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4"/>
    <p:sldMasterId id="2147483715" r:id="rId5"/>
    <p:sldMasterId id="2147483700" r:id="rId6"/>
  </p:sldMasterIdLst>
  <p:notesMasterIdLst>
    <p:notesMasterId r:id="rId9"/>
  </p:notesMasterIdLst>
  <p:handoutMasterIdLst>
    <p:handoutMasterId r:id="rId10"/>
  </p:handoutMasterIdLst>
  <p:sldIdLst>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 userDrawn="1">
          <p15:clr>
            <a:srgbClr val="A4A3A4"/>
          </p15:clr>
        </p15:guide>
        <p15:guide id="2" pos="234" userDrawn="1">
          <p15:clr>
            <a:srgbClr val="A4A3A4"/>
          </p15:clr>
        </p15:guide>
        <p15:guide id="3" orient="horz" pos="3974" userDrawn="1">
          <p15:clr>
            <a:srgbClr val="A4A3A4"/>
          </p15:clr>
        </p15:guide>
        <p15:guide id="4" pos="7355" userDrawn="1">
          <p15:clr>
            <a:srgbClr val="A4A3A4"/>
          </p15:clr>
        </p15:guide>
        <p15:guide id="5" pos="1708" userDrawn="1">
          <p15:clr>
            <a:srgbClr val="A4A3A4"/>
          </p15:clr>
        </p15:guide>
        <p15:guide id="6" orient="horz" pos="867" userDrawn="1">
          <p15:clr>
            <a:srgbClr val="A4A3A4"/>
          </p15:clr>
        </p15:guide>
        <p15:guide id="7" orient="horz" pos="3634" userDrawn="1">
          <p15:clr>
            <a:srgbClr val="A4A3A4"/>
          </p15:clr>
        </p15:guide>
        <p15:guide id="8" pos="7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D62"/>
    <a:srgbClr val="000000"/>
    <a:srgbClr val="F08900"/>
    <a:srgbClr val="0563C1"/>
    <a:srgbClr val="1E5DF8"/>
    <a:srgbClr val="003088"/>
    <a:srgbClr val="FF6900"/>
    <a:srgbClr val="626262"/>
    <a:srgbClr val="FFFFFF"/>
    <a:srgbClr val="00B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EA715D-2DED-404B-9110-CDB28C8FF2B6}" v="2" dt="2024-08-12T08:16:25.1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26"/>
      </p:cViewPr>
      <p:guideLst>
        <p:guide orient="horz" pos="323"/>
        <p:guide pos="234"/>
        <p:guide orient="horz" pos="3974"/>
        <p:guide pos="7355"/>
        <p:guide pos="1708"/>
        <p:guide orient="horz" pos="867"/>
        <p:guide orient="horz" pos="3634"/>
        <p:guide pos="756"/>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Sullivan, Marion (STFC,RAL,SC)" userId="S::marion.osullivan@stfc.ac.uk::47583b52-5ed3-49bb-90ba-72107bbaa832" providerId="AD" clId="Web-{EB79E5DE-3E8F-6148-DFFD-6F97DB8AE15D}"/>
    <pc:docChg chg="addSld delSld modSld">
      <pc:chgData name="O'Sullivan, Marion (STFC,RAL,SC)" userId="S::marion.osullivan@stfc.ac.uk::47583b52-5ed3-49bb-90ba-72107bbaa832" providerId="AD" clId="Web-{EB79E5DE-3E8F-6148-DFFD-6F97DB8AE15D}" dt="2024-06-17T14:31:54.347" v="21"/>
      <pc:docMkLst>
        <pc:docMk/>
      </pc:docMkLst>
      <pc:sldChg chg="modSp">
        <pc:chgData name="O'Sullivan, Marion (STFC,RAL,SC)" userId="S::marion.osullivan@stfc.ac.uk::47583b52-5ed3-49bb-90ba-72107bbaa832" providerId="AD" clId="Web-{EB79E5DE-3E8F-6148-DFFD-6F97DB8AE15D}" dt="2024-06-17T14:29:07.562" v="19" actId="20577"/>
        <pc:sldMkLst>
          <pc:docMk/>
          <pc:sldMk cId="4097767934" sldId="267"/>
        </pc:sldMkLst>
        <pc:spChg chg="mod">
          <ac:chgData name="O'Sullivan, Marion (STFC,RAL,SC)" userId="S::marion.osullivan@stfc.ac.uk::47583b52-5ed3-49bb-90ba-72107bbaa832" providerId="AD" clId="Web-{EB79E5DE-3E8F-6148-DFFD-6F97DB8AE15D}" dt="2024-06-17T14:29:07.562" v="19" actId="20577"/>
          <ac:spMkLst>
            <pc:docMk/>
            <pc:sldMk cId="4097767934" sldId="267"/>
            <ac:spMk id="9" creationId="{DE67786B-8CF6-7140-A9BE-F2F0A0F1F7F0}"/>
          </ac:spMkLst>
        </pc:spChg>
      </pc:sldChg>
      <pc:sldChg chg="add del replId">
        <pc:chgData name="O'Sullivan, Marion (STFC,RAL,SC)" userId="S::marion.osullivan@stfc.ac.uk::47583b52-5ed3-49bb-90ba-72107bbaa832" providerId="AD" clId="Web-{EB79E5DE-3E8F-6148-DFFD-6F97DB8AE15D}" dt="2024-06-17T14:31:54.347" v="21"/>
        <pc:sldMkLst>
          <pc:docMk/>
          <pc:sldMk cId="2709189648" sldId="290"/>
        </pc:sldMkLst>
      </pc:sldChg>
    </pc:docChg>
  </pc:docChgLst>
  <pc:docChgLst>
    <pc:chgData name="Sampson, Lewis (STFC,RAL,SC)" userId="S::lewis.sampson@stfc.ac.uk::f13324cf-1227-46b8-a480-215474077d54" providerId="AD" clId="Web-{BE5042CB-F9A4-144A-2E96-23401199AC96}"/>
    <pc:docChg chg="modSld">
      <pc:chgData name="Sampson, Lewis (STFC,RAL,SC)" userId="S::lewis.sampson@stfc.ac.uk::f13324cf-1227-46b8-a480-215474077d54" providerId="AD" clId="Web-{BE5042CB-F9A4-144A-2E96-23401199AC96}" dt="2023-08-09T12:34:48.240" v="1" actId="1076"/>
      <pc:docMkLst>
        <pc:docMk/>
      </pc:docMkLst>
      <pc:sldChg chg="modSp">
        <pc:chgData name="Sampson, Lewis (STFC,RAL,SC)" userId="S::lewis.sampson@stfc.ac.uk::f13324cf-1227-46b8-a480-215474077d54" providerId="AD" clId="Web-{BE5042CB-F9A4-144A-2E96-23401199AC96}" dt="2023-08-09T12:34:48.240" v="1" actId="1076"/>
        <pc:sldMkLst>
          <pc:docMk/>
          <pc:sldMk cId="3325482318" sldId="256"/>
        </pc:sldMkLst>
        <pc:spChg chg="mod">
          <ac:chgData name="Sampson, Lewis (STFC,RAL,SC)" userId="S::lewis.sampson@stfc.ac.uk::f13324cf-1227-46b8-a480-215474077d54" providerId="AD" clId="Web-{BE5042CB-F9A4-144A-2E96-23401199AC96}" dt="2023-08-09T12:34:48.240" v="1" actId="1076"/>
          <ac:spMkLst>
            <pc:docMk/>
            <pc:sldMk cId="3325482318" sldId="256"/>
            <ac:spMk id="2" creationId="{D4DB79C8-14BA-E60E-3F47-A35F8FE3C5C7}"/>
          </ac:spMkLst>
        </pc:spChg>
      </pc:sldChg>
    </pc:docChg>
  </pc:docChgLst>
  <pc:docChgLst>
    <pc:chgData name="Haydock, Jack (STFC,RAL,SC)" userId="S::jack.haydock@stfc.ac.uk::e4c191fd-5e9c-4efa-bc84-b5320b77f382" providerId="AD" clId="Web-{D9BCA3FD-204F-E7DE-04F3-A7FE77D3EE09}"/>
    <pc:docChg chg="modSld">
      <pc:chgData name="Haydock, Jack (STFC,RAL,SC)" userId="S::jack.haydock@stfc.ac.uk::e4c191fd-5e9c-4efa-bc84-b5320b77f382" providerId="AD" clId="Web-{D9BCA3FD-204F-E7DE-04F3-A7FE77D3EE09}" dt="2023-08-09T12:29:56.146" v="17" actId="1076"/>
      <pc:docMkLst>
        <pc:docMk/>
      </pc:docMkLst>
      <pc:sldChg chg="addSp delSp modSp">
        <pc:chgData name="Haydock, Jack (STFC,RAL,SC)" userId="S::jack.haydock@stfc.ac.uk::e4c191fd-5e9c-4efa-bc84-b5320b77f382" providerId="AD" clId="Web-{D9BCA3FD-204F-E7DE-04F3-A7FE77D3EE09}" dt="2023-08-09T12:29:38.958" v="15" actId="1076"/>
        <pc:sldMkLst>
          <pc:docMk/>
          <pc:sldMk cId="3325482318" sldId="256"/>
        </pc:sldMkLst>
        <pc:spChg chg="add del mod">
          <ac:chgData name="Haydock, Jack (STFC,RAL,SC)" userId="S::jack.haydock@stfc.ac.uk::e4c191fd-5e9c-4efa-bc84-b5320b77f382" providerId="AD" clId="Web-{D9BCA3FD-204F-E7DE-04F3-A7FE77D3EE09}" dt="2023-08-09T12:29:35.020" v="13" actId="1076"/>
          <ac:spMkLst>
            <pc:docMk/>
            <pc:sldMk cId="3325482318" sldId="256"/>
            <ac:spMk id="2" creationId="{D4DB79C8-14BA-E60E-3F47-A35F8FE3C5C7}"/>
          </ac:spMkLst>
        </pc:spChg>
        <pc:picChg chg="add del">
          <ac:chgData name="Haydock, Jack (STFC,RAL,SC)" userId="S::jack.haydock@stfc.ac.uk::e4c191fd-5e9c-4efa-bc84-b5320b77f382" providerId="AD" clId="Web-{D9BCA3FD-204F-E7DE-04F3-A7FE77D3EE09}" dt="2023-08-09T12:29:31.802" v="9"/>
          <ac:picMkLst>
            <pc:docMk/>
            <pc:sldMk cId="3325482318" sldId="256"/>
            <ac:picMk id="3" creationId="{918E61CF-6A1E-7240-AEAA-F64CABE831F2}"/>
          </ac:picMkLst>
        </pc:picChg>
        <pc:picChg chg="add del mod">
          <ac:chgData name="Haydock, Jack (STFC,RAL,SC)" userId="S::jack.haydock@stfc.ac.uk::e4c191fd-5e9c-4efa-bc84-b5320b77f382" providerId="AD" clId="Web-{D9BCA3FD-204F-E7DE-04F3-A7FE77D3EE09}" dt="2023-08-09T12:29:38.958" v="15" actId="1076"/>
          <ac:picMkLst>
            <pc:docMk/>
            <pc:sldMk cId="3325482318" sldId="256"/>
            <ac:picMk id="5" creationId="{5506B235-72F8-C744-9DF8-2D00DEE30257}"/>
          </ac:picMkLst>
        </pc:picChg>
        <pc:picChg chg="add del">
          <ac:chgData name="Haydock, Jack (STFC,RAL,SC)" userId="S::jack.haydock@stfc.ac.uk::e4c191fd-5e9c-4efa-bc84-b5320b77f382" providerId="AD" clId="Web-{D9BCA3FD-204F-E7DE-04F3-A7FE77D3EE09}" dt="2023-08-09T12:29:31.802" v="10"/>
          <ac:picMkLst>
            <pc:docMk/>
            <pc:sldMk cId="3325482318" sldId="256"/>
            <ac:picMk id="7" creationId="{9B160351-C839-134A-A296-FD93A2EADC2E}"/>
          </ac:picMkLst>
        </pc:picChg>
      </pc:sldChg>
      <pc:sldChg chg="modSp">
        <pc:chgData name="Haydock, Jack (STFC,RAL,SC)" userId="S::jack.haydock@stfc.ac.uk::e4c191fd-5e9c-4efa-bc84-b5320b77f382" providerId="AD" clId="Web-{D9BCA3FD-204F-E7DE-04F3-A7FE77D3EE09}" dt="2023-08-09T12:29:56.146" v="17" actId="1076"/>
        <pc:sldMkLst>
          <pc:docMk/>
          <pc:sldMk cId="2185692126" sldId="258"/>
        </pc:sldMkLst>
        <pc:picChg chg="mod">
          <ac:chgData name="Haydock, Jack (STFC,RAL,SC)" userId="S::jack.haydock@stfc.ac.uk::e4c191fd-5e9c-4efa-bc84-b5320b77f382" providerId="AD" clId="Web-{D9BCA3FD-204F-E7DE-04F3-A7FE77D3EE09}" dt="2023-08-09T12:29:56.146" v="17" actId="1076"/>
          <ac:picMkLst>
            <pc:docMk/>
            <pc:sldMk cId="2185692126" sldId="258"/>
            <ac:picMk id="8" creationId="{AA5D0E40-2041-94A2-66F0-B7E96498FE84}"/>
          </ac:picMkLst>
        </pc:picChg>
      </pc:sldChg>
    </pc:docChg>
  </pc:docChgLst>
  <pc:docChgLst>
    <pc:chgData clId="Web-{D9BCA3FD-204F-E7DE-04F3-A7FE77D3EE09}"/>
    <pc:docChg chg="modSld">
      <pc:chgData name="" userId="" providerId="" clId="Web-{D9BCA3FD-204F-E7DE-04F3-A7FE77D3EE09}" dt="2023-08-09T12:28:38.082" v="1" actId="1076"/>
      <pc:docMkLst>
        <pc:docMk/>
      </pc:docMkLst>
      <pc:sldChg chg="modSp">
        <pc:chgData name="" userId="" providerId="" clId="Web-{D9BCA3FD-204F-E7DE-04F3-A7FE77D3EE09}" dt="2023-08-09T12:28:38.082" v="1" actId="1076"/>
        <pc:sldMkLst>
          <pc:docMk/>
          <pc:sldMk cId="3325482318" sldId="256"/>
        </pc:sldMkLst>
        <pc:picChg chg="mod">
          <ac:chgData name="" userId="" providerId="" clId="Web-{D9BCA3FD-204F-E7DE-04F3-A7FE77D3EE09}" dt="2023-08-09T12:28:38.082" v="1" actId="1076"/>
          <ac:picMkLst>
            <pc:docMk/>
            <pc:sldMk cId="3325482318" sldId="256"/>
            <ac:picMk id="5" creationId="{5506B235-72F8-C744-9DF8-2D00DEE30257}"/>
          </ac:picMkLst>
        </pc:picChg>
      </pc:sldChg>
    </pc:docChg>
  </pc:docChgLst>
  <pc:docChgLst>
    <pc:chgData name="Gibbons, Lydia (STFC,DL,SC)" userId="b8747266-e3ec-4189-871e-2e727e099275" providerId="ADAL" clId="{FA110546-2EA3-42EE-B13A-79202543CD5B}"/>
    <pc:docChg chg="custSel modSld">
      <pc:chgData name="Gibbons, Lydia (STFC,DL,SC)" userId="b8747266-e3ec-4189-871e-2e727e099275" providerId="ADAL" clId="{FA110546-2EA3-42EE-B13A-79202543CD5B}" dt="2024-06-17T11:02:01.268" v="1" actId="478"/>
      <pc:docMkLst>
        <pc:docMk/>
      </pc:docMkLst>
      <pc:sldChg chg="addSp delSp mod">
        <pc:chgData name="Gibbons, Lydia (STFC,DL,SC)" userId="b8747266-e3ec-4189-871e-2e727e099275" providerId="ADAL" clId="{FA110546-2EA3-42EE-B13A-79202543CD5B}" dt="2024-06-17T11:02:01.268" v="1" actId="478"/>
        <pc:sldMkLst>
          <pc:docMk/>
          <pc:sldMk cId="3325482318" sldId="256"/>
        </pc:sldMkLst>
        <pc:spChg chg="add del">
          <ac:chgData name="Gibbons, Lydia (STFC,DL,SC)" userId="b8747266-e3ec-4189-871e-2e727e099275" providerId="ADAL" clId="{FA110546-2EA3-42EE-B13A-79202543CD5B}" dt="2024-06-17T11:02:01.268" v="1" actId="478"/>
          <ac:spMkLst>
            <pc:docMk/>
            <pc:sldMk cId="3325482318" sldId="256"/>
            <ac:spMk id="6" creationId="{7F8FA7C3-F804-6321-BEAA-7458449545B5}"/>
          </ac:spMkLst>
        </pc:spChg>
      </pc:sldChg>
    </pc:docChg>
  </pc:docChgLst>
  <pc:docChgLst>
    <pc:chgData name="Teobaldi, Gilberto (STFC,RAL,SC)" userId="416c6245-43e5-4459-b2b2-8f5f36df0ccf" providerId="ADAL" clId="{2E9A50AC-21FF-4EF8-BD1B-01EB9B19A915}"/>
    <pc:docChg chg="modSld sldOrd">
      <pc:chgData name="Teobaldi, Gilberto (STFC,RAL,SC)" userId="416c6245-43e5-4459-b2b2-8f5f36df0ccf" providerId="ADAL" clId="{2E9A50AC-21FF-4EF8-BD1B-01EB9B19A915}" dt="2023-10-04T15:22:52.664" v="1"/>
      <pc:docMkLst>
        <pc:docMk/>
      </pc:docMkLst>
      <pc:sldChg chg="ord">
        <pc:chgData name="Teobaldi, Gilberto (STFC,RAL,SC)" userId="416c6245-43e5-4459-b2b2-8f5f36df0ccf" providerId="ADAL" clId="{2E9A50AC-21FF-4EF8-BD1B-01EB9B19A915}" dt="2023-10-04T15:22:52.664" v="1"/>
        <pc:sldMkLst>
          <pc:docMk/>
          <pc:sldMk cId="3224382533" sldId="257"/>
        </pc:sldMkLst>
      </pc:sldChg>
    </pc:docChg>
  </pc:docChgLst>
  <pc:docChgLst>
    <pc:chgData name="O'Sullivan, Marion (STFC,RAL,SC)" userId="S::marion.osullivan@stfc.ac.uk::47583b52-5ed3-49bb-90ba-72107bbaa832" providerId="AD" clId="Web-{09976D33-04CD-107F-AF67-1D6F4A36B591}"/>
    <pc:docChg chg="addSld delSld modSld">
      <pc:chgData name="O'Sullivan, Marion (STFC,RAL,SC)" userId="S::marion.osullivan@stfc.ac.uk::47583b52-5ed3-49bb-90ba-72107bbaa832" providerId="AD" clId="Web-{09976D33-04CD-107F-AF67-1D6F4A36B591}" dt="2023-12-11T14:53:19.031" v="5"/>
      <pc:docMkLst>
        <pc:docMk/>
      </pc:docMkLst>
      <pc:sldChg chg="addSp delSp modSp">
        <pc:chgData name="O'Sullivan, Marion (STFC,RAL,SC)" userId="S::marion.osullivan@stfc.ac.uk::47583b52-5ed3-49bb-90ba-72107bbaa832" providerId="AD" clId="Web-{09976D33-04CD-107F-AF67-1D6F4A36B591}" dt="2023-12-11T14:52:48.686" v="3" actId="20577"/>
        <pc:sldMkLst>
          <pc:docMk/>
          <pc:sldMk cId="154713337" sldId="274"/>
        </pc:sldMkLst>
        <pc:spChg chg="add del mod">
          <ac:chgData name="O'Sullivan, Marion (STFC,RAL,SC)" userId="S::marion.osullivan@stfc.ac.uk::47583b52-5ed3-49bb-90ba-72107bbaa832" providerId="AD" clId="Web-{09976D33-04CD-107F-AF67-1D6F4A36B591}" dt="2023-12-11T14:52:48.686" v="3" actId="20577"/>
          <ac:spMkLst>
            <pc:docMk/>
            <pc:sldMk cId="154713337" sldId="274"/>
            <ac:spMk id="6" creationId="{D7BE17AB-FEAE-1A42-84B8-5376345F5709}"/>
          </ac:spMkLst>
        </pc:spChg>
      </pc:sldChg>
      <pc:sldChg chg="add del replId">
        <pc:chgData name="O'Sullivan, Marion (STFC,RAL,SC)" userId="S::marion.osullivan@stfc.ac.uk::47583b52-5ed3-49bb-90ba-72107bbaa832" providerId="AD" clId="Web-{09976D33-04CD-107F-AF67-1D6F4A36B591}" dt="2023-12-11T14:53:19.031" v="5"/>
        <pc:sldMkLst>
          <pc:docMk/>
          <pc:sldMk cId="522158724" sldId="290"/>
        </pc:sldMkLst>
      </pc:sldChg>
    </pc:docChg>
  </pc:docChgLst>
  <pc:docChgLst>
    <pc:chgData name="Matthews, George (STFC,RAL,SC)" userId="S::george.matthews@stfc.ac.uk::a9e0e312-e11c-46e2-b5be-8a680e414708" providerId="AD" clId="Web-{5B11CC5B-B2BF-F879-4D5D-A116DF3F77FE}"/>
    <pc:docChg chg="modSld">
      <pc:chgData name="Matthews, George (STFC,RAL,SC)" userId="S::george.matthews@stfc.ac.uk::a9e0e312-e11c-46e2-b5be-8a680e414708" providerId="AD" clId="Web-{5B11CC5B-B2BF-F879-4D5D-A116DF3F77FE}" dt="2024-06-12T13:47:54.049" v="2" actId="1076"/>
      <pc:docMkLst>
        <pc:docMk/>
      </pc:docMkLst>
      <pc:sldChg chg="modSp">
        <pc:chgData name="Matthews, George (STFC,RAL,SC)" userId="S::george.matthews@stfc.ac.uk::a9e0e312-e11c-46e2-b5be-8a680e414708" providerId="AD" clId="Web-{5B11CC5B-B2BF-F879-4D5D-A116DF3F77FE}" dt="2024-06-12T13:47:54.049" v="2" actId="1076"/>
        <pc:sldMkLst>
          <pc:docMk/>
          <pc:sldMk cId="13944236" sldId="272"/>
        </pc:sldMkLst>
        <pc:picChg chg="mod">
          <ac:chgData name="Matthews, George (STFC,RAL,SC)" userId="S::george.matthews@stfc.ac.uk::a9e0e312-e11c-46e2-b5be-8a680e414708" providerId="AD" clId="Web-{5B11CC5B-B2BF-F879-4D5D-A116DF3F77FE}" dt="2024-06-12T13:47:54.049" v="2" actId="1076"/>
          <ac:picMkLst>
            <pc:docMk/>
            <pc:sldMk cId="13944236" sldId="272"/>
            <ac:picMk id="8" creationId="{899A5AC6-8D0D-200E-E25D-4C87BBA739E8}"/>
          </ac:picMkLst>
        </pc:picChg>
      </pc:sldChg>
    </pc:docChg>
  </pc:docChgLst>
  <pc:docChgLst>
    <pc:chgData name="Mudaraddi, Anish (STFC,RAL,SC)" userId="S::anish.mudaraddi@stfc.ac.uk::f79a9846-f983-4b52-9fa5-33c1da27f4d1" providerId="AD" clId="Web-{7CD7BC82-AD6F-19D7-B755-0FC67E5E6C3B}"/>
    <pc:docChg chg="modSld">
      <pc:chgData name="Mudaraddi, Anish (STFC,RAL,SC)" userId="S::anish.mudaraddi@stfc.ac.uk::f79a9846-f983-4b52-9fa5-33c1da27f4d1" providerId="AD" clId="Web-{7CD7BC82-AD6F-19D7-B755-0FC67E5E6C3B}" dt="2024-06-28T15:16:21.151" v="16" actId="1076"/>
      <pc:docMkLst>
        <pc:docMk/>
      </pc:docMkLst>
      <pc:sldChg chg="modSp">
        <pc:chgData name="Mudaraddi, Anish (STFC,RAL,SC)" userId="S::anish.mudaraddi@stfc.ac.uk::f79a9846-f983-4b52-9fa5-33c1da27f4d1" providerId="AD" clId="Web-{7CD7BC82-AD6F-19D7-B755-0FC67E5E6C3B}" dt="2024-06-28T15:16:08.463" v="15" actId="1076"/>
        <pc:sldMkLst>
          <pc:docMk/>
          <pc:sldMk cId="3325482318" sldId="256"/>
        </pc:sldMkLst>
        <pc:spChg chg="mod">
          <ac:chgData name="Mudaraddi, Anish (STFC,RAL,SC)" userId="S::anish.mudaraddi@stfc.ac.uk::f79a9846-f983-4b52-9fa5-33c1da27f4d1" providerId="AD" clId="Web-{7CD7BC82-AD6F-19D7-B755-0FC67E5E6C3B}" dt="2024-06-28T15:16:08.463" v="15" actId="1076"/>
          <ac:spMkLst>
            <pc:docMk/>
            <pc:sldMk cId="3325482318" sldId="256"/>
            <ac:spMk id="2" creationId="{D4DB79C8-14BA-E60E-3F47-A35F8FE3C5C7}"/>
          </ac:spMkLst>
        </pc:spChg>
        <pc:picChg chg="mod">
          <ac:chgData name="Mudaraddi, Anish (STFC,RAL,SC)" userId="S::anish.mudaraddi@stfc.ac.uk::f79a9846-f983-4b52-9fa5-33c1da27f4d1" providerId="AD" clId="Web-{7CD7BC82-AD6F-19D7-B755-0FC67E5E6C3B}" dt="2024-06-28T15:15:58.760" v="11" actId="1076"/>
          <ac:picMkLst>
            <pc:docMk/>
            <pc:sldMk cId="3325482318" sldId="256"/>
            <ac:picMk id="3" creationId="{918E61CF-6A1E-7240-AEAA-F64CABE831F2}"/>
          </ac:picMkLst>
        </pc:picChg>
        <pc:picChg chg="mod">
          <ac:chgData name="Mudaraddi, Anish (STFC,RAL,SC)" userId="S::anish.mudaraddi@stfc.ac.uk::f79a9846-f983-4b52-9fa5-33c1da27f4d1" providerId="AD" clId="Web-{7CD7BC82-AD6F-19D7-B755-0FC67E5E6C3B}" dt="2024-06-28T15:16:03.604" v="13" actId="1076"/>
          <ac:picMkLst>
            <pc:docMk/>
            <pc:sldMk cId="3325482318" sldId="256"/>
            <ac:picMk id="5" creationId="{5506B235-72F8-C744-9DF8-2D00DEE30257}"/>
          </ac:picMkLst>
        </pc:picChg>
        <pc:picChg chg="mod">
          <ac:chgData name="Mudaraddi, Anish (STFC,RAL,SC)" userId="S::anish.mudaraddi@stfc.ac.uk::f79a9846-f983-4b52-9fa5-33c1da27f4d1" providerId="AD" clId="Web-{7CD7BC82-AD6F-19D7-B755-0FC67E5E6C3B}" dt="2024-06-28T15:16:01.197" v="12" actId="1076"/>
          <ac:picMkLst>
            <pc:docMk/>
            <pc:sldMk cId="3325482318" sldId="256"/>
            <ac:picMk id="7" creationId="{9B160351-C839-134A-A296-FD93A2EADC2E}"/>
          </ac:picMkLst>
        </pc:picChg>
      </pc:sldChg>
      <pc:sldChg chg="modSp">
        <pc:chgData name="Mudaraddi, Anish (STFC,RAL,SC)" userId="S::anish.mudaraddi@stfc.ac.uk::f79a9846-f983-4b52-9fa5-33c1da27f4d1" providerId="AD" clId="Web-{7CD7BC82-AD6F-19D7-B755-0FC67E5E6C3B}" dt="2024-06-28T15:16:21.151" v="16" actId="1076"/>
        <pc:sldMkLst>
          <pc:docMk/>
          <pc:sldMk cId="2185692126" sldId="258"/>
        </pc:sldMkLst>
        <pc:picChg chg="mod">
          <ac:chgData name="Mudaraddi, Anish (STFC,RAL,SC)" userId="S::anish.mudaraddi@stfc.ac.uk::f79a9846-f983-4b52-9fa5-33c1da27f4d1" providerId="AD" clId="Web-{7CD7BC82-AD6F-19D7-B755-0FC67E5E6C3B}" dt="2024-06-28T15:16:21.151" v="16" actId="1076"/>
          <ac:picMkLst>
            <pc:docMk/>
            <pc:sldMk cId="2185692126" sldId="258"/>
            <ac:picMk id="8" creationId="{AA5D0E40-2041-94A2-66F0-B7E96498FE84}"/>
          </ac:picMkLst>
        </pc:picChg>
      </pc:sldChg>
    </pc:docChg>
  </pc:docChgLst>
  <pc:docChgLst>
    <pc:chgData name="Spencer, Jeremy (STFC,RAL,SC)" userId="f365bde3-bd38-453c-9e0b-5a886433be8a" providerId="ADAL" clId="{E7EA715D-2DED-404B-9110-CDB28C8FF2B6}"/>
    <pc:docChg chg="undo custSel delSld modSld">
      <pc:chgData name="Spencer, Jeremy (STFC,RAL,SC)" userId="f365bde3-bd38-453c-9e0b-5a886433be8a" providerId="ADAL" clId="{E7EA715D-2DED-404B-9110-CDB28C8FF2B6}" dt="2024-08-12T10:10:15.140" v="2641" actId="20577"/>
      <pc:docMkLst>
        <pc:docMk/>
      </pc:docMkLst>
      <pc:sldChg chg="del">
        <pc:chgData name="Spencer, Jeremy (STFC,RAL,SC)" userId="f365bde3-bd38-453c-9e0b-5a886433be8a" providerId="ADAL" clId="{E7EA715D-2DED-404B-9110-CDB28C8FF2B6}" dt="2024-08-12T10:05:36.154" v="2496" actId="47"/>
        <pc:sldMkLst>
          <pc:docMk/>
          <pc:sldMk cId="3325482318" sldId="256"/>
        </pc:sldMkLst>
      </pc:sldChg>
      <pc:sldChg chg="del">
        <pc:chgData name="Spencer, Jeremy (STFC,RAL,SC)" userId="f365bde3-bd38-453c-9e0b-5a886433be8a" providerId="ADAL" clId="{E7EA715D-2DED-404B-9110-CDB28C8FF2B6}" dt="2024-08-12T10:05:38.341" v="2497" actId="47"/>
        <pc:sldMkLst>
          <pc:docMk/>
          <pc:sldMk cId="3224382533" sldId="257"/>
        </pc:sldMkLst>
      </pc:sldChg>
      <pc:sldChg chg="del">
        <pc:chgData name="Spencer, Jeremy (STFC,RAL,SC)" userId="f365bde3-bd38-453c-9e0b-5a886433be8a" providerId="ADAL" clId="{E7EA715D-2DED-404B-9110-CDB28C8FF2B6}" dt="2024-08-12T10:05:38.369" v="2498" actId="47"/>
        <pc:sldMkLst>
          <pc:docMk/>
          <pc:sldMk cId="2185692126" sldId="258"/>
        </pc:sldMkLst>
      </pc:sldChg>
      <pc:sldChg chg="del">
        <pc:chgData name="Spencer, Jeremy (STFC,RAL,SC)" userId="f365bde3-bd38-453c-9e0b-5a886433be8a" providerId="ADAL" clId="{E7EA715D-2DED-404B-9110-CDB28C8FF2B6}" dt="2024-08-12T10:05:32.713" v="2494" actId="47"/>
        <pc:sldMkLst>
          <pc:docMk/>
          <pc:sldMk cId="3188145418" sldId="260"/>
        </pc:sldMkLst>
      </pc:sldChg>
      <pc:sldChg chg="addSp delSp modSp mod modClrScheme chgLayout">
        <pc:chgData name="Spencer, Jeremy (STFC,RAL,SC)" userId="f365bde3-bd38-453c-9e0b-5a886433be8a" providerId="ADAL" clId="{E7EA715D-2DED-404B-9110-CDB28C8FF2B6}" dt="2024-08-12T10:10:07.664" v="2610" actId="20577"/>
        <pc:sldMkLst>
          <pc:docMk/>
          <pc:sldMk cId="3696231864" sldId="261"/>
        </pc:sldMkLst>
        <pc:spChg chg="add mod ord">
          <ac:chgData name="Spencer, Jeremy (STFC,RAL,SC)" userId="f365bde3-bd38-453c-9e0b-5a886433be8a" providerId="ADAL" clId="{E7EA715D-2DED-404B-9110-CDB28C8FF2B6}" dt="2024-08-12T10:10:07.664" v="2610" actId="20577"/>
          <ac:spMkLst>
            <pc:docMk/>
            <pc:sldMk cId="3696231864" sldId="261"/>
            <ac:spMk id="2" creationId="{7FA9D8A9-7D9A-CB25-782C-A41BE78F2433}"/>
          </ac:spMkLst>
        </pc:spChg>
        <pc:spChg chg="add mod ord">
          <ac:chgData name="Spencer, Jeremy (STFC,RAL,SC)" userId="f365bde3-bd38-453c-9e0b-5a886433be8a" providerId="ADAL" clId="{E7EA715D-2DED-404B-9110-CDB28C8FF2B6}" dt="2024-08-12T09:31:20.183" v="1684" actId="27636"/>
          <ac:spMkLst>
            <pc:docMk/>
            <pc:sldMk cId="3696231864" sldId="261"/>
            <ac:spMk id="3" creationId="{1E62CF97-760F-9062-7DAD-8F1AD105EA43}"/>
          </ac:spMkLst>
        </pc:spChg>
        <pc:spChg chg="add mod ord">
          <ac:chgData name="Spencer, Jeremy (STFC,RAL,SC)" userId="f365bde3-bd38-453c-9e0b-5a886433be8a" providerId="ADAL" clId="{E7EA715D-2DED-404B-9110-CDB28C8FF2B6}" dt="2024-08-12T09:31:20.184" v="1685" actId="27636"/>
          <ac:spMkLst>
            <pc:docMk/>
            <pc:sldMk cId="3696231864" sldId="261"/>
            <ac:spMk id="4" creationId="{6B038D44-193B-2998-C7BD-D73BA260CC7F}"/>
          </ac:spMkLst>
        </pc:spChg>
        <pc:spChg chg="del mod">
          <ac:chgData name="Spencer, Jeremy (STFC,RAL,SC)" userId="f365bde3-bd38-453c-9e0b-5a886433be8a" providerId="ADAL" clId="{E7EA715D-2DED-404B-9110-CDB28C8FF2B6}" dt="2024-08-12T08:14:59.296" v="380" actId="478"/>
          <ac:spMkLst>
            <pc:docMk/>
            <pc:sldMk cId="3696231864" sldId="261"/>
            <ac:spMk id="10" creationId="{885AD63E-1508-2A41-82D6-46FCCB8976E8}"/>
          </ac:spMkLst>
        </pc:spChg>
        <pc:spChg chg="del mod">
          <ac:chgData name="Spencer, Jeremy (STFC,RAL,SC)" userId="f365bde3-bd38-453c-9e0b-5a886433be8a" providerId="ADAL" clId="{E7EA715D-2DED-404B-9110-CDB28C8FF2B6}" dt="2024-08-12T08:15:04.632" v="382" actId="478"/>
          <ac:spMkLst>
            <pc:docMk/>
            <pc:sldMk cId="3696231864" sldId="261"/>
            <ac:spMk id="11" creationId="{F22C31F9-0F9E-5249-8A1A-2D1AD775664D}"/>
          </ac:spMkLst>
        </pc:spChg>
        <pc:graphicFrameChg chg="del">
          <ac:chgData name="Spencer, Jeremy (STFC,RAL,SC)" userId="f365bde3-bd38-453c-9e0b-5a886433be8a" providerId="ADAL" clId="{E7EA715D-2DED-404B-9110-CDB28C8FF2B6}" dt="2024-08-12T08:14:42.733" v="375" actId="478"/>
          <ac:graphicFrameMkLst>
            <pc:docMk/>
            <pc:sldMk cId="3696231864" sldId="261"/>
            <ac:graphicFrameMk id="6" creationId="{41C519DD-5B5F-174B-B1E1-A4482578530F}"/>
          </ac:graphicFrameMkLst>
        </pc:graphicFrameChg>
        <pc:picChg chg="add mod">
          <ac:chgData name="Spencer, Jeremy (STFC,RAL,SC)" userId="f365bde3-bd38-453c-9e0b-5a886433be8a" providerId="ADAL" clId="{E7EA715D-2DED-404B-9110-CDB28C8FF2B6}" dt="2024-08-12T08:16:51.621" v="402" actId="1076"/>
          <ac:picMkLst>
            <pc:docMk/>
            <pc:sldMk cId="3696231864" sldId="261"/>
            <ac:picMk id="5" creationId="{7249F6CB-E86A-97EE-E427-047FBF293BB2}"/>
          </ac:picMkLst>
        </pc:picChg>
        <pc:picChg chg="add mod">
          <ac:chgData name="Spencer, Jeremy (STFC,RAL,SC)" userId="f365bde3-bd38-453c-9e0b-5a886433be8a" providerId="ADAL" clId="{E7EA715D-2DED-404B-9110-CDB28C8FF2B6}" dt="2024-08-12T08:16:39.488" v="398" actId="14100"/>
          <ac:picMkLst>
            <pc:docMk/>
            <pc:sldMk cId="3696231864" sldId="261"/>
            <ac:picMk id="7" creationId="{61E744B5-B221-AB97-6560-E0D980A694F7}"/>
          </ac:picMkLst>
        </pc:picChg>
      </pc:sldChg>
      <pc:sldChg chg="addSp delSp modSp mod modClrScheme chgLayout">
        <pc:chgData name="Spencer, Jeremy (STFC,RAL,SC)" userId="f365bde3-bd38-453c-9e0b-5a886433be8a" providerId="ADAL" clId="{E7EA715D-2DED-404B-9110-CDB28C8FF2B6}" dt="2024-08-12T10:10:15.140" v="2641" actId="20577"/>
        <pc:sldMkLst>
          <pc:docMk/>
          <pc:sldMk cId="2099754490" sldId="262"/>
        </pc:sldMkLst>
        <pc:spChg chg="add mod ord">
          <ac:chgData name="Spencer, Jeremy (STFC,RAL,SC)" userId="f365bde3-bd38-453c-9e0b-5a886433be8a" providerId="ADAL" clId="{E7EA715D-2DED-404B-9110-CDB28C8FF2B6}" dt="2024-08-12T10:10:15.140" v="2641" actId="20577"/>
          <ac:spMkLst>
            <pc:docMk/>
            <pc:sldMk cId="2099754490" sldId="262"/>
            <ac:spMk id="2" creationId="{0A8349AD-9E57-6E40-6309-9B050DFF113C}"/>
          </ac:spMkLst>
        </pc:spChg>
        <pc:spChg chg="add mod ord">
          <ac:chgData name="Spencer, Jeremy (STFC,RAL,SC)" userId="f365bde3-bd38-453c-9e0b-5a886433be8a" providerId="ADAL" clId="{E7EA715D-2DED-404B-9110-CDB28C8FF2B6}" dt="2024-08-12T10:08:49.779" v="2591" actId="20577"/>
          <ac:spMkLst>
            <pc:docMk/>
            <pc:sldMk cId="2099754490" sldId="262"/>
            <ac:spMk id="3" creationId="{13DAB711-E8AB-CB90-E163-432C1BC56E55}"/>
          </ac:spMkLst>
        </pc:spChg>
        <pc:spChg chg="add mod ord">
          <ac:chgData name="Spencer, Jeremy (STFC,RAL,SC)" userId="f365bde3-bd38-453c-9e0b-5a886433be8a" providerId="ADAL" clId="{E7EA715D-2DED-404B-9110-CDB28C8FF2B6}" dt="2024-08-12T10:07:21.107" v="2538" actId="14100"/>
          <ac:spMkLst>
            <pc:docMk/>
            <pc:sldMk cId="2099754490" sldId="262"/>
            <ac:spMk id="4" creationId="{D6111487-B6C3-6952-F21B-20174302D304}"/>
          </ac:spMkLst>
        </pc:spChg>
        <pc:spChg chg="del mod">
          <ac:chgData name="Spencer, Jeremy (STFC,RAL,SC)" userId="f365bde3-bd38-453c-9e0b-5a886433be8a" providerId="ADAL" clId="{E7EA715D-2DED-404B-9110-CDB28C8FF2B6}" dt="2024-08-12T09:24:36.433" v="867"/>
          <ac:spMkLst>
            <pc:docMk/>
            <pc:sldMk cId="2099754490" sldId="262"/>
            <ac:spMk id="5" creationId="{30E0B41F-A19E-8C4A-840C-4EC0D8A80F1C}"/>
          </ac:spMkLst>
        </pc:spChg>
        <pc:spChg chg="del mod">
          <ac:chgData name="Spencer, Jeremy (STFC,RAL,SC)" userId="f365bde3-bd38-453c-9e0b-5a886433be8a" providerId="ADAL" clId="{E7EA715D-2DED-404B-9110-CDB28C8FF2B6}" dt="2024-08-12T09:25:07.892" v="922" actId="478"/>
          <ac:spMkLst>
            <pc:docMk/>
            <pc:sldMk cId="2099754490" sldId="262"/>
            <ac:spMk id="10" creationId="{D4FCFB7C-D66D-DF48-8608-0A6E3ECFAB6F}"/>
          </ac:spMkLst>
        </pc:spChg>
        <pc:graphicFrameChg chg="del">
          <ac:chgData name="Spencer, Jeremy (STFC,RAL,SC)" userId="f365bde3-bd38-453c-9e0b-5a886433be8a" providerId="ADAL" clId="{E7EA715D-2DED-404B-9110-CDB28C8FF2B6}" dt="2024-08-12T09:24:54.905" v="918" actId="478"/>
          <ac:graphicFrameMkLst>
            <pc:docMk/>
            <pc:sldMk cId="2099754490" sldId="262"/>
            <ac:graphicFrameMk id="7" creationId="{CB79E6DD-891F-7944-ABF5-946B1D9242B7}"/>
          </ac:graphicFrameMkLst>
        </pc:graphicFrameChg>
        <pc:picChg chg="add mod">
          <ac:chgData name="Spencer, Jeremy (STFC,RAL,SC)" userId="f365bde3-bd38-453c-9e0b-5a886433be8a" providerId="ADAL" clId="{E7EA715D-2DED-404B-9110-CDB28C8FF2B6}" dt="2024-08-12T10:07:21.702" v="2539" actId="1076"/>
          <ac:picMkLst>
            <pc:docMk/>
            <pc:sldMk cId="2099754490" sldId="262"/>
            <ac:picMk id="8" creationId="{30F3BE29-CE0E-F878-343D-A822A24BC709}"/>
          </ac:picMkLst>
        </pc:picChg>
      </pc:sldChg>
      <pc:sldChg chg="del">
        <pc:chgData name="Spencer, Jeremy (STFC,RAL,SC)" userId="f365bde3-bd38-453c-9e0b-5a886433be8a" providerId="ADAL" clId="{E7EA715D-2DED-404B-9110-CDB28C8FF2B6}" dt="2024-08-12T10:05:42.804" v="2504" actId="47"/>
        <pc:sldMkLst>
          <pc:docMk/>
          <pc:sldMk cId="2485503620" sldId="264"/>
        </pc:sldMkLst>
      </pc:sldChg>
      <pc:sldChg chg="del">
        <pc:chgData name="Spencer, Jeremy (STFC,RAL,SC)" userId="f365bde3-bd38-453c-9e0b-5a886433be8a" providerId="ADAL" clId="{E7EA715D-2DED-404B-9110-CDB28C8FF2B6}" dt="2024-08-12T10:05:43.411" v="2505" actId="47"/>
        <pc:sldMkLst>
          <pc:docMk/>
          <pc:sldMk cId="4228743660" sldId="265"/>
        </pc:sldMkLst>
      </pc:sldChg>
      <pc:sldChg chg="del">
        <pc:chgData name="Spencer, Jeremy (STFC,RAL,SC)" userId="f365bde3-bd38-453c-9e0b-5a886433be8a" providerId="ADAL" clId="{E7EA715D-2DED-404B-9110-CDB28C8FF2B6}" dt="2024-08-12T10:05:40.609" v="2502" actId="47"/>
        <pc:sldMkLst>
          <pc:docMk/>
          <pc:sldMk cId="4097767934" sldId="267"/>
        </pc:sldMkLst>
      </pc:sldChg>
      <pc:sldChg chg="del">
        <pc:chgData name="Spencer, Jeremy (STFC,RAL,SC)" userId="f365bde3-bd38-453c-9e0b-5a886433be8a" providerId="ADAL" clId="{E7EA715D-2DED-404B-9110-CDB28C8FF2B6}" dt="2024-08-12T10:05:30.637" v="2492" actId="47"/>
        <pc:sldMkLst>
          <pc:docMk/>
          <pc:sldMk cId="282679849" sldId="269"/>
        </pc:sldMkLst>
      </pc:sldChg>
      <pc:sldChg chg="del">
        <pc:chgData name="Spencer, Jeremy (STFC,RAL,SC)" userId="f365bde3-bd38-453c-9e0b-5a886433be8a" providerId="ADAL" clId="{E7EA715D-2DED-404B-9110-CDB28C8FF2B6}" dt="2024-08-12T10:05:29.282" v="2491" actId="47"/>
        <pc:sldMkLst>
          <pc:docMk/>
          <pc:sldMk cId="1243358367" sldId="270"/>
        </pc:sldMkLst>
      </pc:sldChg>
      <pc:sldChg chg="del">
        <pc:chgData name="Spencer, Jeremy (STFC,RAL,SC)" userId="f365bde3-bd38-453c-9e0b-5a886433be8a" providerId="ADAL" clId="{E7EA715D-2DED-404B-9110-CDB28C8FF2B6}" dt="2024-08-12T10:05:43.981" v="2506" actId="47"/>
        <pc:sldMkLst>
          <pc:docMk/>
          <pc:sldMk cId="13944236" sldId="272"/>
        </pc:sldMkLst>
      </pc:sldChg>
      <pc:sldChg chg="del">
        <pc:chgData name="Spencer, Jeremy (STFC,RAL,SC)" userId="f365bde3-bd38-453c-9e0b-5a886433be8a" providerId="ADAL" clId="{E7EA715D-2DED-404B-9110-CDB28C8FF2B6}" dt="2024-08-12T10:05:44.513" v="2507" actId="47"/>
        <pc:sldMkLst>
          <pc:docMk/>
          <pc:sldMk cId="282730942" sldId="273"/>
        </pc:sldMkLst>
      </pc:sldChg>
      <pc:sldChg chg="del">
        <pc:chgData name="Spencer, Jeremy (STFC,RAL,SC)" userId="f365bde3-bd38-453c-9e0b-5a886433be8a" providerId="ADAL" clId="{E7EA715D-2DED-404B-9110-CDB28C8FF2B6}" dt="2024-08-12T10:05:34.074" v="2495" actId="47"/>
        <pc:sldMkLst>
          <pc:docMk/>
          <pc:sldMk cId="154713337" sldId="274"/>
        </pc:sldMkLst>
      </pc:sldChg>
      <pc:sldChg chg="del">
        <pc:chgData name="Spencer, Jeremy (STFC,RAL,SC)" userId="f365bde3-bd38-453c-9e0b-5a886433be8a" providerId="ADAL" clId="{E7EA715D-2DED-404B-9110-CDB28C8FF2B6}" dt="2024-08-12T10:05:25.221" v="2489" actId="47"/>
        <pc:sldMkLst>
          <pc:docMk/>
          <pc:sldMk cId="736955545" sldId="276"/>
        </pc:sldMkLst>
      </pc:sldChg>
      <pc:sldChg chg="del">
        <pc:chgData name="Spencer, Jeremy (STFC,RAL,SC)" userId="f365bde3-bd38-453c-9e0b-5a886433be8a" providerId="ADAL" clId="{E7EA715D-2DED-404B-9110-CDB28C8FF2B6}" dt="2024-08-12T10:05:27.062" v="2490" actId="47"/>
        <pc:sldMkLst>
          <pc:docMk/>
          <pc:sldMk cId="3666635323" sldId="277"/>
        </pc:sldMkLst>
      </pc:sldChg>
      <pc:sldChg chg="del">
        <pc:chgData name="Spencer, Jeremy (STFC,RAL,SC)" userId="f365bde3-bd38-453c-9e0b-5a886433be8a" providerId="ADAL" clId="{E7EA715D-2DED-404B-9110-CDB28C8FF2B6}" dt="2024-08-12T10:05:39.615" v="2500" actId="47"/>
        <pc:sldMkLst>
          <pc:docMk/>
          <pc:sldMk cId="3697958869" sldId="281"/>
        </pc:sldMkLst>
      </pc:sldChg>
      <pc:sldChg chg="del">
        <pc:chgData name="Spencer, Jeremy (STFC,RAL,SC)" userId="f365bde3-bd38-453c-9e0b-5a886433be8a" providerId="ADAL" clId="{E7EA715D-2DED-404B-9110-CDB28C8FF2B6}" dt="2024-08-12T10:05:31.771" v="2493" actId="47"/>
        <pc:sldMkLst>
          <pc:docMk/>
          <pc:sldMk cId="3722688059" sldId="282"/>
        </pc:sldMkLst>
      </pc:sldChg>
      <pc:sldChg chg="del">
        <pc:chgData name="Spencer, Jeremy (STFC,RAL,SC)" userId="f365bde3-bd38-453c-9e0b-5a886433be8a" providerId="ADAL" clId="{E7EA715D-2DED-404B-9110-CDB28C8FF2B6}" dt="2024-08-12T10:05:41.349" v="2503" actId="47"/>
        <pc:sldMkLst>
          <pc:docMk/>
          <pc:sldMk cId="551854952" sldId="283"/>
        </pc:sldMkLst>
      </pc:sldChg>
      <pc:sldChg chg="del">
        <pc:chgData name="Spencer, Jeremy (STFC,RAL,SC)" userId="f365bde3-bd38-453c-9e0b-5a886433be8a" providerId="ADAL" clId="{E7EA715D-2DED-404B-9110-CDB28C8FF2B6}" dt="2024-08-12T10:05:38.998" v="2499" actId="47"/>
        <pc:sldMkLst>
          <pc:docMk/>
          <pc:sldMk cId="160939887" sldId="287"/>
        </pc:sldMkLst>
      </pc:sldChg>
      <pc:sldChg chg="del">
        <pc:chgData name="Spencer, Jeremy (STFC,RAL,SC)" userId="f365bde3-bd38-453c-9e0b-5a886433be8a" providerId="ADAL" clId="{E7EA715D-2DED-404B-9110-CDB28C8FF2B6}" dt="2024-08-12T10:05:40.132" v="2501" actId="47"/>
        <pc:sldMkLst>
          <pc:docMk/>
          <pc:sldMk cId="653075726" sldId="289"/>
        </pc:sldMkLst>
      </pc:sldChg>
      <pc:sldMasterChg chg="delSldLayout">
        <pc:chgData name="Spencer, Jeremy (STFC,RAL,SC)" userId="f365bde3-bd38-453c-9e0b-5a886433be8a" providerId="ADAL" clId="{E7EA715D-2DED-404B-9110-CDB28C8FF2B6}" dt="2024-08-12T10:05:44.513" v="2507" actId="47"/>
        <pc:sldMasterMkLst>
          <pc:docMk/>
          <pc:sldMasterMk cId="967685184" sldId="2147483681"/>
        </pc:sldMasterMkLst>
        <pc:sldLayoutChg chg="del">
          <pc:chgData name="Spencer, Jeremy (STFC,RAL,SC)" userId="f365bde3-bd38-453c-9e0b-5a886433be8a" providerId="ADAL" clId="{E7EA715D-2DED-404B-9110-CDB28C8FF2B6}" dt="2024-08-12T10:05:39.615" v="2500" actId="47"/>
          <pc:sldLayoutMkLst>
            <pc:docMk/>
            <pc:sldMasterMk cId="967685184" sldId="2147483681"/>
            <pc:sldLayoutMk cId="1509998030" sldId="2147483697"/>
          </pc:sldLayoutMkLst>
        </pc:sldLayoutChg>
        <pc:sldLayoutChg chg="del">
          <pc:chgData name="Spencer, Jeremy (STFC,RAL,SC)" userId="f365bde3-bd38-453c-9e0b-5a886433be8a" providerId="ADAL" clId="{E7EA715D-2DED-404B-9110-CDB28C8FF2B6}" dt="2024-08-12T10:05:36.154" v="2496" actId="47"/>
          <pc:sldLayoutMkLst>
            <pc:docMk/>
            <pc:sldMasterMk cId="967685184" sldId="2147483681"/>
            <pc:sldLayoutMk cId="4108278133" sldId="2147483698"/>
          </pc:sldLayoutMkLst>
        </pc:sldLayoutChg>
        <pc:sldLayoutChg chg="del">
          <pc:chgData name="Spencer, Jeremy (STFC,RAL,SC)" userId="f365bde3-bd38-453c-9e0b-5a886433be8a" providerId="ADAL" clId="{E7EA715D-2DED-404B-9110-CDB28C8FF2B6}" dt="2024-08-12T10:05:44.513" v="2507" actId="47"/>
          <pc:sldLayoutMkLst>
            <pc:docMk/>
            <pc:sldMasterMk cId="967685184" sldId="2147483681"/>
            <pc:sldLayoutMk cId="3510161474" sldId="2147483699"/>
          </pc:sldLayoutMkLst>
        </pc:sldLayoutChg>
      </pc:sldMasterChg>
    </pc:docChg>
  </pc:docChgLst>
  <pc:docChgLst>
    <pc:chgData name="Plummer, Martin (STFC,DL,SC)" userId="S::martin.plummer@stfc.ac.uk::38227b20-3a07-4e26-aa91-6fa5bba76f8b" providerId="AD" clId="Web-{32C95B1F-2C16-AC2D-359C-1F77D3760C12}"/>
    <pc:docChg chg="sldOrd">
      <pc:chgData name="Plummer, Martin (STFC,DL,SC)" userId="S::martin.plummer@stfc.ac.uk::38227b20-3a07-4e26-aa91-6fa5bba76f8b" providerId="AD" clId="Web-{32C95B1F-2C16-AC2D-359C-1F77D3760C12}" dt="2023-07-18T15:33:50.210" v="0"/>
      <pc:docMkLst>
        <pc:docMk/>
      </pc:docMkLst>
      <pc:sldChg chg="ord">
        <pc:chgData name="Plummer, Martin (STFC,DL,SC)" userId="S::martin.plummer@stfc.ac.uk::38227b20-3a07-4e26-aa91-6fa5bba76f8b" providerId="AD" clId="Web-{32C95B1F-2C16-AC2D-359C-1F77D3760C12}" dt="2023-07-18T15:33:50.210" v="0"/>
        <pc:sldMkLst>
          <pc:docMk/>
          <pc:sldMk cId="736955545" sldId="27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0891A3-B3BF-EE4A-B72F-9DC5677D832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5CCA953-6AA9-784D-AA53-0836BF688D6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219C7E-7B24-274E-8CB7-52C4522250E3}" type="datetimeFigureOut">
              <a:rPr lang="en-US" smtClean="0"/>
              <a:t>8/12/2024</a:t>
            </a:fld>
            <a:endParaRPr lang="en-US"/>
          </a:p>
        </p:txBody>
      </p:sp>
      <p:sp>
        <p:nvSpPr>
          <p:cNvPr id="4" name="Footer Placeholder 3">
            <a:extLst>
              <a:ext uri="{FF2B5EF4-FFF2-40B4-BE49-F238E27FC236}">
                <a16:creationId xmlns:a16="http://schemas.microsoft.com/office/drawing/2014/main" id="{C1F7EFAB-CFCF-A74D-B725-295B520F7A8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F8AB5E6-26B5-1D41-A451-AE363F4C6B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741029-40F4-D847-893E-D265EE59D33B}" type="slidenum">
              <a:rPr lang="en-US" smtClean="0"/>
              <a:t>‹#›</a:t>
            </a:fld>
            <a:endParaRPr lang="en-US"/>
          </a:p>
        </p:txBody>
      </p:sp>
    </p:spTree>
    <p:extLst>
      <p:ext uri="{BB962C8B-B14F-4D97-AF65-F5344CB8AC3E}">
        <p14:creationId xmlns:p14="http://schemas.microsoft.com/office/powerpoint/2010/main" val="839145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Regular"/>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Regular"/>
              </a:defRPr>
            </a:lvl1pPr>
          </a:lstStyle>
          <a:p>
            <a:fld id="{48FE9A4A-3203-D544-A0F2-9B4A7A1B021E}" type="datetimeFigureOut">
              <a:rPr lang="en-US" smtClean="0"/>
              <a:pPr/>
              <a:t>8/12/2024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Regular"/>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Regular"/>
              </a:defRPr>
            </a:lvl1pPr>
          </a:lstStyle>
          <a:p>
            <a:fld id="{C0F3BA1D-A00F-DB41-84DA-BE26C4853B35}" type="slidenum">
              <a:rPr lang="en-US" smtClean="0"/>
              <a:pPr/>
              <a:t>‹#›</a:t>
            </a:fld>
            <a:endParaRPr lang="en-US"/>
          </a:p>
        </p:txBody>
      </p:sp>
    </p:spTree>
    <p:extLst>
      <p:ext uri="{BB962C8B-B14F-4D97-AF65-F5344CB8AC3E}">
        <p14:creationId xmlns:p14="http://schemas.microsoft.com/office/powerpoint/2010/main" val="66186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a:ea typeface="+mn-ea"/>
        <a:cs typeface="+mn-cs"/>
      </a:defRPr>
    </a:lvl1pPr>
    <a:lvl2pPr marL="457200" algn="l" defTabSz="914400" rtl="0" eaLnBrk="1" latinLnBrk="0" hangingPunct="1">
      <a:defRPr sz="1200" b="0" i="0" kern="1200">
        <a:solidFill>
          <a:schemeClr val="tx1"/>
        </a:solidFill>
        <a:latin typeface="Arial Regular"/>
        <a:ea typeface="+mn-ea"/>
        <a:cs typeface="+mn-cs"/>
      </a:defRPr>
    </a:lvl2pPr>
    <a:lvl3pPr marL="914400" algn="l" defTabSz="914400" rtl="0" eaLnBrk="1" latinLnBrk="0" hangingPunct="1">
      <a:defRPr sz="1200" b="0" i="0" kern="1200">
        <a:solidFill>
          <a:schemeClr val="tx1"/>
        </a:solidFill>
        <a:latin typeface="Arial Regular"/>
        <a:ea typeface="+mn-ea"/>
        <a:cs typeface="+mn-cs"/>
      </a:defRPr>
    </a:lvl3pPr>
    <a:lvl4pPr marL="1371600" algn="l" defTabSz="914400" rtl="0" eaLnBrk="1" latinLnBrk="0" hangingPunct="1">
      <a:defRPr sz="1200" b="0" i="0" kern="1200">
        <a:solidFill>
          <a:schemeClr val="tx1"/>
        </a:solidFill>
        <a:latin typeface="Arial Regular"/>
        <a:ea typeface="+mn-ea"/>
        <a:cs typeface="+mn-cs"/>
      </a:defRPr>
    </a:lvl4pPr>
    <a:lvl5pPr marL="1828800" algn="l" defTabSz="914400" rtl="0" eaLnBrk="1" latinLnBrk="0" hangingPunct="1">
      <a:defRPr sz="1200" b="0" i="0" kern="1200">
        <a:solidFill>
          <a:schemeClr val="tx1"/>
        </a:solidFill>
        <a:latin typeface="Arial Regular"/>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edit the graph data. Click on the chart, Chart design, and choose select data or edit chart data in excel. </a:t>
            </a:r>
          </a:p>
        </p:txBody>
      </p:sp>
      <p:sp>
        <p:nvSpPr>
          <p:cNvPr id="4" name="Slide Number Placeholder 3"/>
          <p:cNvSpPr>
            <a:spLocks noGrp="1"/>
          </p:cNvSpPr>
          <p:nvPr>
            <p:ph type="sldNum" sz="quarter" idx="5"/>
          </p:nvPr>
        </p:nvSpPr>
        <p:spPr/>
        <p:txBody>
          <a:bodyPr/>
          <a:lstStyle/>
          <a:p>
            <a:fld id="{C0F3BA1D-A00F-DB41-84DA-BE26C4853B35}" type="slidenum">
              <a:rPr lang="en-US" smtClean="0"/>
              <a:pPr/>
              <a:t>1</a:t>
            </a:fld>
            <a:endParaRPr lang="en-US"/>
          </a:p>
        </p:txBody>
      </p:sp>
    </p:spTree>
    <p:extLst>
      <p:ext uri="{BB962C8B-B14F-4D97-AF65-F5344CB8AC3E}">
        <p14:creationId xmlns:p14="http://schemas.microsoft.com/office/powerpoint/2010/main" val="202221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edit the pie chart data. Click on the chart, Chart design, and choose select data or edit chart data in excel. </a:t>
            </a:r>
          </a:p>
        </p:txBody>
      </p:sp>
      <p:sp>
        <p:nvSpPr>
          <p:cNvPr id="4" name="Slide Number Placeholder 3"/>
          <p:cNvSpPr>
            <a:spLocks noGrp="1"/>
          </p:cNvSpPr>
          <p:nvPr>
            <p:ph type="sldNum" sz="quarter" idx="5"/>
          </p:nvPr>
        </p:nvSpPr>
        <p:spPr/>
        <p:txBody>
          <a:bodyPr/>
          <a:lstStyle/>
          <a:p>
            <a:fld id="{C0F3BA1D-A00F-DB41-84DA-BE26C4853B35}" type="slidenum">
              <a:rPr lang="en-US" smtClean="0"/>
              <a:pPr/>
              <a:t>2</a:t>
            </a:fld>
            <a:endParaRPr lang="en-US"/>
          </a:p>
        </p:txBody>
      </p:sp>
    </p:spTree>
    <p:extLst>
      <p:ext uri="{BB962C8B-B14F-4D97-AF65-F5344CB8AC3E}">
        <p14:creationId xmlns:p14="http://schemas.microsoft.com/office/powerpoint/2010/main" val="100884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CAE69-592D-6D48-8D37-1AF709B0432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ECE34F9-FD31-954C-90A9-25364BF3A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1381E6B-7D41-F84E-B286-61EBCE0535F6}"/>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73CE29A8-E8C2-784C-9495-F0D437E95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039A4-CB11-B346-94E7-20D66FCAC610}"/>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2937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39B2-85B2-8A4B-8008-EE871C7A57D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62A1684-4147-4E4A-BE1D-647E280F681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E7061D-97DA-5D45-A717-D8A7EEF03D1B}"/>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F08C7700-26C6-804B-9BEF-4E4886CEB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D442D-6AED-C347-A737-1092964EAE82}"/>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74914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F360F0-A2C2-BC4E-AC8F-28FB5C10E34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35D444D-2CB3-C84E-AFAB-6E36673058E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CCCC5E-1493-D445-AD8B-A3A5697A2531}"/>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0036B37B-4148-1847-B7D0-E506A8B43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48933-1B9F-6140-A9E4-6AC0E5BF3C6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600670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1A27-3A46-6548-A658-AF078FEDCD4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53235BA-4644-F742-B68A-58857ABFA7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A3258F6-501F-DF4D-BC61-AD3F27C1AF26}"/>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5" name="Footer Placeholder 4">
            <a:extLst>
              <a:ext uri="{FF2B5EF4-FFF2-40B4-BE49-F238E27FC236}">
                <a16:creationId xmlns:a16="http://schemas.microsoft.com/office/drawing/2014/main" id="{B851A04B-89FD-BB4A-BE38-11423AD0E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82FEF-A672-D74A-818C-FD7E25F8DB7A}"/>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2070397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7BE78-2DAE-784C-8BDD-1ACFE932502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B5A6CBD-752B-C54A-9472-476012303DC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EEB16F-2AF7-AF4F-BAC0-66A9F203FCDF}"/>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5" name="Footer Placeholder 4">
            <a:extLst>
              <a:ext uri="{FF2B5EF4-FFF2-40B4-BE49-F238E27FC236}">
                <a16:creationId xmlns:a16="http://schemas.microsoft.com/office/drawing/2014/main" id="{23C97A28-8E57-8849-B304-4BD747CD2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F34E1A-BF2D-3F43-B5E9-97AA6F77E6FA}"/>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3209333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472D-C6B8-F544-BCBA-6D34B6B81A3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0E73B32-686A-E649-86AB-3479FB66E9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FF5A8D1-9377-1742-BBD6-21C94A27ED6A}"/>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5" name="Footer Placeholder 4">
            <a:extLst>
              <a:ext uri="{FF2B5EF4-FFF2-40B4-BE49-F238E27FC236}">
                <a16:creationId xmlns:a16="http://schemas.microsoft.com/office/drawing/2014/main" id="{B2D9E8E3-692C-EB47-AE32-1D59637AE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C299E9-66F9-CC49-AF60-86ECA79F2AA8}"/>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2699761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006E-3602-3240-801F-364000B45F1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C5A57B7-EF2C-3044-B58B-175EDDFEAF5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D875FEF-E26D-7D4C-9207-D0510ACF4D4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30407D9-439C-464B-B83C-AD392B6C6CF6}"/>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6" name="Footer Placeholder 5">
            <a:extLst>
              <a:ext uri="{FF2B5EF4-FFF2-40B4-BE49-F238E27FC236}">
                <a16:creationId xmlns:a16="http://schemas.microsoft.com/office/drawing/2014/main" id="{2AFBC8E8-C96E-A644-AFCF-9A484B2E30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4BDBDA-2F87-E140-8669-57B9B7121EFC}"/>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1156297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C6AA6-F7E1-E941-BB92-88330D63E91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4413033-E229-2848-A214-6BD8D631DB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BB6FF0D-44BC-1845-ADBF-A1BDA30F40C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E43DBC9-6028-9A46-8CF4-7F90F03B2D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B30AFFD-F8E0-FA48-8C05-C1EA3B81749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A2EF13E-80AE-2F4B-99DD-2E1E85DF1FD7}"/>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8" name="Footer Placeholder 7">
            <a:extLst>
              <a:ext uri="{FF2B5EF4-FFF2-40B4-BE49-F238E27FC236}">
                <a16:creationId xmlns:a16="http://schemas.microsoft.com/office/drawing/2014/main" id="{265D6405-91B4-B742-BE0F-74FC84097E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47248F-EB72-3A40-8C00-44A631D3466B}"/>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2714487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29E50-BA89-B14D-B9B0-2C2D41422DF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B63D20A-A613-5C4C-A2D9-3F3716F248FE}"/>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4" name="Footer Placeholder 3">
            <a:extLst>
              <a:ext uri="{FF2B5EF4-FFF2-40B4-BE49-F238E27FC236}">
                <a16:creationId xmlns:a16="http://schemas.microsoft.com/office/drawing/2014/main" id="{2B434657-A7D5-C94F-8190-795F9A70A3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F68932-BF18-6D41-AAA1-AA62712FCFF6}"/>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4276663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04FA24-B38B-8E42-AD9A-46A8FE7451A1}"/>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3" name="Footer Placeholder 2">
            <a:extLst>
              <a:ext uri="{FF2B5EF4-FFF2-40B4-BE49-F238E27FC236}">
                <a16:creationId xmlns:a16="http://schemas.microsoft.com/office/drawing/2014/main" id="{845B9E2C-DF1C-3348-A7D0-868403EF10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0C3B7E-3AE4-3248-816B-42AEABE3282A}"/>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30162979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6E7B-2B21-4349-A5E8-F51BDA4FDD7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4800EC2-20B6-564C-B497-8BC94D18A0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A3D7AB7-03F9-CB44-8B65-1FA651581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8543C11-7DE1-A040-A366-66CFE0770690}"/>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6" name="Footer Placeholder 5">
            <a:extLst>
              <a:ext uri="{FF2B5EF4-FFF2-40B4-BE49-F238E27FC236}">
                <a16:creationId xmlns:a16="http://schemas.microsoft.com/office/drawing/2014/main" id="{F6F8A39E-CEDC-5D45-B7A7-427E12ADCB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53EE87-F227-0641-991C-BC2504CBAFD1}"/>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345585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EF2C8-66D4-EF4A-AAFD-01BC50FA7E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5AD9361-0DDC-EE4E-A740-F93892B3693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D9F65C-3FCD-8B46-A28D-257FA8F28C4F}"/>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1A88163C-7F3C-9B44-A028-C4886506F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7796D-644C-B740-8C2E-356ECAB6D30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023929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36682-8C5D-5446-8420-6965F374F31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A959B58-CA83-2541-BFBB-72A596B18F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69452C-75B1-A440-9A3E-16096BEAA1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03ABED3-0D2E-C24F-AB08-D6551BC9B18D}"/>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6" name="Footer Placeholder 5">
            <a:extLst>
              <a:ext uri="{FF2B5EF4-FFF2-40B4-BE49-F238E27FC236}">
                <a16:creationId xmlns:a16="http://schemas.microsoft.com/office/drawing/2014/main" id="{9EDB2E6C-CD2C-CD47-A952-D2C835A6B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CFB704-2EF3-024E-A7B5-B19083B6B48F}"/>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3400449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64499-2F4D-F54B-B034-112AA6F6780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182BD32-AEFC-9C43-9EC4-4770BA5A5BB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F9B193B-4C5C-8349-A401-B84C817E4DEA}"/>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5" name="Footer Placeholder 4">
            <a:extLst>
              <a:ext uri="{FF2B5EF4-FFF2-40B4-BE49-F238E27FC236}">
                <a16:creationId xmlns:a16="http://schemas.microsoft.com/office/drawing/2014/main" id="{90025579-668C-6E4A-9506-5AD2E00C5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93645-915D-A945-A086-86CD13508646}"/>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24201992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D6932E-B973-1440-8C8A-A20FC31CE29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3C55602-66E9-6A44-8E3B-7944447C112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D233EE-C4AC-3944-8F41-167DE075E4B3}"/>
              </a:ext>
            </a:extLst>
          </p:cNvPr>
          <p:cNvSpPr>
            <a:spLocks noGrp="1"/>
          </p:cNvSpPr>
          <p:nvPr>
            <p:ph type="dt" sz="half" idx="10"/>
          </p:nvPr>
        </p:nvSpPr>
        <p:spPr/>
        <p:txBody>
          <a:bodyPr/>
          <a:lstStyle/>
          <a:p>
            <a:fld id="{388F4130-B4A6-894D-B490-953E3F85E7B4}" type="datetimeFigureOut">
              <a:rPr lang="en-US" smtClean="0"/>
              <a:t>8/12/2024</a:t>
            </a:fld>
            <a:endParaRPr lang="en-US"/>
          </a:p>
        </p:txBody>
      </p:sp>
      <p:sp>
        <p:nvSpPr>
          <p:cNvPr id="5" name="Footer Placeholder 4">
            <a:extLst>
              <a:ext uri="{FF2B5EF4-FFF2-40B4-BE49-F238E27FC236}">
                <a16:creationId xmlns:a16="http://schemas.microsoft.com/office/drawing/2014/main" id="{3FFDC9E0-7443-FC45-B98E-6EEECFAD3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199EE-E38E-C842-82B0-22CAA11BEA07}"/>
              </a:ext>
            </a:extLst>
          </p:cNvPr>
          <p:cNvSpPr>
            <a:spLocks noGrp="1"/>
          </p:cNvSpPr>
          <p:nvPr>
            <p:ph type="sldNum" sz="quarter" idx="12"/>
          </p:nvPr>
        </p:nvSpPr>
        <p:spPr/>
        <p:txBody>
          <a:bodyPr/>
          <a:lstStyle/>
          <a:p>
            <a:fld id="{E4036594-A73E-E649-A4D8-85AD0E0F546E}" type="slidenum">
              <a:rPr lang="en-US" smtClean="0"/>
              <a:t>‹#›</a:t>
            </a:fld>
            <a:endParaRPr lang="en-US"/>
          </a:p>
        </p:txBody>
      </p:sp>
    </p:spTree>
    <p:extLst>
      <p:ext uri="{BB962C8B-B14F-4D97-AF65-F5344CB8AC3E}">
        <p14:creationId xmlns:p14="http://schemas.microsoft.com/office/powerpoint/2010/main" val="2097707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CAE69-592D-6D48-8D37-1AF709B0432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ECE34F9-FD31-954C-90A9-25364BF3A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1381E6B-7D41-F84E-B286-61EBCE0535F6}"/>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73CE29A8-E8C2-784C-9495-F0D437E95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039A4-CB11-B346-94E7-20D66FCAC610}"/>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6363703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EF2C8-66D4-EF4A-AAFD-01BC50FA7E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5AD9361-0DDC-EE4E-A740-F93892B3693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AD9F65C-3FCD-8B46-A28D-257FA8F28C4F}"/>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1A88163C-7F3C-9B44-A028-C4886506F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7796D-644C-B740-8C2E-356ECAB6D30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453743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1CB58-4758-1C42-8DAA-2AAA3F98FED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AB7D025-4B39-8D45-811F-5B1E30D5E7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42683CA-90A4-5E49-AA2C-3DCED63A8EBC}"/>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97E1DED1-CD68-AC4C-ABC6-F8EEE292B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83341-F52D-D14B-A417-6C66E51D03C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3914999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351C6-2D17-C14E-8DC1-418227C6986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A0F791E-6CBD-2747-86C9-A91E120F506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76279C1-F68E-7E4B-B565-93EC951F8AF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CD866C6-99FF-2F4A-936E-613FC9DB3BB2}"/>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6" name="Footer Placeholder 5">
            <a:extLst>
              <a:ext uri="{FF2B5EF4-FFF2-40B4-BE49-F238E27FC236}">
                <a16:creationId xmlns:a16="http://schemas.microsoft.com/office/drawing/2014/main" id="{45D0DB7C-BDCE-D146-9584-809FFC25D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FD1283-F062-2E4B-8DD8-A11DB5311AF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1716614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CD01-DE9B-A849-A35D-9F761E7A293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B213394-3DB5-5A4C-965B-35CC3D1F29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80C87B7-015A-EE48-9BA2-392DACDC00E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3A97E02-FB0B-A048-9274-06CF174361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ADCF4DD-E248-C543-910E-BAFFB18831D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C573B90-35AD-3E43-B0CA-8BA2F2BBBC62}"/>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8" name="Footer Placeholder 7">
            <a:extLst>
              <a:ext uri="{FF2B5EF4-FFF2-40B4-BE49-F238E27FC236}">
                <a16:creationId xmlns:a16="http://schemas.microsoft.com/office/drawing/2014/main" id="{126E709E-0F2B-524A-BB14-376202A269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8CED43-5180-C24B-8196-24914383E7BA}"/>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9815096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E4D60-AC0C-044F-8925-BE12978C554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080422E-D871-AC4C-A0FF-BA911179FDAA}"/>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4" name="Footer Placeholder 3">
            <a:extLst>
              <a:ext uri="{FF2B5EF4-FFF2-40B4-BE49-F238E27FC236}">
                <a16:creationId xmlns:a16="http://schemas.microsoft.com/office/drawing/2014/main" id="{3FA61A44-CE7E-2E47-A2C7-EFD19C4D40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A8DBD8-7206-5A45-8701-1C5BFDD6468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0759581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A31B14-AAAA-D746-8A4F-C3E1BB0AC402}"/>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3" name="Footer Placeholder 2">
            <a:extLst>
              <a:ext uri="{FF2B5EF4-FFF2-40B4-BE49-F238E27FC236}">
                <a16:creationId xmlns:a16="http://schemas.microsoft.com/office/drawing/2014/main" id="{0E54D6A3-2EE2-B640-B0F3-7408BA955A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3CF3B5-8136-464C-B9CE-C289E9FE88E2}"/>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96738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1CB58-4758-1C42-8DAA-2AAA3F98FED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AB7D025-4B39-8D45-811F-5B1E30D5E7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42683CA-90A4-5E49-AA2C-3DCED63A8EBC}"/>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97E1DED1-CD68-AC4C-ABC6-F8EEE292B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83341-F52D-D14B-A417-6C66E51D03C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41189987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BD96A-43E5-A645-B273-977F074EA4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02B250C-BB32-7348-BE3C-383B51A8F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C78973E-998F-6D41-9801-A30991298D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45CC00-44DF-1E48-95F7-E532F4C69D56}"/>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6" name="Footer Placeholder 5">
            <a:extLst>
              <a:ext uri="{FF2B5EF4-FFF2-40B4-BE49-F238E27FC236}">
                <a16:creationId xmlns:a16="http://schemas.microsoft.com/office/drawing/2014/main" id="{B984893D-3FFC-6749-AD92-18B78F33AD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3AAAD-3463-B142-AEB9-CFB5F3DCA4FF}"/>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9409198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9AEEA-03B0-C845-83C2-A99DE7CF45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4D0810E-8148-AB45-8D0B-5492633BC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CE66B3-4F01-3148-9B21-03E05C599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180305A-EC70-204D-A203-97127CF60F29}"/>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6" name="Footer Placeholder 5">
            <a:extLst>
              <a:ext uri="{FF2B5EF4-FFF2-40B4-BE49-F238E27FC236}">
                <a16:creationId xmlns:a16="http://schemas.microsoft.com/office/drawing/2014/main" id="{0FCDF6F2-688B-AC47-8BE3-B3918FD0BB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CE4F3-8FAC-C647-B187-2C76584703E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7314143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39B2-85B2-8A4B-8008-EE871C7A57D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62A1684-4147-4E4A-BE1D-647E280F681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E7061D-97DA-5D45-A717-D8A7EEF03D1B}"/>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F08C7700-26C6-804B-9BEF-4E4886CEB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D442D-6AED-C347-A737-1092964EAE82}"/>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6369692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F360F0-A2C2-BC4E-AC8F-28FB5C10E34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35D444D-2CB3-C84E-AFAB-6E36673058E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CCCC5E-1493-D445-AD8B-A3A5697A2531}"/>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0036B37B-4148-1847-B7D0-E506A8B43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48933-1B9F-6140-A9E4-6AC0E5BF3C61}"/>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6133560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2286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0670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54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351C6-2D17-C14E-8DC1-418227C6986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A0F791E-6CBD-2747-86C9-A91E120F506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76279C1-F68E-7E4B-B565-93EC951F8AF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CD866C6-99FF-2F4A-936E-613FC9DB3BB2}"/>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6" name="Footer Placeholder 5">
            <a:extLst>
              <a:ext uri="{FF2B5EF4-FFF2-40B4-BE49-F238E27FC236}">
                <a16:creationId xmlns:a16="http://schemas.microsoft.com/office/drawing/2014/main" id="{45D0DB7C-BDCE-D146-9584-809FFC25D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FD1283-F062-2E4B-8DD8-A11DB5311AF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159467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CD01-DE9B-A849-A35D-9F761E7A293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B213394-3DB5-5A4C-965B-35CC3D1F29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80C87B7-015A-EE48-9BA2-392DACDC00E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3A97E02-FB0B-A048-9274-06CF174361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ADCF4DD-E248-C543-910E-BAFFB18831D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C573B90-35AD-3E43-B0CA-8BA2F2BBBC62}"/>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8" name="Footer Placeholder 7">
            <a:extLst>
              <a:ext uri="{FF2B5EF4-FFF2-40B4-BE49-F238E27FC236}">
                <a16:creationId xmlns:a16="http://schemas.microsoft.com/office/drawing/2014/main" id="{126E709E-0F2B-524A-BB14-376202A269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8CED43-5180-C24B-8196-24914383E7BA}"/>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8487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E4D60-AC0C-044F-8925-BE12978C554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080422E-D871-AC4C-A0FF-BA911179FDAA}"/>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4" name="Footer Placeholder 3">
            <a:extLst>
              <a:ext uri="{FF2B5EF4-FFF2-40B4-BE49-F238E27FC236}">
                <a16:creationId xmlns:a16="http://schemas.microsoft.com/office/drawing/2014/main" id="{3FA61A44-CE7E-2E47-A2C7-EFD19C4D40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A8DBD8-7206-5A45-8701-1C5BFDD6468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91896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A31B14-AAAA-D746-8A4F-C3E1BB0AC402}"/>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3" name="Footer Placeholder 2">
            <a:extLst>
              <a:ext uri="{FF2B5EF4-FFF2-40B4-BE49-F238E27FC236}">
                <a16:creationId xmlns:a16="http://schemas.microsoft.com/office/drawing/2014/main" id="{0E54D6A3-2EE2-B640-B0F3-7408BA955A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3CF3B5-8136-464C-B9CE-C289E9FE88E2}"/>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399545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BD96A-43E5-A645-B273-977F074EA4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02B250C-BB32-7348-BE3C-383B51A8F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C78973E-998F-6D41-9801-A30991298D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45CC00-44DF-1E48-95F7-E532F4C69D56}"/>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6" name="Footer Placeholder 5">
            <a:extLst>
              <a:ext uri="{FF2B5EF4-FFF2-40B4-BE49-F238E27FC236}">
                <a16:creationId xmlns:a16="http://schemas.microsoft.com/office/drawing/2014/main" id="{B984893D-3FFC-6749-AD92-18B78F33AD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03AAAD-3463-B142-AEB9-CFB5F3DCA4FF}"/>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818596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9AEEA-03B0-C845-83C2-A99DE7CF45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4D0810E-8148-AB45-8D0B-5492633BC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CE66B3-4F01-3148-9B21-03E05C5998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180305A-EC70-204D-A203-97127CF60F29}"/>
              </a:ext>
            </a:extLst>
          </p:cNvPr>
          <p:cNvSpPr>
            <a:spLocks noGrp="1"/>
          </p:cNvSpPr>
          <p:nvPr>
            <p:ph type="dt" sz="half" idx="10"/>
          </p:nvPr>
        </p:nvSpPr>
        <p:spPr/>
        <p:txBody>
          <a:bodyPr/>
          <a:lstStyle/>
          <a:p>
            <a:fld id="{14BD68BC-1AD8-B640-8B1E-602BF3073AFD}" type="datetimeFigureOut">
              <a:rPr lang="en-US" smtClean="0"/>
              <a:t>8/12/2024</a:t>
            </a:fld>
            <a:endParaRPr lang="en-US"/>
          </a:p>
        </p:txBody>
      </p:sp>
      <p:sp>
        <p:nvSpPr>
          <p:cNvPr id="6" name="Footer Placeholder 5">
            <a:extLst>
              <a:ext uri="{FF2B5EF4-FFF2-40B4-BE49-F238E27FC236}">
                <a16:creationId xmlns:a16="http://schemas.microsoft.com/office/drawing/2014/main" id="{0FCDF6F2-688B-AC47-8BE3-B3918FD0BB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CE4F3-8FAC-C647-B187-2C76584703EE}"/>
              </a:ext>
            </a:extLst>
          </p:cNvPr>
          <p:cNvSpPr>
            <a:spLocks noGrp="1"/>
          </p:cNvSpPr>
          <p:nvPr>
            <p:ph type="sldNum" sz="quarter" idx="12"/>
          </p:nvPr>
        </p:nvSpPr>
        <p:spPr/>
        <p:txBody>
          <a:bodyPr/>
          <a:lstStyle/>
          <a:p>
            <a:fld id="{BBAAB195-B577-5546-8349-9DDA93B6129E}" type="slidenum">
              <a:rPr lang="en-US" smtClean="0"/>
              <a:t>‹#›</a:t>
            </a:fld>
            <a:endParaRPr lang="en-US"/>
          </a:p>
        </p:txBody>
      </p:sp>
    </p:spTree>
    <p:extLst>
      <p:ext uri="{BB962C8B-B14F-4D97-AF65-F5344CB8AC3E}">
        <p14:creationId xmlns:p14="http://schemas.microsoft.com/office/powerpoint/2010/main" val="29852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44EB6-27EE-0E47-84EB-753C79CA3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51CE029-EB58-6B41-8EAC-704F548C31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34E693-13CD-E14F-A36D-9E3FC3ABCD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A5C84B2D-1B08-DB46-ACAA-271FBB7351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BDCA95-5F3D-D940-BE0E-5DFB11030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AB195-B577-5546-8349-9DDA93B6129E}" type="slidenum">
              <a:rPr lang="en-US" smtClean="0"/>
              <a:t>‹#›</a:t>
            </a:fld>
            <a:endParaRPr lang="en-US"/>
          </a:p>
        </p:txBody>
      </p:sp>
      <p:pic>
        <p:nvPicPr>
          <p:cNvPr id="8" name="Picture 7">
            <a:extLst>
              <a:ext uri="{FF2B5EF4-FFF2-40B4-BE49-F238E27FC236}">
                <a16:creationId xmlns:a16="http://schemas.microsoft.com/office/drawing/2014/main" id="{4F8177F7-A449-9A4A-A435-C2D7910F8B49}"/>
              </a:ext>
            </a:extLst>
          </p:cNvPr>
          <p:cNvPicPr>
            <a:picLocks noChangeAspect="1"/>
          </p:cNvPicPr>
          <p:nvPr userDrawn="1"/>
        </p:nvPicPr>
        <p:blipFill>
          <a:blip r:embed="rId13"/>
          <a:stretch>
            <a:fillRect/>
          </a:stretch>
        </p:blipFill>
        <p:spPr>
          <a:xfrm>
            <a:off x="93600" y="5760000"/>
            <a:ext cx="2352675" cy="1010412"/>
          </a:xfrm>
          <a:prstGeom prst="rect">
            <a:avLst/>
          </a:prstGeom>
        </p:spPr>
      </p:pic>
    </p:spTree>
    <p:extLst>
      <p:ext uri="{BB962C8B-B14F-4D97-AF65-F5344CB8AC3E}">
        <p14:creationId xmlns:p14="http://schemas.microsoft.com/office/powerpoint/2010/main" val="96768518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tx1"/>
        </a:buClr>
        <a:buFont typeface="Wingdings" pitchFamily="2" charset="2"/>
        <a:buChar char="§"/>
        <a:defRPr sz="2800" kern="1200">
          <a:solidFill>
            <a:schemeClr val="accent4"/>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1"/>
        </a:buClr>
        <a:buFont typeface="Wingdings" pitchFamily="2" charset="2"/>
        <a:buChar char="§"/>
        <a:defRPr sz="2400" kern="1200">
          <a:solidFill>
            <a:schemeClr val="accent4"/>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tx1"/>
        </a:buClr>
        <a:buFont typeface="Wingdings" pitchFamily="2" charset="2"/>
        <a:buChar char="§"/>
        <a:defRPr sz="2000" kern="1200">
          <a:solidFill>
            <a:schemeClr val="accent4"/>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1"/>
        </a:buClr>
        <a:buFont typeface="Wingdings" pitchFamily="2" charset="2"/>
        <a:buChar char="§"/>
        <a:defRPr sz="1800" kern="1200">
          <a:solidFill>
            <a:schemeClr val="accent4"/>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1"/>
        </a:buClr>
        <a:buFont typeface="Wingdings" pitchFamily="2" charset="2"/>
        <a:buChar char="§"/>
        <a:defRPr sz="180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F700E1-8806-684B-92DD-38F427D72C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064E7C5-4BAD-EE4F-97FA-4ABC35C182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4F891B-020E-3848-8F43-83411742EA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F4130-B4A6-894D-B490-953E3F85E7B4}" type="datetimeFigureOut">
              <a:rPr lang="en-US" smtClean="0"/>
              <a:t>8/12/2024</a:t>
            </a:fld>
            <a:endParaRPr lang="en-US"/>
          </a:p>
        </p:txBody>
      </p:sp>
      <p:sp>
        <p:nvSpPr>
          <p:cNvPr id="5" name="Footer Placeholder 4">
            <a:extLst>
              <a:ext uri="{FF2B5EF4-FFF2-40B4-BE49-F238E27FC236}">
                <a16:creationId xmlns:a16="http://schemas.microsoft.com/office/drawing/2014/main" id="{55EB35C3-6F52-0E4C-9B18-32A0FD1E72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F25824-A379-764C-93C6-08FD5AE01C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36594-A73E-E649-A4D8-85AD0E0F546E}" type="slidenum">
              <a:rPr lang="en-US" smtClean="0"/>
              <a:t>‹#›</a:t>
            </a:fld>
            <a:endParaRPr lang="en-US"/>
          </a:p>
        </p:txBody>
      </p:sp>
      <p:pic>
        <p:nvPicPr>
          <p:cNvPr id="9" name="Picture 8">
            <a:extLst>
              <a:ext uri="{FF2B5EF4-FFF2-40B4-BE49-F238E27FC236}">
                <a16:creationId xmlns:a16="http://schemas.microsoft.com/office/drawing/2014/main" id="{F7E8E88D-0124-334D-9A62-B379BDAB517D}"/>
              </a:ext>
            </a:extLst>
          </p:cNvPr>
          <p:cNvPicPr>
            <a:picLocks noChangeAspect="1"/>
          </p:cNvPicPr>
          <p:nvPr userDrawn="1"/>
        </p:nvPicPr>
        <p:blipFill>
          <a:blip r:embed="rId14"/>
          <a:stretch>
            <a:fillRect/>
          </a:stretch>
        </p:blipFill>
        <p:spPr>
          <a:xfrm>
            <a:off x="97200" y="5760000"/>
            <a:ext cx="2338676" cy="1004400"/>
          </a:xfrm>
          <a:prstGeom prst="rect">
            <a:avLst/>
          </a:prstGeom>
        </p:spPr>
      </p:pic>
    </p:spTree>
    <p:extLst>
      <p:ext uri="{BB962C8B-B14F-4D97-AF65-F5344CB8AC3E}">
        <p14:creationId xmlns:p14="http://schemas.microsoft.com/office/powerpoint/2010/main" val="4293283017"/>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944EB6-27EE-0E47-84EB-753C79CA3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51CE029-EB58-6B41-8EAC-704F548C31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34E693-13CD-E14F-A36D-9E3FC3ABCD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D68BC-1AD8-B640-8B1E-602BF3073AFD}" type="datetimeFigureOut">
              <a:rPr lang="en-US" smtClean="0"/>
              <a:t>8/12/2024</a:t>
            </a:fld>
            <a:endParaRPr lang="en-US"/>
          </a:p>
        </p:txBody>
      </p:sp>
      <p:sp>
        <p:nvSpPr>
          <p:cNvPr id="5" name="Footer Placeholder 4">
            <a:extLst>
              <a:ext uri="{FF2B5EF4-FFF2-40B4-BE49-F238E27FC236}">
                <a16:creationId xmlns:a16="http://schemas.microsoft.com/office/drawing/2014/main" id="{A5C84B2D-1B08-DB46-ACAA-271FBB7351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BDCA95-5F3D-D940-BE0E-5DFB110309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AB195-B577-5546-8349-9DDA93B6129E}" type="slidenum">
              <a:rPr lang="en-US" smtClean="0"/>
              <a:t>‹#›</a:t>
            </a:fld>
            <a:endParaRPr lang="en-US"/>
          </a:p>
        </p:txBody>
      </p:sp>
    </p:spTree>
    <p:extLst>
      <p:ext uri="{BB962C8B-B14F-4D97-AF65-F5344CB8AC3E}">
        <p14:creationId xmlns:p14="http://schemas.microsoft.com/office/powerpoint/2010/main" val="31433804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tx1"/>
        </a:buClr>
        <a:buFont typeface="Wingdings" pitchFamily="2" charset="2"/>
        <a:buChar char="§"/>
        <a:defRPr sz="2800" kern="1200">
          <a:solidFill>
            <a:schemeClr val="accent4"/>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1"/>
        </a:buClr>
        <a:buFont typeface="Wingdings" pitchFamily="2" charset="2"/>
        <a:buChar char="§"/>
        <a:defRPr sz="2400" kern="1200">
          <a:solidFill>
            <a:schemeClr val="accent4"/>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tx1"/>
        </a:buClr>
        <a:buFont typeface="Wingdings" pitchFamily="2" charset="2"/>
        <a:buChar char="§"/>
        <a:defRPr sz="2000" kern="1200">
          <a:solidFill>
            <a:schemeClr val="accent4"/>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1"/>
        </a:buClr>
        <a:buFont typeface="Wingdings" pitchFamily="2" charset="2"/>
        <a:buChar char="§"/>
        <a:defRPr sz="1800" kern="1200">
          <a:solidFill>
            <a:schemeClr val="accent4"/>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1"/>
        </a:buClr>
        <a:buFont typeface="Wingdings" pitchFamily="2" charset="2"/>
        <a:buChar char="§"/>
        <a:defRPr sz="180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9D8A9-7D9A-CB25-782C-A41BE78F2433}"/>
              </a:ext>
            </a:extLst>
          </p:cNvPr>
          <p:cNvSpPr>
            <a:spLocks noGrp="1"/>
          </p:cNvSpPr>
          <p:nvPr>
            <p:ph type="title"/>
          </p:nvPr>
        </p:nvSpPr>
        <p:spPr/>
        <p:txBody>
          <a:bodyPr/>
          <a:lstStyle/>
          <a:p>
            <a:r>
              <a:rPr lang="en-US" sz="4400" b="1" spc="-150" dirty="0">
                <a:solidFill>
                  <a:srgbClr val="2E2D62"/>
                </a:solidFill>
                <a:latin typeface="Arial" panose="020B0604020202020204" pitchFamily="34" charset="0"/>
                <a:cs typeface="Arial" panose="020B0604020202020204" pitchFamily="34" charset="0"/>
              </a:rPr>
              <a:t>DAaaS - Introduction</a:t>
            </a:r>
            <a:endParaRPr lang="en-GB" dirty="0"/>
          </a:p>
        </p:txBody>
      </p:sp>
      <p:sp>
        <p:nvSpPr>
          <p:cNvPr id="3" name="Content Placeholder 2">
            <a:extLst>
              <a:ext uri="{FF2B5EF4-FFF2-40B4-BE49-F238E27FC236}">
                <a16:creationId xmlns:a16="http://schemas.microsoft.com/office/drawing/2014/main" id="{1E62CF97-760F-9062-7DAD-8F1AD105EA43}"/>
              </a:ext>
            </a:extLst>
          </p:cNvPr>
          <p:cNvSpPr>
            <a:spLocks noGrp="1"/>
          </p:cNvSpPr>
          <p:nvPr>
            <p:ph sz="half" idx="1"/>
          </p:nvPr>
        </p:nvSpPr>
        <p:spPr>
          <a:xfrm>
            <a:off x="502138" y="1497379"/>
            <a:ext cx="4545406" cy="3817083"/>
          </a:xfrm>
        </p:spPr>
        <p:txBody>
          <a:bodyPr>
            <a:normAutofit fontScale="70000" lnSpcReduction="20000"/>
          </a:bodyPr>
          <a:lstStyle/>
          <a:p>
            <a:pPr marL="0" indent="0">
              <a:buNone/>
            </a:pPr>
            <a:r>
              <a:rPr lang="en-GB" b="1" dirty="0">
                <a:solidFill>
                  <a:srgbClr val="626262"/>
                </a:solidFill>
                <a:latin typeface="Arial" panose="020B0604020202020204" pitchFamily="34" charset="0"/>
                <a:cs typeface="Arial" panose="020B0604020202020204" pitchFamily="34" charset="0"/>
              </a:rPr>
              <a:t>What is DAaaS?</a:t>
            </a:r>
          </a:p>
          <a:p>
            <a:pPr marL="285750" indent="-285750">
              <a:buFont typeface="Arial" panose="020B0604020202020204" pitchFamily="34" charset="0"/>
              <a:buChar char="•"/>
            </a:pPr>
            <a:r>
              <a:rPr lang="en-GB" dirty="0">
                <a:solidFill>
                  <a:srgbClr val="626262"/>
                </a:solidFill>
                <a:latin typeface="Arial" panose="020B0604020202020204" pitchFamily="34" charset="0"/>
                <a:cs typeface="Arial" panose="020B0604020202020204" pitchFamily="34" charset="0"/>
              </a:rPr>
              <a:t>Remote data analysis service</a:t>
            </a:r>
          </a:p>
          <a:p>
            <a:pPr marL="285750" indent="-285750">
              <a:buFont typeface="Arial" panose="020B0604020202020204" pitchFamily="34" charset="0"/>
              <a:buChar char="•"/>
            </a:pPr>
            <a:r>
              <a:rPr lang="en-GB" dirty="0">
                <a:solidFill>
                  <a:srgbClr val="626262"/>
                </a:solidFill>
                <a:latin typeface="Arial" panose="020B0604020202020204" pitchFamily="34" charset="0"/>
                <a:cs typeface="Arial" panose="020B0604020202020204" pitchFamily="34" charset="0"/>
              </a:rPr>
              <a:t>Brings together the data, software and compute resources for a variety of scientific workflows</a:t>
            </a:r>
          </a:p>
          <a:p>
            <a:pPr marL="285750" indent="-285750">
              <a:buFont typeface="Arial" panose="020B0604020202020204" pitchFamily="34" charset="0"/>
              <a:buChar char="•"/>
            </a:pPr>
            <a:r>
              <a:rPr lang="en-GB" dirty="0">
                <a:solidFill>
                  <a:srgbClr val="626262"/>
                </a:solidFill>
                <a:latin typeface="Arial" panose="020B0604020202020204" pitchFamily="34" charset="0"/>
                <a:cs typeface="Arial" panose="020B0604020202020204" pitchFamily="34" charset="0"/>
              </a:rPr>
              <a:t>In-browser remote desktop to a cloud virtual machine</a:t>
            </a:r>
          </a:p>
          <a:p>
            <a:pPr marL="285750" indent="-285750">
              <a:buFont typeface="Arial" panose="020B0604020202020204" pitchFamily="34" charset="0"/>
              <a:buChar char="•"/>
            </a:pPr>
            <a:r>
              <a:rPr lang="en-GB" dirty="0">
                <a:solidFill>
                  <a:srgbClr val="626262"/>
                </a:solidFill>
                <a:latin typeface="Arial" panose="020B0604020202020204" pitchFamily="34" charset="0"/>
                <a:cs typeface="Arial" panose="020B0604020202020204" pitchFamily="34" charset="0"/>
              </a:rPr>
              <a:t>Interactive GUI based workflows</a:t>
            </a:r>
          </a:p>
          <a:p>
            <a:pPr marL="285750" indent="-285750">
              <a:buFont typeface="Arial" panose="020B0604020202020204" pitchFamily="34" charset="0"/>
              <a:buChar char="•"/>
            </a:pPr>
            <a:r>
              <a:rPr lang="en-GB" dirty="0">
                <a:solidFill>
                  <a:srgbClr val="626262"/>
                </a:solidFill>
                <a:latin typeface="Arial" panose="020B0604020202020204" pitchFamily="34" charset="0"/>
                <a:cs typeface="Arial" panose="020B0604020202020204" pitchFamily="34" charset="0"/>
              </a:rPr>
              <a:t>Primarily used by facilities at RAL (ISIS/CLF)</a:t>
            </a:r>
          </a:p>
          <a:p>
            <a:pPr marL="285750" indent="-285750">
              <a:buFont typeface="Arial" panose="020B0604020202020204" pitchFamily="34" charset="0"/>
              <a:buChar char="•"/>
            </a:pPr>
            <a:r>
              <a:rPr lang="en-GB" dirty="0">
                <a:solidFill>
                  <a:srgbClr val="626262"/>
                </a:solidFill>
                <a:latin typeface="Arial" panose="020B0604020202020204" pitchFamily="34" charset="0"/>
                <a:cs typeface="Arial" panose="020B0604020202020204" pitchFamily="34" charset="0"/>
              </a:rPr>
              <a:t>~8,000 VMs created by users per year</a:t>
            </a:r>
          </a:p>
          <a:p>
            <a:pPr marL="285750" indent="-285750">
              <a:buFont typeface="Arial" panose="020B0604020202020204" pitchFamily="34" charset="0"/>
              <a:buChar char="•"/>
            </a:pPr>
            <a:endParaRPr lang="en-GB" dirty="0">
              <a:solidFill>
                <a:srgbClr val="626262"/>
              </a:solidFill>
              <a:latin typeface="Arial" panose="020B0604020202020204" pitchFamily="34" charset="0"/>
              <a:cs typeface="Arial" panose="020B0604020202020204" pitchFamily="34" charset="0"/>
            </a:endParaRPr>
          </a:p>
          <a:p>
            <a:endParaRPr lang="en-GB" dirty="0"/>
          </a:p>
        </p:txBody>
      </p:sp>
      <p:sp>
        <p:nvSpPr>
          <p:cNvPr id="4" name="Content Placeholder 3">
            <a:extLst>
              <a:ext uri="{FF2B5EF4-FFF2-40B4-BE49-F238E27FC236}">
                <a16:creationId xmlns:a16="http://schemas.microsoft.com/office/drawing/2014/main" id="{6B038D44-193B-2998-C7BD-D73BA260CC7F}"/>
              </a:ext>
            </a:extLst>
          </p:cNvPr>
          <p:cNvSpPr>
            <a:spLocks noGrp="1"/>
          </p:cNvSpPr>
          <p:nvPr>
            <p:ph sz="half" idx="2"/>
          </p:nvPr>
        </p:nvSpPr>
        <p:spPr>
          <a:xfrm>
            <a:off x="6172200" y="2239689"/>
            <a:ext cx="5181600" cy="3937273"/>
          </a:xfrm>
        </p:spPr>
        <p:txBody>
          <a:bodyPr>
            <a:normAutofit fontScale="70000" lnSpcReduction="20000"/>
          </a:bodyPr>
          <a:lstStyle/>
          <a:p>
            <a:pPr marL="0" indent="0">
              <a:buNone/>
            </a:pPr>
            <a:r>
              <a:rPr lang="en-GB" b="1" dirty="0"/>
              <a:t>Use of resources</a:t>
            </a:r>
          </a:p>
          <a:p>
            <a:pPr>
              <a:buFont typeface="Arial" panose="020B0604020202020204" pitchFamily="34" charset="0"/>
              <a:buChar char="•"/>
            </a:pPr>
            <a:r>
              <a:rPr lang="en-GB" dirty="0"/>
              <a:t>Virtual Machines on the STFC Cloud</a:t>
            </a:r>
          </a:p>
          <a:p>
            <a:pPr>
              <a:buFont typeface="Arial" panose="020B0604020202020204" pitchFamily="34" charset="0"/>
              <a:buChar char="•"/>
            </a:pPr>
            <a:r>
              <a:rPr lang="en-GB" dirty="0"/>
              <a:t>It takes time to set up VMs and install scientific software</a:t>
            </a:r>
          </a:p>
          <a:p>
            <a:pPr>
              <a:buFont typeface="Arial" panose="020B0604020202020204" pitchFamily="34" charset="0"/>
              <a:buChar char="•"/>
            </a:pPr>
            <a:r>
              <a:rPr lang="en-GB" dirty="0"/>
              <a:t>We do this in advance so the scientists do not have to wait</a:t>
            </a:r>
          </a:p>
          <a:p>
            <a:pPr>
              <a:buFont typeface="Arial" panose="020B0604020202020204" pitchFamily="34" charset="0"/>
              <a:buChar char="•"/>
            </a:pPr>
            <a:r>
              <a:rPr lang="en-GB" dirty="0"/>
              <a:t>Configured VMs idle in a pool until they are required</a:t>
            </a:r>
          </a:p>
          <a:p>
            <a:pPr>
              <a:buFont typeface="Arial" panose="020B0604020202020204" pitchFamily="34" charset="0"/>
              <a:buChar char="•"/>
            </a:pPr>
            <a:r>
              <a:rPr lang="en-GB" dirty="0"/>
              <a:t>There is a workspace pool for each science group.</a:t>
            </a:r>
          </a:p>
          <a:p>
            <a:pPr>
              <a:buFont typeface="Arial" panose="020B0604020202020204" pitchFamily="34" charset="0"/>
              <a:buChar char="•"/>
            </a:pPr>
            <a:r>
              <a:rPr lang="en-GB" dirty="0"/>
              <a:t>VMs are disposable, upon deletion applications exit, but data persists in network storage</a:t>
            </a:r>
          </a:p>
        </p:txBody>
      </p:sp>
      <p:pic>
        <p:nvPicPr>
          <p:cNvPr id="5" name="Content Placeholder 8">
            <a:extLst>
              <a:ext uri="{FF2B5EF4-FFF2-40B4-BE49-F238E27FC236}">
                <a16:creationId xmlns:a16="http://schemas.microsoft.com/office/drawing/2014/main" id="{7249F6CB-E86A-97EE-E427-047FBF293BB2}"/>
              </a:ext>
            </a:extLst>
          </p:cNvPr>
          <p:cNvPicPr>
            <a:picLocks noChangeAspect="1"/>
          </p:cNvPicPr>
          <p:nvPr/>
        </p:nvPicPr>
        <p:blipFill>
          <a:blip r:embed="rId3"/>
          <a:stretch>
            <a:fillRect/>
          </a:stretch>
        </p:blipFill>
        <p:spPr>
          <a:xfrm>
            <a:off x="8685537" y="196512"/>
            <a:ext cx="3298228" cy="1874565"/>
          </a:xfrm>
          <a:prstGeom prst="rect">
            <a:avLst/>
          </a:prstGeom>
          <a:effectLst>
            <a:outerShdw blurRad="50800" dist="38100" dir="2700000" algn="tl" rotWithShape="0">
              <a:prstClr val="black">
                <a:alpha val="40000"/>
              </a:prstClr>
            </a:outerShdw>
          </a:effectLst>
        </p:spPr>
      </p:pic>
      <p:pic>
        <p:nvPicPr>
          <p:cNvPr id="7" name="Picture 6">
            <a:extLst>
              <a:ext uri="{FF2B5EF4-FFF2-40B4-BE49-F238E27FC236}">
                <a16:creationId xmlns:a16="http://schemas.microsoft.com/office/drawing/2014/main" id="{61E744B5-B221-AB97-6560-E0D980A694F7}"/>
              </a:ext>
            </a:extLst>
          </p:cNvPr>
          <p:cNvPicPr>
            <a:picLocks noChangeAspect="1"/>
          </p:cNvPicPr>
          <p:nvPr/>
        </p:nvPicPr>
        <p:blipFill rotWithShape="1">
          <a:blip r:embed="rId4"/>
          <a:srcRect l="573" t="2405" r="727" b="1620"/>
          <a:stretch/>
        </p:blipFill>
        <p:spPr>
          <a:xfrm>
            <a:off x="2534207" y="4798646"/>
            <a:ext cx="3685310" cy="182982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9623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349AD-9E57-6E40-6309-9B050DFF113C}"/>
              </a:ext>
            </a:extLst>
          </p:cNvPr>
          <p:cNvSpPr>
            <a:spLocks noGrp="1"/>
          </p:cNvSpPr>
          <p:nvPr>
            <p:ph type="title"/>
          </p:nvPr>
        </p:nvSpPr>
        <p:spPr/>
        <p:txBody>
          <a:bodyPr/>
          <a:lstStyle/>
          <a:p>
            <a:r>
              <a:rPr lang="en-US" sz="4400" b="1" spc="-150" dirty="0">
                <a:solidFill>
                  <a:srgbClr val="2E2D62"/>
                </a:solidFill>
                <a:latin typeface="Arial" panose="020B0604020202020204" pitchFamily="34" charset="0"/>
                <a:cs typeface="Arial" panose="020B0604020202020204" pitchFamily="34" charset="0"/>
              </a:rPr>
              <a:t>DAaaS – Resource </a:t>
            </a:r>
            <a:r>
              <a:rPr lang="en-US" sz="4400" b="1" spc="-150" dirty="0" err="1">
                <a:solidFill>
                  <a:srgbClr val="2E2D62"/>
                </a:solidFill>
                <a:latin typeface="Arial" panose="020B0604020202020204" pitchFamily="34" charset="0"/>
                <a:cs typeface="Arial" panose="020B0604020202020204" pitchFamily="34" charset="0"/>
              </a:rPr>
              <a:t>Optimisation</a:t>
            </a:r>
            <a:endParaRPr lang="en-GB" dirty="0"/>
          </a:p>
        </p:txBody>
      </p:sp>
      <p:sp>
        <p:nvSpPr>
          <p:cNvPr id="3" name="Content Placeholder 2">
            <a:extLst>
              <a:ext uri="{FF2B5EF4-FFF2-40B4-BE49-F238E27FC236}">
                <a16:creationId xmlns:a16="http://schemas.microsoft.com/office/drawing/2014/main" id="{13DAB711-E8AB-CB90-E163-432C1BC56E55}"/>
              </a:ext>
            </a:extLst>
          </p:cNvPr>
          <p:cNvSpPr>
            <a:spLocks noGrp="1"/>
          </p:cNvSpPr>
          <p:nvPr>
            <p:ph sz="half" idx="1"/>
          </p:nvPr>
        </p:nvSpPr>
        <p:spPr/>
        <p:txBody>
          <a:bodyPr>
            <a:normAutofit fontScale="62500" lnSpcReduction="20000"/>
          </a:bodyPr>
          <a:lstStyle/>
          <a:p>
            <a:pPr marL="0" indent="0">
              <a:buNone/>
            </a:pPr>
            <a:r>
              <a:rPr lang="en-GB" b="1" dirty="0"/>
              <a:t>Pool Management</a:t>
            </a:r>
          </a:p>
          <a:p>
            <a:pPr>
              <a:buFont typeface="Arial" panose="020B0604020202020204" pitchFamily="34" charset="0"/>
              <a:buChar char="•"/>
            </a:pPr>
            <a:r>
              <a:rPr lang="en-GB" dirty="0"/>
              <a:t>We can choose the size of each pool and have been optimising them based on usage</a:t>
            </a:r>
          </a:p>
          <a:p>
            <a:pPr>
              <a:buFont typeface="Arial" panose="020B0604020202020204" pitchFamily="34" charset="0"/>
              <a:buChar char="•"/>
            </a:pPr>
            <a:r>
              <a:rPr lang="en-GB" dirty="0"/>
              <a:t>Reduced average pool size by 40% in the past year</a:t>
            </a:r>
          </a:p>
          <a:p>
            <a:pPr>
              <a:buFont typeface="Arial" panose="020B0604020202020204" pitchFamily="34" charset="0"/>
              <a:buChar char="•"/>
            </a:pPr>
            <a:r>
              <a:rPr lang="en-GB" dirty="0"/>
              <a:t>We are reworking the pool system to reduce this further, and ensure resource usage does not grow linearly with new use cases</a:t>
            </a:r>
          </a:p>
          <a:p>
            <a:pPr marL="0" indent="0">
              <a:buNone/>
            </a:pPr>
            <a:r>
              <a:rPr lang="en-GB" b="1" dirty="0"/>
              <a:t>Deletion of unused VMs</a:t>
            </a:r>
          </a:p>
          <a:p>
            <a:pPr>
              <a:buFont typeface="Arial" panose="020B0604020202020204" pitchFamily="34" charset="0"/>
              <a:buChar char="•"/>
            </a:pPr>
            <a:r>
              <a:rPr lang="en-GB" dirty="0"/>
              <a:t>Users tend not to delete their own VMs once they are finished</a:t>
            </a:r>
          </a:p>
          <a:p>
            <a:pPr>
              <a:buFont typeface="Arial" panose="020B0604020202020204" pitchFamily="34" charset="0"/>
              <a:buChar char="•"/>
            </a:pPr>
            <a:r>
              <a:rPr lang="en-GB" dirty="0"/>
              <a:t>We have a process which deletes VMs which have not been used for a period of time</a:t>
            </a:r>
          </a:p>
          <a:p>
            <a:pPr>
              <a:buFont typeface="Arial" panose="020B0604020202020204" pitchFamily="34" charset="0"/>
              <a:buChar char="•"/>
            </a:pPr>
            <a:r>
              <a:rPr lang="en-GB" dirty="0"/>
              <a:t>This deletes ~100 unused VMs per month</a:t>
            </a:r>
          </a:p>
          <a:p>
            <a:pPr marL="0" indent="0">
              <a:buNone/>
            </a:pPr>
            <a:endParaRPr lang="en-GB" dirty="0"/>
          </a:p>
        </p:txBody>
      </p:sp>
      <p:sp>
        <p:nvSpPr>
          <p:cNvPr id="4" name="Content Placeholder 3">
            <a:extLst>
              <a:ext uri="{FF2B5EF4-FFF2-40B4-BE49-F238E27FC236}">
                <a16:creationId xmlns:a16="http://schemas.microsoft.com/office/drawing/2014/main" id="{D6111487-B6C3-6952-F21B-20174302D304}"/>
              </a:ext>
            </a:extLst>
          </p:cNvPr>
          <p:cNvSpPr>
            <a:spLocks noGrp="1"/>
          </p:cNvSpPr>
          <p:nvPr>
            <p:ph sz="half" idx="2"/>
          </p:nvPr>
        </p:nvSpPr>
        <p:spPr/>
        <p:txBody>
          <a:bodyPr>
            <a:normAutofit fontScale="62500" lnSpcReduction="20000"/>
          </a:bodyPr>
          <a:lstStyle/>
          <a:p>
            <a:pPr marL="0" indent="0">
              <a:buNone/>
            </a:pPr>
            <a:r>
              <a:rPr lang="en-GB" b="1" dirty="0"/>
              <a:t>User Decision Making</a:t>
            </a:r>
          </a:p>
          <a:p>
            <a:pPr>
              <a:buFont typeface="Arial" panose="020B0604020202020204" pitchFamily="34" charset="0"/>
              <a:buChar char="•"/>
            </a:pPr>
            <a:r>
              <a:rPr lang="en-GB" dirty="0"/>
              <a:t>To help our users choose the resources they need, we work with scientists in STFC to define appropriate sizes of VMs and name them according to the workflow they will be using</a:t>
            </a:r>
          </a:p>
          <a:p>
            <a:pPr>
              <a:buFont typeface="Arial" panose="020B0604020202020204" pitchFamily="34" charset="0"/>
              <a:buChar char="•"/>
            </a:pPr>
            <a:r>
              <a:rPr lang="en-GB" dirty="0"/>
              <a:t>We learned that if you name a set of resources as “Small” vs “Large”, people will choose “Large” to try and speed up their workflow</a:t>
            </a:r>
          </a:p>
          <a:p>
            <a:pPr>
              <a:buFont typeface="Arial" panose="020B0604020202020204" pitchFamily="34" charset="0"/>
              <a:buChar char="•"/>
            </a:pPr>
            <a:r>
              <a:rPr lang="en-GB" dirty="0"/>
              <a:t>Instead, we try to name them after the type of analysis they are performing</a:t>
            </a:r>
          </a:p>
        </p:txBody>
      </p:sp>
      <p:pic>
        <p:nvPicPr>
          <p:cNvPr id="8" name="Picture 7">
            <a:extLst>
              <a:ext uri="{FF2B5EF4-FFF2-40B4-BE49-F238E27FC236}">
                <a16:creationId xmlns:a16="http://schemas.microsoft.com/office/drawing/2014/main" id="{30F3BE29-CE0E-F878-343D-A822A24BC709}"/>
              </a:ext>
            </a:extLst>
          </p:cNvPr>
          <p:cNvPicPr>
            <a:picLocks noChangeAspect="1"/>
          </p:cNvPicPr>
          <p:nvPr/>
        </p:nvPicPr>
        <p:blipFill>
          <a:blip r:embed="rId3"/>
          <a:stretch>
            <a:fillRect/>
          </a:stretch>
        </p:blipFill>
        <p:spPr>
          <a:xfrm>
            <a:off x="6258630" y="4425350"/>
            <a:ext cx="5095170" cy="2196346"/>
          </a:xfrm>
          <a:prstGeom prst="rect">
            <a:avLst/>
          </a:prstGeom>
        </p:spPr>
      </p:pic>
    </p:spTree>
    <p:extLst>
      <p:ext uri="{BB962C8B-B14F-4D97-AF65-F5344CB8AC3E}">
        <p14:creationId xmlns:p14="http://schemas.microsoft.com/office/powerpoint/2010/main" val="2099754490"/>
      </p:ext>
    </p:extLst>
  </p:cSld>
  <p:clrMapOvr>
    <a:masterClrMapping/>
  </p:clrMapOvr>
</p:sld>
</file>

<file path=ppt/theme/theme1.xml><?xml version="1.0" encoding="utf-8"?>
<a:theme xmlns:a="http://schemas.openxmlformats.org/drawingml/2006/main" name="Font and logo master">
  <a:themeElements>
    <a:clrScheme name="STFC theme">
      <a:dk1>
        <a:srgbClr val="2E2C61"/>
      </a:dk1>
      <a:lt1>
        <a:srgbClr val="FFFFFF"/>
      </a:lt1>
      <a:dk2>
        <a:srgbClr val="2E2C61"/>
      </a:dk2>
      <a:lt2>
        <a:srgbClr val="FFFFFF"/>
      </a:lt2>
      <a:accent1>
        <a:srgbClr val="1E5DF8"/>
      </a:accent1>
      <a:accent2>
        <a:srgbClr val="003088"/>
      </a:accent2>
      <a:accent3>
        <a:srgbClr val="F08900"/>
      </a:accent3>
      <a:accent4>
        <a:srgbClr val="616161"/>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ont WITHOUT logo master">
  <a:themeElements>
    <a:clrScheme name="STFC theme">
      <a:dk1>
        <a:srgbClr val="2E2C61"/>
      </a:dk1>
      <a:lt1>
        <a:srgbClr val="FFFFFF"/>
      </a:lt1>
      <a:dk2>
        <a:srgbClr val="2E2C61"/>
      </a:dk2>
      <a:lt2>
        <a:srgbClr val="FFFFFF"/>
      </a:lt2>
      <a:accent1>
        <a:srgbClr val="1E5DF8"/>
      </a:accent1>
      <a:accent2>
        <a:srgbClr val="003088"/>
      </a:accent2>
      <a:accent3>
        <a:srgbClr val="F08900"/>
      </a:accent3>
      <a:accent4>
        <a:srgbClr val="616161"/>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19D85083640C458DB225BC1B6B112F" ma:contentTypeVersion="17" ma:contentTypeDescription="Create a new document." ma:contentTypeScope="" ma:versionID="476827fcad3f05f4989768671417fd5e">
  <xsd:schema xmlns:xsd="http://www.w3.org/2001/XMLSchema" xmlns:xs="http://www.w3.org/2001/XMLSchema" xmlns:p="http://schemas.microsoft.com/office/2006/metadata/properties" xmlns:ns2="3e32309d-f48d-4471-8991-55b065ac2ec9" xmlns:ns3="5d2a7bdf-96b0-4308-940e-3e68c236cfe2" targetNamespace="http://schemas.microsoft.com/office/2006/metadata/properties" ma:root="true" ma:fieldsID="56e6625399fa7bfeb8c5e395101d56da" ns2:_="" ns3:_="">
    <xsd:import namespace="3e32309d-f48d-4471-8991-55b065ac2ec9"/>
    <xsd:import namespace="5d2a7bdf-96b0-4308-940e-3e68c236cf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32309d-f48d-4471-8991-55b065ac2e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e07c91c-676c-4292-ab42-0332d43006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d2a7bdf-96b0-4308-940e-3e68c236cfe2"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5a07ff4-85b6-4698-9293-e5256f19a7d9}" ma:internalName="TaxCatchAll" ma:showField="CatchAllData" ma:web="5d2a7bdf-96b0-4308-940e-3e68c236cfe2">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e32309d-f48d-4471-8991-55b065ac2ec9">
      <Terms xmlns="http://schemas.microsoft.com/office/infopath/2007/PartnerControls"/>
    </lcf76f155ced4ddcb4097134ff3c332f>
    <TaxCatchAll xmlns="5d2a7bdf-96b0-4308-940e-3e68c236cfe2" xsi:nil="true"/>
    <SharedWithUsers xmlns="5d2a7bdf-96b0-4308-940e-3e68c236cfe2">
      <UserInfo>
        <DisplayName>Shirley, Bryce (STFC,RAL,SC)</DisplayName>
        <AccountId>195</AccountId>
        <AccountType/>
      </UserInfo>
      <UserInfo>
        <DisplayName>Ryall, George (STFC,RAL,ISIS)</DisplayName>
        <AccountId>173</AccountId>
        <AccountType/>
      </UserInfo>
      <UserInfo>
        <DisplayName>Chekrygina, Deniza (STFC,RAL,SC)</DisplayName>
        <AccountId>229</AccountId>
        <AccountType/>
      </UserInfo>
      <UserInfo>
        <DisplayName>Miller, Shirley (STFC,DL,SC)</DisplayName>
        <AccountId>74</AccountId>
        <AccountType/>
      </UserInfo>
      <UserInfo>
        <DisplayName>Gibbons, Lydia (STFC,DL,SC)</DisplayName>
        <AccountId>226</AccountId>
        <AccountType/>
      </UserInfo>
    </SharedWithUsers>
  </documentManagement>
</p:properties>
</file>

<file path=customXml/itemProps1.xml><?xml version="1.0" encoding="utf-8"?>
<ds:datastoreItem xmlns:ds="http://schemas.openxmlformats.org/officeDocument/2006/customXml" ds:itemID="{65D5D5B8-BF10-44EC-A741-7A15D8CEAE99}">
  <ds:schemaRefs>
    <ds:schemaRef ds:uri="http://schemas.microsoft.com/sharepoint/v3/contenttype/forms"/>
  </ds:schemaRefs>
</ds:datastoreItem>
</file>

<file path=customXml/itemProps2.xml><?xml version="1.0" encoding="utf-8"?>
<ds:datastoreItem xmlns:ds="http://schemas.openxmlformats.org/officeDocument/2006/customXml" ds:itemID="{1135BC9D-E882-40D9-B697-1819E4A8F345}">
  <ds:schemaRefs>
    <ds:schemaRef ds:uri="3e32309d-f48d-4471-8991-55b065ac2ec9"/>
    <ds:schemaRef ds:uri="5d2a7bdf-96b0-4308-940e-3e68c236cf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F1C4F4-B514-46B5-BA53-F3136A038A55}">
  <ds:schemaRefs>
    <ds:schemaRef ds:uri="3e32309d-f48d-4471-8991-55b065ac2ec9"/>
    <ds:schemaRef ds:uri="5d2a7bdf-96b0-4308-940e-3e68c236cfe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357</Words>
  <Application>Microsoft Office PowerPoint</Application>
  <PresentationFormat>Widescreen</PresentationFormat>
  <Paragraphs>32</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Arial Regular</vt:lpstr>
      <vt:lpstr>Calibri</vt:lpstr>
      <vt:lpstr>Calibri Light</vt:lpstr>
      <vt:lpstr>Wingdings</vt:lpstr>
      <vt:lpstr>Font and logo master</vt:lpstr>
      <vt:lpstr>Custom Design</vt:lpstr>
      <vt:lpstr>Font WITHOUT logo master</vt:lpstr>
      <vt:lpstr>DAaaS - Introduction</vt:lpstr>
      <vt:lpstr>DAaaS – Resource Optimisation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Millard</dc:creator>
  <cp:lastModifiedBy>Spencer, Jeremy (STFC,RAL,SC)</cp:lastModifiedBy>
  <cp:revision>18</cp:revision>
  <cp:lastPrinted>2019-10-02T08:27:37Z</cp:lastPrinted>
  <dcterms:created xsi:type="dcterms:W3CDTF">2019-09-17T08:04:08Z</dcterms:created>
  <dcterms:modified xsi:type="dcterms:W3CDTF">2024-08-12T10:10:17Z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0x0101000419D85083640C458DB225BC1B6B112F</vt:lpwstr>
  </property>
  <property fmtid="{D5CDD505-2E9C-101B-9397-08002B2CF9AE}" pid="3" name="_dlc_DocIdItemGuid">
    <vt:lpwstr>7d6dd9f8-2757-4d2f-b6c5-c8fdb553a0d1</vt:lpwstr>
  </property>
  <property fmtid="{D5CDD505-2E9C-101B-9397-08002B2CF9AE}" pid="4" name="MediaServiceImageTags">
    <vt:lpwstr/>
  </property>
</Properties>
</file>