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15" r:id="rId5"/>
    <p:sldMasterId id="2147483700" r:id="rId6"/>
  </p:sldMasterIdLst>
  <p:notesMasterIdLst>
    <p:notesMasterId r:id="rId8"/>
  </p:notesMasterIdLst>
  <p:handoutMasterIdLst>
    <p:handoutMasterId r:id="rId9"/>
  </p:handoutMasterIdLst>
  <p:sldIdLst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1708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7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D62"/>
    <a:srgbClr val="000000"/>
    <a:srgbClr val="F08900"/>
    <a:srgbClr val="0563C1"/>
    <a:srgbClr val="1E5DF8"/>
    <a:srgbClr val="003088"/>
    <a:srgbClr val="FF6900"/>
    <a:srgbClr val="626262"/>
    <a:srgbClr val="FFFFFF"/>
    <a:srgbClr val="00B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0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>
        <p:guide orient="horz" pos="323"/>
        <p:guide pos="234"/>
        <p:guide orient="horz" pos="3974"/>
        <p:guide pos="7355"/>
        <p:guide pos="1708"/>
        <p:guide orient="horz" pos="867"/>
        <p:guide orient="horz" pos="3634"/>
        <p:guide pos="7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, Derek (STFC,RAL,SC)" userId="727abdd9-c332-4bef-8a0f-e412034af8c5" providerId="ADAL" clId="{C3C08F53-62B4-774B-A037-0DC4248A952C}"/>
    <pc:docChg chg="custSel delSld modSld">
      <pc:chgData name="Ross, Derek (STFC,RAL,SC)" userId="727abdd9-c332-4bef-8a0f-e412034af8c5" providerId="ADAL" clId="{C3C08F53-62B4-774B-A037-0DC4248A952C}" dt="2024-08-14T10:44:41.671" v="1009" actId="20577"/>
      <pc:docMkLst>
        <pc:docMk/>
      </pc:docMkLst>
      <pc:sldChg chg="del">
        <pc:chgData name="Ross, Derek (STFC,RAL,SC)" userId="727abdd9-c332-4bef-8a0f-e412034af8c5" providerId="ADAL" clId="{C3C08F53-62B4-774B-A037-0DC4248A952C}" dt="2024-08-13T09:01:10.591" v="0" actId="2696"/>
        <pc:sldMkLst>
          <pc:docMk/>
          <pc:sldMk cId="3325482318" sldId="256"/>
        </pc:sldMkLst>
      </pc:sldChg>
      <pc:sldChg chg="modSp del mod modShow modNotesTx">
        <pc:chgData name="Ross, Derek (STFC,RAL,SC)" userId="727abdd9-c332-4bef-8a0f-e412034af8c5" providerId="ADAL" clId="{C3C08F53-62B4-774B-A037-0DC4248A952C}" dt="2024-08-14T10:39:21.081" v="609" actId="2696"/>
        <pc:sldMkLst>
          <pc:docMk/>
          <pc:sldMk cId="3224382533" sldId="257"/>
        </pc:sldMkLst>
        <pc:spChg chg="mod">
          <ac:chgData name="Ross, Derek (STFC,RAL,SC)" userId="727abdd9-c332-4bef-8a0f-e412034af8c5" providerId="ADAL" clId="{C3C08F53-62B4-774B-A037-0DC4248A952C}" dt="2024-08-13T09:02:40.923" v="70" actId="20577"/>
          <ac:spMkLst>
            <pc:docMk/>
            <pc:sldMk cId="3224382533" sldId="257"/>
            <ac:spMk id="3" creationId="{78DB0FE0-A4AF-D848-8925-91A37993D74D}"/>
          </ac:spMkLst>
        </pc:spChg>
        <pc:spChg chg="mod">
          <ac:chgData name="Ross, Derek (STFC,RAL,SC)" userId="727abdd9-c332-4bef-8a0f-e412034af8c5" providerId="ADAL" clId="{C3C08F53-62B4-774B-A037-0DC4248A952C}" dt="2024-08-13T09:02:46.703" v="80" actId="20577"/>
          <ac:spMkLst>
            <pc:docMk/>
            <pc:sldMk cId="3224382533" sldId="257"/>
            <ac:spMk id="5" creationId="{0BEB0AE4-391E-6F41-84C6-D4EEDF519A31}"/>
          </ac:spMkLst>
        </pc:spChg>
      </pc:sldChg>
      <pc:sldChg chg="del">
        <pc:chgData name="Ross, Derek (STFC,RAL,SC)" userId="727abdd9-c332-4bef-8a0f-e412034af8c5" providerId="ADAL" clId="{C3C08F53-62B4-774B-A037-0DC4248A952C}" dt="2024-08-13T09:01:14.252" v="1" actId="2696"/>
        <pc:sldMkLst>
          <pc:docMk/>
          <pc:sldMk cId="2185692126" sldId="258"/>
        </pc:sldMkLst>
      </pc:sldChg>
      <pc:sldChg chg="del">
        <pc:chgData name="Ross, Derek (STFC,RAL,SC)" userId="727abdd9-c332-4bef-8a0f-e412034af8c5" providerId="ADAL" clId="{C3C08F53-62B4-774B-A037-0DC4248A952C}" dt="2024-08-13T09:01:17.804" v="4" actId="2696"/>
        <pc:sldMkLst>
          <pc:docMk/>
          <pc:sldMk cId="3188145418" sldId="260"/>
        </pc:sldMkLst>
      </pc:sldChg>
      <pc:sldChg chg="del">
        <pc:chgData name="Ross, Derek (STFC,RAL,SC)" userId="727abdd9-c332-4bef-8a0f-e412034af8c5" providerId="ADAL" clId="{C3C08F53-62B4-774B-A037-0DC4248A952C}" dt="2024-08-13T09:09:59.773" v="538" actId="2696"/>
        <pc:sldMkLst>
          <pc:docMk/>
          <pc:sldMk cId="3696231864" sldId="261"/>
        </pc:sldMkLst>
      </pc:sldChg>
      <pc:sldChg chg="del">
        <pc:chgData name="Ross, Derek (STFC,RAL,SC)" userId="727abdd9-c332-4bef-8a0f-e412034af8c5" providerId="ADAL" clId="{C3C08F53-62B4-774B-A037-0DC4248A952C}" dt="2024-08-13T09:10:00.087" v="539" actId="2696"/>
        <pc:sldMkLst>
          <pc:docMk/>
          <pc:sldMk cId="2099754490" sldId="262"/>
        </pc:sldMkLst>
      </pc:sldChg>
      <pc:sldChg chg="del">
        <pc:chgData name="Ross, Derek (STFC,RAL,SC)" userId="727abdd9-c332-4bef-8a0f-e412034af8c5" providerId="ADAL" clId="{C3C08F53-62B4-774B-A037-0DC4248A952C}" dt="2024-08-13T09:10:00.279" v="540" actId="2696"/>
        <pc:sldMkLst>
          <pc:docMk/>
          <pc:sldMk cId="2485503620" sldId="264"/>
        </pc:sldMkLst>
      </pc:sldChg>
      <pc:sldChg chg="del">
        <pc:chgData name="Ross, Derek (STFC,RAL,SC)" userId="727abdd9-c332-4bef-8a0f-e412034af8c5" providerId="ADAL" clId="{C3C08F53-62B4-774B-A037-0DC4248A952C}" dt="2024-08-13T09:10:00.535" v="541" actId="2696"/>
        <pc:sldMkLst>
          <pc:docMk/>
          <pc:sldMk cId="4228743660" sldId="265"/>
        </pc:sldMkLst>
      </pc:sldChg>
      <pc:sldChg chg="del">
        <pc:chgData name="Ross, Derek (STFC,RAL,SC)" userId="727abdd9-c332-4bef-8a0f-e412034af8c5" providerId="ADAL" clId="{C3C08F53-62B4-774B-A037-0DC4248A952C}" dt="2024-08-13T09:02:51.646" v="83" actId="2696"/>
        <pc:sldMkLst>
          <pc:docMk/>
          <pc:sldMk cId="4097767934" sldId="267"/>
        </pc:sldMkLst>
      </pc:sldChg>
      <pc:sldChg chg="modSp mod">
        <pc:chgData name="Ross, Derek (STFC,RAL,SC)" userId="727abdd9-c332-4bef-8a0f-e412034af8c5" providerId="ADAL" clId="{C3C08F53-62B4-774B-A037-0DC4248A952C}" dt="2024-08-14T10:44:41.671" v="1009" actId="20577"/>
        <pc:sldMkLst>
          <pc:docMk/>
          <pc:sldMk cId="282679849" sldId="269"/>
        </pc:sldMkLst>
        <pc:spChg chg="mod">
          <ac:chgData name="Ross, Derek (STFC,RAL,SC)" userId="727abdd9-c332-4bef-8a0f-e412034af8c5" providerId="ADAL" clId="{C3C08F53-62B4-774B-A037-0DC4248A952C}" dt="2024-08-14T10:44:41.671" v="1009" actId="20577"/>
          <ac:spMkLst>
            <pc:docMk/>
            <pc:sldMk cId="282679849" sldId="269"/>
            <ac:spMk id="5" creationId="{697BFE5A-7C82-E244-83C3-A634D5C30E22}"/>
          </ac:spMkLst>
        </pc:spChg>
        <pc:spChg chg="mod">
          <ac:chgData name="Ross, Derek (STFC,RAL,SC)" userId="727abdd9-c332-4bef-8a0f-e412034af8c5" providerId="ADAL" clId="{C3C08F53-62B4-774B-A037-0DC4248A952C}" dt="2024-08-13T09:03:38.184" v="93" actId="20577"/>
          <ac:spMkLst>
            <pc:docMk/>
            <pc:sldMk cId="282679849" sldId="269"/>
            <ac:spMk id="7" creationId="{67B54F19-1212-9345-95FF-9D2815FD6E96}"/>
          </ac:spMkLst>
        </pc:spChg>
      </pc:sldChg>
      <pc:sldChg chg="del">
        <pc:chgData name="Ross, Derek (STFC,RAL,SC)" userId="727abdd9-c332-4bef-8a0f-e412034af8c5" providerId="ADAL" clId="{C3C08F53-62B4-774B-A037-0DC4248A952C}" dt="2024-08-13T09:09:58.229" v="535" actId="2696"/>
        <pc:sldMkLst>
          <pc:docMk/>
          <pc:sldMk cId="1243358367" sldId="270"/>
        </pc:sldMkLst>
      </pc:sldChg>
      <pc:sldChg chg="del">
        <pc:chgData name="Ross, Derek (STFC,RAL,SC)" userId="727abdd9-c332-4bef-8a0f-e412034af8c5" providerId="ADAL" clId="{C3C08F53-62B4-774B-A037-0DC4248A952C}" dt="2024-08-13T09:10:00.782" v="542" actId="2696"/>
        <pc:sldMkLst>
          <pc:docMk/>
          <pc:sldMk cId="13944236" sldId="272"/>
        </pc:sldMkLst>
      </pc:sldChg>
      <pc:sldChg chg="del">
        <pc:chgData name="Ross, Derek (STFC,RAL,SC)" userId="727abdd9-c332-4bef-8a0f-e412034af8c5" providerId="ADAL" clId="{C3C08F53-62B4-774B-A037-0DC4248A952C}" dt="2024-08-13T09:16:56.811" v="558" actId="2696"/>
        <pc:sldMkLst>
          <pc:docMk/>
          <pc:sldMk cId="282730942" sldId="273"/>
        </pc:sldMkLst>
      </pc:sldChg>
      <pc:sldChg chg="del">
        <pc:chgData name="Ross, Derek (STFC,RAL,SC)" userId="727abdd9-c332-4bef-8a0f-e412034af8c5" providerId="ADAL" clId="{C3C08F53-62B4-774B-A037-0DC4248A952C}" dt="2024-08-13T09:01:14.692" v="2" actId="2696"/>
        <pc:sldMkLst>
          <pc:docMk/>
          <pc:sldMk cId="154713337" sldId="274"/>
        </pc:sldMkLst>
      </pc:sldChg>
      <pc:sldChg chg="del">
        <pc:chgData name="Ross, Derek (STFC,RAL,SC)" userId="727abdd9-c332-4bef-8a0f-e412034af8c5" providerId="ADAL" clId="{C3C08F53-62B4-774B-A037-0DC4248A952C}" dt="2024-08-13T09:09:59.460" v="537" actId="2696"/>
        <pc:sldMkLst>
          <pc:docMk/>
          <pc:sldMk cId="736955545" sldId="276"/>
        </pc:sldMkLst>
      </pc:sldChg>
      <pc:sldChg chg="del">
        <pc:chgData name="Ross, Derek (STFC,RAL,SC)" userId="727abdd9-c332-4bef-8a0f-e412034af8c5" providerId="ADAL" clId="{C3C08F53-62B4-774B-A037-0DC4248A952C}" dt="2024-08-13T09:09:59.063" v="536" actId="2696"/>
        <pc:sldMkLst>
          <pc:docMk/>
          <pc:sldMk cId="3666635323" sldId="277"/>
        </pc:sldMkLst>
      </pc:sldChg>
      <pc:sldChg chg="del">
        <pc:chgData name="Ross, Derek (STFC,RAL,SC)" userId="727abdd9-c332-4bef-8a0f-e412034af8c5" providerId="ADAL" clId="{C3C08F53-62B4-774B-A037-0DC4248A952C}" dt="2024-08-13T09:02:49.308" v="81" actId="2696"/>
        <pc:sldMkLst>
          <pc:docMk/>
          <pc:sldMk cId="3697958869" sldId="281"/>
        </pc:sldMkLst>
      </pc:sldChg>
      <pc:sldChg chg="del">
        <pc:chgData name="Ross, Derek (STFC,RAL,SC)" userId="727abdd9-c332-4bef-8a0f-e412034af8c5" providerId="ADAL" clId="{C3C08F53-62B4-774B-A037-0DC4248A952C}" dt="2024-08-13T09:09:56.583" v="534" actId="2696"/>
        <pc:sldMkLst>
          <pc:docMk/>
          <pc:sldMk cId="3722688059" sldId="282"/>
        </pc:sldMkLst>
      </pc:sldChg>
      <pc:sldChg chg="del">
        <pc:chgData name="Ross, Derek (STFC,RAL,SC)" userId="727abdd9-c332-4bef-8a0f-e412034af8c5" providerId="ADAL" clId="{C3C08F53-62B4-774B-A037-0DC4248A952C}" dt="2024-08-13T09:09:55.699" v="533" actId="2696"/>
        <pc:sldMkLst>
          <pc:docMk/>
          <pc:sldMk cId="551854952" sldId="283"/>
        </pc:sldMkLst>
      </pc:sldChg>
      <pc:sldChg chg="del">
        <pc:chgData name="Ross, Derek (STFC,RAL,SC)" userId="727abdd9-c332-4bef-8a0f-e412034af8c5" providerId="ADAL" clId="{C3C08F53-62B4-774B-A037-0DC4248A952C}" dt="2024-08-13T09:01:16.171" v="3" actId="2696"/>
        <pc:sldMkLst>
          <pc:docMk/>
          <pc:sldMk cId="160939887" sldId="287"/>
        </pc:sldMkLst>
      </pc:sldChg>
      <pc:sldChg chg="del">
        <pc:chgData name="Ross, Derek (STFC,RAL,SC)" userId="727abdd9-c332-4bef-8a0f-e412034af8c5" providerId="ADAL" clId="{C3C08F53-62B4-774B-A037-0DC4248A952C}" dt="2024-08-13T09:02:50.107" v="82" actId="2696"/>
        <pc:sldMkLst>
          <pc:docMk/>
          <pc:sldMk cId="653075726" sldId="289"/>
        </pc:sldMkLst>
      </pc:sldChg>
      <pc:sldMasterChg chg="delSldLayout">
        <pc:chgData name="Ross, Derek (STFC,RAL,SC)" userId="727abdd9-c332-4bef-8a0f-e412034af8c5" providerId="ADAL" clId="{C3C08F53-62B4-774B-A037-0DC4248A952C}" dt="2024-08-13T09:02:49.308" v="81" actId="2696"/>
        <pc:sldMasterMkLst>
          <pc:docMk/>
          <pc:sldMasterMk cId="967685184" sldId="2147483681"/>
        </pc:sldMasterMkLst>
        <pc:sldLayoutChg chg="del">
          <pc:chgData name="Ross, Derek (STFC,RAL,SC)" userId="727abdd9-c332-4bef-8a0f-e412034af8c5" providerId="ADAL" clId="{C3C08F53-62B4-774B-A037-0DC4248A952C}" dt="2024-08-13T09:02:49.308" v="81" actId="2696"/>
          <pc:sldLayoutMkLst>
            <pc:docMk/>
            <pc:sldMasterMk cId="967685184" sldId="2147483681"/>
            <pc:sldLayoutMk cId="1509998030" sldId="2147483697"/>
          </pc:sldLayoutMkLst>
        </pc:sldLayoutChg>
        <pc:sldLayoutChg chg="del">
          <pc:chgData name="Ross, Derek (STFC,RAL,SC)" userId="727abdd9-c332-4bef-8a0f-e412034af8c5" providerId="ADAL" clId="{C3C08F53-62B4-774B-A037-0DC4248A952C}" dt="2024-08-13T09:01:10.591" v="0" actId="2696"/>
          <pc:sldLayoutMkLst>
            <pc:docMk/>
            <pc:sldMasterMk cId="967685184" sldId="2147483681"/>
            <pc:sldLayoutMk cId="4108278133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0891A3-B3BF-EE4A-B72F-9DC5677D83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CCA953-6AA9-784D-AA53-0836BF688D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19C7E-7B24-274E-8CB7-52C4522250E3}" type="datetimeFigureOut">
              <a:rPr lang="en-US" smtClean="0"/>
              <a:t>8/14/24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7EFAB-CFCF-A74D-B725-295B520F7A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AB5E6-26B5-1D41-A451-AE363F4C6B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41029-40F4-D847-893E-D265EE59D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4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8/14/24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51A27-3A46-6548-A658-AF078FEDC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235BA-4644-F742-B68A-58857ABFA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258F6-501F-DF4D-BC61-AD3F27C1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1A04B-89FD-BB4A-BE38-11423AD0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82FEF-A672-D74A-818C-FD7E25F8D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97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7BE78-2DAE-784C-8BDD-1ACFE932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A6CBD-752B-C54A-9472-476012303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EB16F-2AF7-AF4F-BAC0-66A9F203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97A28-8E57-8849-B304-4BD747CD2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34E1A-BF2D-3F43-B5E9-97AA6F77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33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4472D-C6B8-F544-BCBA-6D34B6B81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73B32-686A-E649-86AB-3479FB66E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5A8D1-9377-1742-BBD6-21C94A27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9E8E3-692C-EB47-AE32-1D59637A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299E9-66F9-CC49-AF60-86ECA79F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61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E006E-3602-3240-801F-364000B4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57B7-EF2C-3044-B58B-175EDDFEA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75FEF-E26D-7D4C-9207-D0510ACF4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407D9-439C-464B-B83C-AD392B6C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BC8E8-C96E-A644-AFCF-9A484B2E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BDBDA-2F87-E140-8669-57B9B712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97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C6AA6-F7E1-E941-BB92-88330D63E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13033-E229-2848-A214-6BD8D631D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6FF0D-44BC-1845-ADBF-A1BDA30F4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3DBC9-6028-9A46-8CF4-7F90F03B2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30AFFD-F8E0-FA48-8C05-C1EA3B817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2EF13E-80AE-2F4B-99DD-2E1E85DF1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5D6405-91B4-B742-BE0F-74FC84097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47248F-EB72-3A40-8C00-44A631D34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7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29E50-BA89-B14D-B9B0-2C2D41422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63D20A-A613-5C4C-A2D9-3F3716F2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434657-A7D5-C94F-8190-795F9A70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68932-BF18-6D41-AAA1-AA62712FC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63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FA24-B38B-8E42-AD9A-46A8FE74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B9E2C-DF1C-3348-A7D0-868403EF1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C3B7E-3AE4-3248-816B-42AEABE3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9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6E7B-2B21-4349-A5E8-F51BDA4FD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00EC2-20B6-564C-B497-8BC94D18A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D7AB7-03F9-CB44-8B65-1FA651581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43C11-7DE1-A040-A366-66CFE0770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8A39E-CEDC-5D45-B7A7-427E12AD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3EE87-F227-0641-991C-BC2504CB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50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6682-8C5D-5446-8420-6965F374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959B58-CA83-2541-BFBB-72A596B18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9452C-75B1-A440-9A3E-16096BEAA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ABED3-0D2E-C24F-AB08-D6551BC9B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B2E6C-CD2C-CD47-A952-D2C835A6B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FB704-2EF3-024E-A7B5-B19083B6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49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64499-2F4D-F54B-B034-112AA6F6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2BD32-AEFC-9C43-9EC4-4770BA5A5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B193B-4C5C-8349-A401-B84C817E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25579-668C-6E4A-9506-5AD2E00C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93645-915D-A945-A086-86CD13508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99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D6932E-B973-1440-8C8A-A20FC31CE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55602-66E9-6A44-8E3B-7944447C1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233EE-C4AC-3944-8F41-167DE075E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DC9E0-7443-FC45-B98E-6EEECFAD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199EE-E38E-C842-82B0-22CAA11B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07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8177F7-A449-9A4A-A435-C2D7910F8B4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3600" y="5760000"/>
            <a:ext cx="2352675" cy="101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F700E1-8806-684B-92DD-38F427D7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4E7C5-4BAD-EE4F-97FA-4ABC35C18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F891B-020E-3848-8F43-83411742E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F4130-B4A6-894D-B490-953E3F85E7B4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B35C3-6F52-0E4C-9B18-32A0FD1E7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25824-A379-764C-93C6-08FD5AE01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6594-A73E-E649-A4D8-85AD0E0F546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E8E88D-0124-334D-9A62-B379BDAB517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7200" y="5760000"/>
            <a:ext cx="2338676" cy="100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8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Participated in IRISCAST power measurement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 project implementing mechanism for job ”quality” feedback to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Powering down idle nodes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disabling turbo by default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Challenge: Measuring actual power used by a Job is </a:t>
            </a:r>
            <a:r>
              <a:rPr lang="en-GB" sz="2400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jobs per node – most sensors are host or chip level not core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power usage – IB switch max power &gt;1.5 kW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 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usage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82679849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19D85083640C458DB225BC1B6B112F" ma:contentTypeVersion="17" ma:contentTypeDescription="Create a new document." ma:contentTypeScope="" ma:versionID="476827fcad3f05f4989768671417fd5e">
  <xsd:schema xmlns:xsd="http://www.w3.org/2001/XMLSchema" xmlns:xs="http://www.w3.org/2001/XMLSchema" xmlns:p="http://schemas.microsoft.com/office/2006/metadata/properties" xmlns:ns2="3e32309d-f48d-4471-8991-55b065ac2ec9" xmlns:ns3="5d2a7bdf-96b0-4308-940e-3e68c236cfe2" targetNamespace="http://schemas.microsoft.com/office/2006/metadata/properties" ma:root="true" ma:fieldsID="56e6625399fa7bfeb8c5e395101d56da" ns2:_="" ns3:_="">
    <xsd:import namespace="3e32309d-f48d-4471-8991-55b065ac2ec9"/>
    <xsd:import namespace="5d2a7bdf-96b0-4308-940e-3e68c236cf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2309d-f48d-4471-8991-55b065ac2e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e07c91c-676c-4292-ab42-0332d43006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a7bdf-96b0-4308-940e-3e68c236cfe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5a07ff4-85b6-4698-9293-e5256f19a7d9}" ma:internalName="TaxCatchAll" ma:showField="CatchAllData" ma:web="5d2a7bdf-96b0-4308-940e-3e68c236cf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e32309d-f48d-4471-8991-55b065ac2ec9">
      <Terms xmlns="http://schemas.microsoft.com/office/infopath/2007/PartnerControls"/>
    </lcf76f155ced4ddcb4097134ff3c332f>
    <TaxCatchAll xmlns="5d2a7bdf-96b0-4308-940e-3e68c236cfe2" xsi:nil="true"/>
    <SharedWithUsers xmlns="5d2a7bdf-96b0-4308-940e-3e68c236cfe2">
      <UserInfo>
        <DisplayName>Shirley, Bryce (STFC,RAL,SC)</DisplayName>
        <AccountId>195</AccountId>
        <AccountType/>
      </UserInfo>
      <UserInfo>
        <DisplayName>Ryall, George (STFC,RAL,ISIS)</DisplayName>
        <AccountId>173</AccountId>
        <AccountType/>
      </UserInfo>
      <UserInfo>
        <DisplayName>Chekrygina, Deniza (STFC,RAL,SC)</DisplayName>
        <AccountId>229</AccountId>
        <AccountType/>
      </UserInfo>
      <UserInfo>
        <DisplayName>Miller, Shirley (STFC,DL,SC)</DisplayName>
        <AccountId>74</AccountId>
        <AccountType/>
      </UserInfo>
      <UserInfo>
        <DisplayName>Gibbons, Lydia (STFC,DL,SC)</DisplayName>
        <AccountId>226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135BC9D-E882-40D9-B697-1819E4A8F345}">
  <ds:schemaRefs>
    <ds:schemaRef ds:uri="3e32309d-f48d-4471-8991-55b065ac2ec9"/>
    <ds:schemaRef ds:uri="5d2a7bdf-96b0-4308-940e-3e68c236cfe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5D5D5B8-BF10-44EC-A741-7A15D8CEAE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F1C4F4-B514-46B5-BA53-F3136A038A55}">
  <ds:schemaRefs>
    <ds:schemaRef ds:uri="http://purl.org/dc/elements/1.1/"/>
    <ds:schemaRef ds:uri="5d2a7bdf-96b0-4308-940e-3e68c236cfe2"/>
    <ds:schemaRef ds:uri="3e32309d-f48d-4471-8991-55b065ac2ec9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1540</TotalTime>
  <Words>70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Regular</vt:lpstr>
      <vt:lpstr>Calibri</vt:lpstr>
      <vt:lpstr>Calibri Light</vt:lpstr>
      <vt:lpstr>Wingdings</vt:lpstr>
      <vt:lpstr>Font and logo master</vt:lpstr>
      <vt:lpstr>Custom Design</vt:lpstr>
      <vt:lpstr>Font WITHOUT logo master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Ross, Derek (STFC,RAL,SC)</cp:lastModifiedBy>
  <cp:revision>19</cp:revision>
  <cp:lastPrinted>2019-10-02T08:27:37Z</cp:lastPrinted>
  <dcterms:created xsi:type="dcterms:W3CDTF">2019-09-17T08:04:08Z</dcterms:created>
  <dcterms:modified xsi:type="dcterms:W3CDTF">2024-08-14T10:44:44Z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0x0101000419D85083640C458DB225BC1B6B112F</vt:lpwstr>
  </property>
  <property fmtid="{D5CDD505-2E9C-101B-9397-08002B2CF9AE}" pid="3" name="_dlc_DocIdItemGuid">
    <vt:lpwstr>7d6dd9f8-2757-4d2f-b6c5-c8fdb553a0d1</vt:lpwstr>
  </property>
  <property fmtid="{D5CDD505-2E9C-101B-9397-08002B2CF9AE}" pid="4" name="MediaServiceImageTags">
    <vt:lpwstr/>
  </property>
</Properties>
</file>