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1"/>
    <p:sldMasterId id="2147483700" r:id="rId2"/>
  </p:sldMasterIdLst>
  <p:notesMasterIdLst>
    <p:notesMasterId r:id="rId6"/>
  </p:notesMasterIdLst>
  <p:handoutMasterIdLst>
    <p:handoutMasterId r:id="rId7"/>
  </p:handoutMasterIdLst>
  <p:sldIdLst>
    <p:sldId id="349" r:id="rId3"/>
    <p:sldId id="360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626262"/>
    <a:srgbClr val="003088"/>
    <a:srgbClr val="F08900"/>
    <a:srgbClr val="FF6900"/>
    <a:srgbClr val="1E5DF8"/>
    <a:srgbClr val="00BED5"/>
    <a:srgbClr val="C13D33"/>
    <a:srgbClr val="E94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9374C6-F88C-C243-9659-4CDDEE6DA62F}" v="1" dt="2024-08-14T07:55:11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/>
    <p:restoredTop sz="94928"/>
  </p:normalViewPr>
  <p:slideViewPr>
    <p:cSldViewPr snapToGrid="0" snapToObjects="1">
      <p:cViewPr varScale="1">
        <p:scale>
          <a:sx n="113" d="100"/>
          <a:sy n="113" d="100"/>
        </p:scale>
        <p:origin x="752" y="184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39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whurst, Alastair (STFC,RAL,SC)" userId="68e90f74-28c5-4d4e-9a6e-cb6d92fd17f8" providerId="ADAL" clId="{DB9374C6-F88C-C243-9659-4CDDEE6DA62F}"/>
    <pc:docChg chg="custSel addSld delSld modSld sldOrd">
      <pc:chgData name="Dewhurst, Alastair (STFC,RAL,SC)" userId="68e90f74-28c5-4d4e-9a6e-cb6d92fd17f8" providerId="ADAL" clId="{DB9374C6-F88C-C243-9659-4CDDEE6DA62F}" dt="2024-08-14T08:26:38.777" v="2540" actId="20577"/>
      <pc:docMkLst>
        <pc:docMk/>
      </pc:docMkLst>
      <pc:sldChg chg="del">
        <pc:chgData name="Dewhurst, Alastair (STFC,RAL,SC)" userId="68e90f74-28c5-4d4e-9a6e-cb6d92fd17f8" providerId="ADAL" clId="{DB9374C6-F88C-C243-9659-4CDDEE6DA62F}" dt="2024-08-14T08:18:15.499" v="1727" actId="2696"/>
        <pc:sldMkLst>
          <pc:docMk/>
          <pc:sldMk cId="3224382533" sldId="257"/>
        </pc:sldMkLst>
      </pc:sldChg>
      <pc:sldChg chg="del">
        <pc:chgData name="Dewhurst, Alastair (STFC,RAL,SC)" userId="68e90f74-28c5-4d4e-9a6e-cb6d92fd17f8" providerId="ADAL" clId="{DB9374C6-F88C-C243-9659-4CDDEE6DA62F}" dt="2024-08-14T07:43:41.099" v="0" actId="2696"/>
        <pc:sldMkLst>
          <pc:docMk/>
          <pc:sldMk cId="3425946657" sldId="339"/>
        </pc:sldMkLst>
      </pc:sldChg>
      <pc:sldChg chg="del">
        <pc:chgData name="Dewhurst, Alastair (STFC,RAL,SC)" userId="68e90f74-28c5-4d4e-9a6e-cb6d92fd17f8" providerId="ADAL" clId="{DB9374C6-F88C-C243-9659-4CDDEE6DA62F}" dt="2024-08-14T07:43:41.714" v="1" actId="2696"/>
        <pc:sldMkLst>
          <pc:docMk/>
          <pc:sldMk cId="2892252103" sldId="340"/>
        </pc:sldMkLst>
      </pc:sldChg>
      <pc:sldChg chg="del">
        <pc:chgData name="Dewhurst, Alastair (STFC,RAL,SC)" userId="68e90f74-28c5-4d4e-9a6e-cb6d92fd17f8" providerId="ADAL" clId="{DB9374C6-F88C-C243-9659-4CDDEE6DA62F}" dt="2024-08-14T07:43:42.819" v="3" actId="2696"/>
        <pc:sldMkLst>
          <pc:docMk/>
          <pc:sldMk cId="304404647" sldId="341"/>
        </pc:sldMkLst>
      </pc:sldChg>
      <pc:sldChg chg="del">
        <pc:chgData name="Dewhurst, Alastair (STFC,RAL,SC)" userId="68e90f74-28c5-4d4e-9a6e-cb6d92fd17f8" providerId="ADAL" clId="{DB9374C6-F88C-C243-9659-4CDDEE6DA62F}" dt="2024-08-14T07:43:43.724" v="4" actId="2696"/>
        <pc:sldMkLst>
          <pc:docMk/>
          <pc:sldMk cId="1359064063" sldId="342"/>
        </pc:sldMkLst>
      </pc:sldChg>
      <pc:sldChg chg="del">
        <pc:chgData name="Dewhurst, Alastair (STFC,RAL,SC)" userId="68e90f74-28c5-4d4e-9a6e-cb6d92fd17f8" providerId="ADAL" clId="{DB9374C6-F88C-C243-9659-4CDDEE6DA62F}" dt="2024-08-14T07:44:04.846" v="14" actId="2696"/>
        <pc:sldMkLst>
          <pc:docMk/>
          <pc:sldMk cId="2388889139" sldId="343"/>
        </pc:sldMkLst>
      </pc:sldChg>
      <pc:sldChg chg="del">
        <pc:chgData name="Dewhurst, Alastair (STFC,RAL,SC)" userId="68e90f74-28c5-4d4e-9a6e-cb6d92fd17f8" providerId="ADAL" clId="{DB9374C6-F88C-C243-9659-4CDDEE6DA62F}" dt="2024-08-14T07:43:58.732" v="12" actId="2696"/>
        <pc:sldMkLst>
          <pc:docMk/>
          <pc:sldMk cId="1720999910" sldId="344"/>
        </pc:sldMkLst>
      </pc:sldChg>
      <pc:sldChg chg="del">
        <pc:chgData name="Dewhurst, Alastair (STFC,RAL,SC)" userId="68e90f74-28c5-4d4e-9a6e-cb6d92fd17f8" providerId="ADAL" clId="{DB9374C6-F88C-C243-9659-4CDDEE6DA62F}" dt="2024-08-14T07:43:44.790" v="6" actId="2696"/>
        <pc:sldMkLst>
          <pc:docMk/>
          <pc:sldMk cId="3487539081" sldId="345"/>
        </pc:sldMkLst>
      </pc:sldChg>
      <pc:sldChg chg="modSp del mod ord">
        <pc:chgData name="Dewhurst, Alastair (STFC,RAL,SC)" userId="68e90f74-28c5-4d4e-9a6e-cb6d92fd17f8" providerId="ADAL" clId="{DB9374C6-F88C-C243-9659-4CDDEE6DA62F}" dt="2024-08-14T08:23:48.919" v="2323" actId="2696"/>
        <pc:sldMkLst>
          <pc:docMk/>
          <pc:sldMk cId="367604470" sldId="346"/>
        </pc:sldMkLst>
        <pc:spChg chg="mod">
          <ac:chgData name="Dewhurst, Alastair (STFC,RAL,SC)" userId="68e90f74-28c5-4d4e-9a6e-cb6d92fd17f8" providerId="ADAL" clId="{DB9374C6-F88C-C243-9659-4CDDEE6DA62F}" dt="2024-08-14T07:44:45.982" v="36" actId="20577"/>
          <ac:spMkLst>
            <pc:docMk/>
            <pc:sldMk cId="367604470" sldId="346"/>
            <ac:spMk id="4" creationId="{D988DA61-FCEA-3357-774B-85DB6F792041}"/>
          </ac:spMkLst>
        </pc:spChg>
      </pc:sldChg>
      <pc:sldChg chg="del">
        <pc:chgData name="Dewhurst, Alastair (STFC,RAL,SC)" userId="68e90f74-28c5-4d4e-9a6e-cb6d92fd17f8" providerId="ADAL" clId="{DB9374C6-F88C-C243-9659-4CDDEE6DA62F}" dt="2024-08-14T07:44:10.667" v="18" actId="2696"/>
        <pc:sldMkLst>
          <pc:docMk/>
          <pc:sldMk cId="3280163628" sldId="347"/>
        </pc:sldMkLst>
      </pc:sldChg>
      <pc:sldChg chg="del">
        <pc:chgData name="Dewhurst, Alastair (STFC,RAL,SC)" userId="68e90f74-28c5-4d4e-9a6e-cb6d92fd17f8" providerId="ADAL" clId="{DB9374C6-F88C-C243-9659-4CDDEE6DA62F}" dt="2024-08-14T07:43:52.665" v="8" actId="2696"/>
        <pc:sldMkLst>
          <pc:docMk/>
          <pc:sldMk cId="857014349" sldId="348"/>
        </pc:sldMkLst>
      </pc:sldChg>
      <pc:sldChg chg="delSp modSp mod ord">
        <pc:chgData name="Dewhurst, Alastair (STFC,RAL,SC)" userId="68e90f74-28c5-4d4e-9a6e-cb6d92fd17f8" providerId="ADAL" clId="{DB9374C6-F88C-C243-9659-4CDDEE6DA62F}" dt="2024-08-14T08:26:38.777" v="2540" actId="20577"/>
        <pc:sldMkLst>
          <pc:docMk/>
          <pc:sldMk cId="532145911" sldId="349"/>
        </pc:sldMkLst>
        <pc:spChg chg="mod">
          <ac:chgData name="Dewhurst, Alastair (STFC,RAL,SC)" userId="68e90f74-28c5-4d4e-9a6e-cb6d92fd17f8" providerId="ADAL" clId="{DB9374C6-F88C-C243-9659-4CDDEE6DA62F}" dt="2024-08-14T07:45:39.844" v="84" actId="20577"/>
          <ac:spMkLst>
            <pc:docMk/>
            <pc:sldMk cId="532145911" sldId="349"/>
            <ac:spMk id="2" creationId="{268F0B5B-227B-F148-AD7C-93AE59B77A38}"/>
          </ac:spMkLst>
        </pc:spChg>
        <pc:spChg chg="mod">
          <ac:chgData name="Dewhurst, Alastair (STFC,RAL,SC)" userId="68e90f74-28c5-4d4e-9a6e-cb6d92fd17f8" providerId="ADAL" clId="{DB9374C6-F88C-C243-9659-4CDDEE6DA62F}" dt="2024-08-14T08:26:38.777" v="2540" actId="20577"/>
          <ac:spMkLst>
            <pc:docMk/>
            <pc:sldMk cId="532145911" sldId="349"/>
            <ac:spMk id="3" creationId="{5717778A-0F16-3545-A194-3ECBBF06625A}"/>
          </ac:spMkLst>
        </pc:spChg>
        <pc:spChg chg="mod">
          <ac:chgData name="Dewhurst, Alastair (STFC,RAL,SC)" userId="68e90f74-28c5-4d4e-9a6e-cb6d92fd17f8" providerId="ADAL" clId="{DB9374C6-F88C-C243-9659-4CDDEE6DA62F}" dt="2024-08-14T07:45:00.497" v="55" actId="6549"/>
          <ac:spMkLst>
            <pc:docMk/>
            <pc:sldMk cId="532145911" sldId="349"/>
            <ac:spMk id="6" creationId="{55EF77C6-7B10-9244-85C3-582A7D94498D}"/>
          </ac:spMkLst>
        </pc:spChg>
        <pc:spChg chg="del">
          <ac:chgData name="Dewhurst, Alastair (STFC,RAL,SC)" userId="68e90f74-28c5-4d4e-9a6e-cb6d92fd17f8" providerId="ADAL" clId="{DB9374C6-F88C-C243-9659-4CDDEE6DA62F}" dt="2024-08-14T07:46:41.880" v="85" actId="478"/>
          <ac:spMkLst>
            <pc:docMk/>
            <pc:sldMk cId="532145911" sldId="349"/>
            <ac:spMk id="9" creationId="{CC305B73-76EC-D9C9-C340-B8EE1B0B2694}"/>
          </ac:spMkLst>
        </pc:spChg>
        <pc:picChg chg="del">
          <ac:chgData name="Dewhurst, Alastair (STFC,RAL,SC)" userId="68e90f74-28c5-4d4e-9a6e-cb6d92fd17f8" providerId="ADAL" clId="{DB9374C6-F88C-C243-9659-4CDDEE6DA62F}" dt="2024-08-14T07:55:05.878" v="673" actId="21"/>
          <ac:picMkLst>
            <pc:docMk/>
            <pc:sldMk cId="532145911" sldId="349"/>
            <ac:picMk id="8" creationId="{49870537-3AC6-6EEA-7478-A1CE13A46141}"/>
          </ac:picMkLst>
        </pc:picChg>
      </pc:sldChg>
      <pc:sldChg chg="del">
        <pc:chgData name="Dewhurst, Alastair (STFC,RAL,SC)" userId="68e90f74-28c5-4d4e-9a6e-cb6d92fd17f8" providerId="ADAL" clId="{DB9374C6-F88C-C243-9659-4CDDEE6DA62F}" dt="2024-08-14T07:43:53.131" v="9" actId="2696"/>
        <pc:sldMkLst>
          <pc:docMk/>
          <pc:sldMk cId="1725265275" sldId="350"/>
        </pc:sldMkLst>
      </pc:sldChg>
      <pc:sldChg chg="del">
        <pc:chgData name="Dewhurst, Alastair (STFC,RAL,SC)" userId="68e90f74-28c5-4d4e-9a6e-cb6d92fd17f8" providerId="ADAL" clId="{DB9374C6-F88C-C243-9659-4CDDEE6DA62F}" dt="2024-08-14T07:43:53.600" v="10" actId="2696"/>
        <pc:sldMkLst>
          <pc:docMk/>
          <pc:sldMk cId="1463716472" sldId="353"/>
        </pc:sldMkLst>
      </pc:sldChg>
      <pc:sldChg chg="del">
        <pc:chgData name="Dewhurst, Alastair (STFC,RAL,SC)" userId="68e90f74-28c5-4d4e-9a6e-cb6d92fd17f8" providerId="ADAL" clId="{DB9374C6-F88C-C243-9659-4CDDEE6DA62F}" dt="2024-08-14T07:43:54.143" v="11" actId="2696"/>
        <pc:sldMkLst>
          <pc:docMk/>
          <pc:sldMk cId="199854458" sldId="354"/>
        </pc:sldMkLst>
      </pc:sldChg>
      <pc:sldChg chg="del">
        <pc:chgData name="Dewhurst, Alastair (STFC,RAL,SC)" userId="68e90f74-28c5-4d4e-9a6e-cb6d92fd17f8" providerId="ADAL" clId="{DB9374C6-F88C-C243-9659-4CDDEE6DA62F}" dt="2024-08-14T07:43:45.353" v="7" actId="2696"/>
        <pc:sldMkLst>
          <pc:docMk/>
          <pc:sldMk cId="4265600962" sldId="355"/>
        </pc:sldMkLst>
      </pc:sldChg>
      <pc:sldChg chg="del">
        <pc:chgData name="Dewhurst, Alastair (STFC,RAL,SC)" userId="68e90f74-28c5-4d4e-9a6e-cb6d92fd17f8" providerId="ADAL" clId="{DB9374C6-F88C-C243-9659-4CDDEE6DA62F}" dt="2024-08-14T07:44:09.658" v="17" actId="2696"/>
        <pc:sldMkLst>
          <pc:docMk/>
          <pc:sldMk cId="3863932278" sldId="357"/>
        </pc:sldMkLst>
      </pc:sldChg>
      <pc:sldChg chg="modSp del mod">
        <pc:chgData name="Dewhurst, Alastair (STFC,RAL,SC)" userId="68e90f74-28c5-4d4e-9a6e-cb6d92fd17f8" providerId="ADAL" clId="{DB9374C6-F88C-C243-9659-4CDDEE6DA62F}" dt="2024-08-14T08:23:46.280" v="2322" actId="2696"/>
        <pc:sldMkLst>
          <pc:docMk/>
          <pc:sldMk cId="284966327" sldId="359"/>
        </pc:sldMkLst>
        <pc:spChg chg="mod">
          <ac:chgData name="Dewhurst, Alastair (STFC,RAL,SC)" userId="68e90f74-28c5-4d4e-9a6e-cb6d92fd17f8" providerId="ADAL" clId="{DB9374C6-F88C-C243-9659-4CDDEE6DA62F}" dt="2024-08-14T07:45:12.747" v="76" actId="20577"/>
          <ac:spMkLst>
            <pc:docMk/>
            <pc:sldMk cId="284966327" sldId="359"/>
            <ac:spMk id="4" creationId="{D988DA61-FCEA-3357-774B-85DB6F792041}"/>
          </ac:spMkLst>
        </pc:spChg>
      </pc:sldChg>
      <pc:sldChg chg="del">
        <pc:chgData name="Dewhurst, Alastair (STFC,RAL,SC)" userId="68e90f74-28c5-4d4e-9a6e-cb6d92fd17f8" providerId="ADAL" clId="{DB9374C6-F88C-C243-9659-4CDDEE6DA62F}" dt="2024-08-14T07:43:44.297" v="5" actId="2696"/>
        <pc:sldMkLst>
          <pc:docMk/>
          <pc:sldMk cId="59391899" sldId="360"/>
        </pc:sldMkLst>
      </pc:sldChg>
      <pc:sldChg chg="addSp delSp modSp add mod">
        <pc:chgData name="Dewhurst, Alastair (STFC,RAL,SC)" userId="68e90f74-28c5-4d4e-9a6e-cb6d92fd17f8" providerId="ADAL" clId="{DB9374C6-F88C-C243-9659-4CDDEE6DA62F}" dt="2024-08-14T08:23:38.033" v="2321" actId="20577"/>
        <pc:sldMkLst>
          <pc:docMk/>
          <pc:sldMk cId="1600556795" sldId="360"/>
        </pc:sldMkLst>
        <pc:spChg chg="mod">
          <ac:chgData name="Dewhurst, Alastair (STFC,RAL,SC)" userId="68e90f74-28c5-4d4e-9a6e-cb6d92fd17f8" providerId="ADAL" clId="{DB9374C6-F88C-C243-9659-4CDDEE6DA62F}" dt="2024-08-14T08:07:18.382" v="890" actId="20577"/>
          <ac:spMkLst>
            <pc:docMk/>
            <pc:sldMk cId="1600556795" sldId="360"/>
            <ac:spMk id="2" creationId="{268F0B5B-227B-F148-AD7C-93AE59B77A38}"/>
          </ac:spMkLst>
        </pc:spChg>
        <pc:spChg chg="mod">
          <ac:chgData name="Dewhurst, Alastair (STFC,RAL,SC)" userId="68e90f74-28c5-4d4e-9a6e-cb6d92fd17f8" providerId="ADAL" clId="{DB9374C6-F88C-C243-9659-4CDDEE6DA62F}" dt="2024-08-14T08:23:38.033" v="2321" actId="20577"/>
          <ac:spMkLst>
            <pc:docMk/>
            <pc:sldMk cId="1600556795" sldId="360"/>
            <ac:spMk id="3" creationId="{5717778A-0F16-3545-A194-3ECBBF06625A}"/>
          </ac:spMkLst>
        </pc:spChg>
        <pc:picChg chg="add del mod">
          <ac:chgData name="Dewhurst, Alastair (STFC,RAL,SC)" userId="68e90f74-28c5-4d4e-9a6e-cb6d92fd17f8" providerId="ADAL" clId="{DB9374C6-F88C-C243-9659-4CDDEE6DA62F}" dt="2024-08-14T08:19:15.858" v="1781" actId="478"/>
          <ac:picMkLst>
            <pc:docMk/>
            <pc:sldMk cId="1600556795" sldId="360"/>
            <ac:picMk id="4" creationId="{017DFC5F-7E92-6E19-036B-1473A0E07288}"/>
          </ac:picMkLst>
        </pc:picChg>
      </pc:sldChg>
      <pc:sldChg chg="del">
        <pc:chgData name="Dewhurst, Alastair (STFC,RAL,SC)" userId="68e90f74-28c5-4d4e-9a6e-cb6d92fd17f8" providerId="ADAL" clId="{DB9374C6-F88C-C243-9659-4CDDEE6DA62F}" dt="2024-08-14T07:43:42.251" v="2" actId="2696"/>
        <pc:sldMkLst>
          <pc:docMk/>
          <pc:sldMk cId="607966190" sldId="361"/>
        </pc:sldMkLst>
      </pc:sldChg>
      <pc:sldChg chg="del">
        <pc:chgData name="Dewhurst, Alastair (STFC,RAL,SC)" userId="68e90f74-28c5-4d4e-9a6e-cb6d92fd17f8" providerId="ADAL" clId="{DB9374C6-F88C-C243-9659-4CDDEE6DA62F}" dt="2024-08-14T07:44:07.072" v="15" actId="2696"/>
        <pc:sldMkLst>
          <pc:docMk/>
          <pc:sldMk cId="3478430430" sldId="363"/>
        </pc:sldMkLst>
      </pc:sldChg>
      <pc:sldChg chg="del">
        <pc:chgData name="Dewhurst, Alastair (STFC,RAL,SC)" userId="68e90f74-28c5-4d4e-9a6e-cb6d92fd17f8" providerId="ADAL" clId="{DB9374C6-F88C-C243-9659-4CDDEE6DA62F}" dt="2024-08-14T07:44:07.391" v="16" actId="2696"/>
        <pc:sldMkLst>
          <pc:docMk/>
          <pc:sldMk cId="3736679124" sldId="364"/>
        </pc:sldMkLst>
      </pc:sldChg>
      <pc:sldChg chg="del">
        <pc:chgData name="Dewhurst, Alastair (STFC,RAL,SC)" userId="68e90f74-28c5-4d4e-9a6e-cb6d92fd17f8" providerId="ADAL" clId="{DB9374C6-F88C-C243-9659-4CDDEE6DA62F}" dt="2024-08-14T07:44:03.072" v="13" actId="2696"/>
        <pc:sldMkLst>
          <pc:docMk/>
          <pc:sldMk cId="3992253632" sldId="367"/>
        </pc:sldMkLst>
      </pc:sldChg>
      <pc:sldChg chg="del">
        <pc:chgData name="Dewhurst, Alastair (STFC,RAL,SC)" userId="68e90f74-28c5-4d4e-9a6e-cb6d92fd17f8" providerId="ADAL" clId="{DB9374C6-F88C-C243-9659-4CDDEE6DA62F}" dt="2024-08-14T07:44:11.564" v="19" actId="2696"/>
        <pc:sldMkLst>
          <pc:docMk/>
          <pc:sldMk cId="1931606460" sldId="3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FFA334-088A-234C-ADBB-6C7BB315DF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5BC48-C97F-484F-89A8-806F108B10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11D46-9CE9-B041-815F-A1F5F5613F8A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2C45F-303A-1548-A712-9D3173ADBB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A55EB-EA47-5A4A-BFE7-CE278E191F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CA25-3822-EF4C-85D4-8CF62D0165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90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8/14/24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6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C6FA2D3-DEDF-B246-972B-691B3DCD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7261B4-859C-9C47-863F-59A78F2C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1760" y="182562"/>
            <a:ext cx="462280" cy="365125"/>
          </a:xfrm>
        </p:spPr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5874"/>
            <a:ext cx="5181600" cy="4891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5874"/>
            <a:ext cx="5181600" cy="4891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A2CE04-59A3-C04F-AA6C-DC38E766B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69688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5F97B46-4485-E047-8737-FACD437E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19D7CA-022A-584B-87B0-B814446D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FAF64-DF42-2E47-807F-1272FDA4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A68DFC-A4A9-514B-BCAE-000DBB4A8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1FED766-DADC-604F-A11D-9505DF06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662"/>
            <a:ext cx="10515600" cy="1065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5874"/>
            <a:ext cx="10515600" cy="4891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2080" y="182562"/>
            <a:ext cx="43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 </a:t>
            </a:r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6194100"/>
            <a:ext cx="2111379" cy="539751"/>
          </a:xfrm>
          <a:prstGeom prst="rect">
            <a:avLst/>
          </a:prstGeom>
        </p:spPr>
      </p:pic>
      <p:pic>
        <p:nvPicPr>
          <p:cNvPr id="1026" name="Picture 2" descr="Image result for GridPP logo">
            <a:extLst>
              <a:ext uri="{FF2B5EF4-FFF2-40B4-BE49-F238E27FC236}">
                <a16:creationId xmlns:a16="http://schemas.microsoft.com/office/drawing/2014/main" id="{4E79E1C3-7C13-A343-B05B-9DFFA9A2C7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717" y="6176963"/>
            <a:ext cx="1818343" cy="53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90136AD-903A-FD40-8C6C-D6B745641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2054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Alastair Dewhurst, 9</a:t>
            </a:r>
            <a:r>
              <a:rPr lang="en-US" baseline="30000" dirty="0"/>
              <a:t>th</a:t>
            </a:r>
            <a:r>
              <a:rPr lang="en-US" dirty="0"/>
              <a:t> March 2020</a:t>
            </a:r>
          </a:p>
        </p:txBody>
      </p:sp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Alastair Dewhurst, 9th March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F0B5B-227B-F148-AD7C-93AE59B7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GridPP</a:t>
            </a:r>
            <a:r>
              <a:rPr lang="en-US" dirty="0"/>
              <a:t> Net-Zero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778A-0F16-3545-A194-3ECBBF06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873"/>
            <a:ext cx="10515600" cy="48536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Tier-1 is ~50% of the </a:t>
            </a:r>
            <a:r>
              <a:rPr lang="en-US" dirty="0" err="1"/>
              <a:t>GridPP</a:t>
            </a:r>
            <a:r>
              <a:rPr lang="en-US" dirty="0"/>
              <a:t> project which funds 40 FTE across the UK.</a:t>
            </a:r>
          </a:p>
          <a:p>
            <a:pPr lvl="1"/>
            <a:r>
              <a:rPr lang="en-US" dirty="0"/>
              <a:t>In the GridPP7 proposal (April 2024 – March 2028) 2 FTE were funded to work on NetZero projects.</a:t>
            </a:r>
          </a:p>
          <a:p>
            <a:pPr lvl="1"/>
            <a:r>
              <a:rPr lang="en-US" dirty="0"/>
              <a:t>Potential issues with (a lack of) Capital may restrict what can be achieved.</a:t>
            </a:r>
          </a:p>
          <a:p>
            <a:r>
              <a:rPr lang="en-US" dirty="0"/>
              <a:t>The Tier-1 is part of the WLCG collaboration.</a:t>
            </a:r>
          </a:p>
          <a:p>
            <a:pPr lvl="1"/>
            <a:r>
              <a:rPr lang="en-US" dirty="0"/>
              <a:t>Huge number of NetZero initiatives which allows the Tier-1 to adapt quickly if noticeable benefits are found at other institutes.</a:t>
            </a:r>
          </a:p>
          <a:p>
            <a:pPr lvl="1"/>
            <a:r>
              <a:rPr lang="en-US" dirty="0"/>
              <a:t>Demand from the WLCG exceeds Tier-1 capacity, therefore are resources are always full. Limited opportunity to turn stuff off without impacting science.</a:t>
            </a:r>
          </a:p>
          <a:p>
            <a:pPr lvl="1"/>
            <a:r>
              <a:rPr lang="en-US" dirty="0"/>
              <a:t>Tier-1 is a high through system so CPU frequency reduction, under-</a:t>
            </a:r>
            <a:r>
              <a:rPr lang="en-US" dirty="0" err="1"/>
              <a:t>volting</a:t>
            </a:r>
            <a:r>
              <a:rPr lang="en-US" dirty="0"/>
              <a:t>, throttling during high energy costs </a:t>
            </a:r>
            <a:r>
              <a:rPr lang="en-US" dirty="0" err="1"/>
              <a:t>etc</a:t>
            </a:r>
            <a:r>
              <a:rPr lang="en-US" dirty="0"/>
              <a:t> are all being looked at.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8D983-A863-BE47-931D-C10DB22E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5EF77C6-7B10-9244-85C3-582A7D94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</p:spPr>
        <p:txBody>
          <a:bodyPr/>
          <a:lstStyle/>
          <a:p>
            <a:pPr algn="ctr"/>
            <a:r>
              <a:rPr lang="en-US" dirty="0"/>
              <a:t>Alastair Dewhurst, 14</a:t>
            </a:r>
            <a:r>
              <a:rPr lang="en-US" baseline="30000" dirty="0"/>
              <a:t>th</a:t>
            </a:r>
            <a:r>
              <a:rPr lang="en-US" dirty="0"/>
              <a:t> August 2024</a:t>
            </a:r>
          </a:p>
        </p:txBody>
      </p:sp>
    </p:spTree>
    <p:extLst>
      <p:ext uri="{BB962C8B-B14F-4D97-AF65-F5344CB8AC3E}">
        <p14:creationId xmlns:p14="http://schemas.microsoft.com/office/powerpoint/2010/main" val="53214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F0B5B-227B-F148-AD7C-93AE59B7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and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778A-0F16-3545-A194-3ECBBF06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873"/>
            <a:ext cx="10515600" cy="48536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 lead a number of large procurements each year.  My goals this year are to:</a:t>
            </a:r>
          </a:p>
          <a:p>
            <a:pPr lvl="1"/>
            <a:r>
              <a:rPr lang="en-US" dirty="0"/>
              <a:t>Accurately understand the embedded (i.e. cost to manufacture) carbon cost of our procurements.</a:t>
            </a:r>
          </a:p>
          <a:p>
            <a:pPr lvl="1"/>
            <a:r>
              <a:rPr lang="en-US" dirty="0"/>
              <a:t>In collaboration with Data Services, model the carbon cost of different types of storage (Tape, HDD, SSD).</a:t>
            </a:r>
          </a:p>
          <a:p>
            <a:r>
              <a:rPr lang="en-US" dirty="0"/>
              <a:t>This can be used to influence vendors by awarding future procurements to lower carbon cost solutions.</a:t>
            </a:r>
          </a:p>
          <a:p>
            <a:r>
              <a:rPr lang="en-US" dirty="0"/>
              <a:t>This can be used to influence end users and their storage requirements by allowing them to understand the impact of storing their data.</a:t>
            </a:r>
          </a:p>
          <a:p>
            <a:r>
              <a:rPr lang="en-US" dirty="0"/>
              <a:t>The Tier-1 will depend on better energy monitoring.</a:t>
            </a:r>
          </a:p>
          <a:p>
            <a:pPr lvl="1"/>
            <a:r>
              <a:rPr lang="en-US" dirty="0"/>
              <a:t>Darren Moore is working on time series monitoring.</a:t>
            </a:r>
          </a:p>
          <a:p>
            <a:pPr lvl="1"/>
            <a:r>
              <a:rPr lang="en-US" dirty="0"/>
              <a:t>Tier-1 has started to buy individually monitored power supplies.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78D983-A863-BE47-931D-C10DB22E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5EF77C6-7B10-9244-85C3-582A7D944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22054"/>
            <a:ext cx="4114800" cy="365125"/>
          </a:xfrm>
        </p:spPr>
        <p:txBody>
          <a:bodyPr/>
          <a:lstStyle/>
          <a:p>
            <a:pPr algn="ctr"/>
            <a:r>
              <a:rPr lang="en-US" dirty="0"/>
              <a:t>Alastair Dewhurst, 14</a:t>
            </a:r>
            <a:r>
              <a:rPr lang="en-US" baseline="30000" dirty="0"/>
              <a:t>th</a:t>
            </a:r>
            <a:r>
              <a:rPr lang="en-US" dirty="0"/>
              <a:t> August 2024</a:t>
            </a:r>
          </a:p>
        </p:txBody>
      </p:sp>
    </p:spTree>
    <p:extLst>
      <p:ext uri="{BB962C8B-B14F-4D97-AF65-F5344CB8AC3E}">
        <p14:creationId xmlns:p14="http://schemas.microsoft.com/office/powerpoint/2010/main" val="160055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8578B-06B8-D44F-871B-381E169CC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236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64465</TotalTime>
  <Words>312</Words>
  <Application>Microsoft Macintosh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GridPP Net-Zero Objectives</vt:lpstr>
      <vt:lpstr>Procurement and Storage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Dewhurst, Alastair (STFC,RAL,SC)</dc:creator>
  <cp:lastModifiedBy>Dewhurst, Alastair (STFC,RAL,SC)</cp:lastModifiedBy>
  <cp:revision>145</cp:revision>
  <dcterms:created xsi:type="dcterms:W3CDTF">2020-03-09T09:47:27Z</dcterms:created>
  <dcterms:modified xsi:type="dcterms:W3CDTF">2024-08-14T08:26:48Z</dcterms:modified>
</cp:coreProperties>
</file>