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6" r:id="rId4"/>
    <p:sldId id="272" r:id="rId5"/>
    <p:sldId id="258" r:id="rId6"/>
    <p:sldId id="259" r:id="rId7"/>
    <p:sldId id="277" r:id="rId8"/>
    <p:sldId id="278" r:id="rId9"/>
    <p:sldId id="260" r:id="rId10"/>
    <p:sldId id="284" r:id="rId11"/>
    <p:sldId id="286" r:id="rId12"/>
    <p:sldId id="283" r:id="rId13"/>
    <p:sldId id="285" r:id="rId14"/>
    <p:sldId id="287" r:id="rId15"/>
    <p:sldId id="282" r:id="rId16"/>
    <p:sldId id="261" r:id="rId17"/>
    <p:sldId id="276" r:id="rId18"/>
    <p:sldId id="275" r:id="rId19"/>
    <p:sldId id="281" r:id="rId20"/>
    <p:sldId id="263" r:id="rId21"/>
    <p:sldId id="271" r:id="rId22"/>
    <p:sldId id="2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9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06E505-B86B-4F52-AB89-97365B7CA838}" v="366" dt="2024-08-14T09:05:34.7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47" autoAdjust="0"/>
  </p:normalViewPr>
  <p:slideViewPr>
    <p:cSldViewPr snapToGrid="0">
      <p:cViewPr>
        <p:scale>
          <a:sx n="47" d="100"/>
          <a:sy n="47" d="100"/>
        </p:scale>
        <p:origin x="1416" y="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lter Taylor" userId="b4efa1ca452ff226" providerId="LiveId" clId="{EB06E505-B86B-4F52-AB89-97365B7CA838}"/>
    <pc:docChg chg="undo redo custSel addSld delSld modSld sldOrd">
      <pc:chgData name="Walter Taylor" userId="b4efa1ca452ff226" providerId="LiveId" clId="{EB06E505-B86B-4F52-AB89-97365B7CA838}" dt="2024-08-14T09:37:02.599" v="8570" actId="47"/>
      <pc:docMkLst>
        <pc:docMk/>
      </pc:docMkLst>
      <pc:sldChg chg="addSp delSp modSp mod modTransition setBg addAnim delAnim modNotesTx">
        <pc:chgData name="Walter Taylor" userId="b4efa1ca452ff226" providerId="LiveId" clId="{EB06E505-B86B-4F52-AB89-97365B7CA838}" dt="2024-08-13T23:36:06.061" v="7102" actId="20577"/>
        <pc:sldMkLst>
          <pc:docMk/>
          <pc:sldMk cId="4138477251" sldId="256"/>
        </pc:sldMkLst>
        <pc:spChg chg="mod">
          <ac:chgData name="Walter Taylor" userId="b4efa1ca452ff226" providerId="LiveId" clId="{EB06E505-B86B-4F52-AB89-97365B7CA838}" dt="2024-08-10T14:56:34.817" v="3685" actId="26606"/>
          <ac:spMkLst>
            <pc:docMk/>
            <pc:sldMk cId="4138477251" sldId="256"/>
            <ac:spMk id="2" creationId="{5E3857A5-7CD2-7927-BEBF-EB32F884F311}"/>
          </ac:spMkLst>
        </pc:spChg>
        <pc:spChg chg="mod">
          <ac:chgData name="Walter Taylor" userId="b4efa1ca452ff226" providerId="LiveId" clId="{EB06E505-B86B-4F52-AB89-97365B7CA838}" dt="2024-08-10T14:56:34.817" v="3685" actId="26606"/>
          <ac:spMkLst>
            <pc:docMk/>
            <pc:sldMk cId="4138477251" sldId="256"/>
            <ac:spMk id="3" creationId="{230DF7C4-434E-BB80-C26D-EDE51277F0E7}"/>
          </ac:spMkLst>
        </pc:spChg>
        <pc:spChg chg="add mod ord">
          <ac:chgData name="Walter Taylor" userId="b4efa1ca452ff226" providerId="LiveId" clId="{EB06E505-B86B-4F52-AB89-97365B7CA838}" dt="2024-08-10T14:56:34.817" v="3685" actId="26606"/>
          <ac:spMkLst>
            <pc:docMk/>
            <pc:sldMk cId="4138477251" sldId="256"/>
            <ac:spMk id="4" creationId="{35545DE3-A715-9788-8FD0-6B05E4213D76}"/>
          </ac:spMkLst>
        </pc:spChg>
        <pc:spChg chg="add del">
          <ac:chgData name="Walter Taylor" userId="b4efa1ca452ff226" providerId="LiveId" clId="{EB06E505-B86B-4F52-AB89-97365B7CA838}" dt="2024-08-10T14:53:37.849" v="3568" actId="26606"/>
          <ac:spMkLst>
            <pc:docMk/>
            <pc:sldMk cId="4138477251" sldId="256"/>
            <ac:spMk id="9" creationId="{9180DE06-7362-4888-AADA-7AADD57AC49D}"/>
          </ac:spMkLst>
        </pc:spChg>
        <pc:spChg chg="add del">
          <ac:chgData name="Walter Taylor" userId="b4efa1ca452ff226" providerId="LiveId" clId="{EB06E505-B86B-4F52-AB89-97365B7CA838}" dt="2024-08-10T14:51:04.739" v="3549" actId="26606"/>
          <ac:spMkLst>
            <pc:docMk/>
            <pc:sldMk cId="4138477251" sldId="256"/>
            <ac:spMk id="10" creationId="{19D32F93-50AC-4C46-A5DB-291C60DDB7BD}"/>
          </ac:spMkLst>
        </pc:spChg>
        <pc:spChg chg="add del">
          <ac:chgData name="Walter Taylor" userId="b4efa1ca452ff226" providerId="LiveId" clId="{EB06E505-B86B-4F52-AB89-97365B7CA838}" dt="2024-08-10T14:51:04.739" v="3549" actId="26606"/>
          <ac:spMkLst>
            <pc:docMk/>
            <pc:sldMk cId="4138477251" sldId="256"/>
            <ac:spMk id="12" creationId="{827DC2C4-B485-428A-BF4A-472D2967F47F}"/>
          </ac:spMkLst>
        </pc:spChg>
        <pc:spChg chg="add del">
          <ac:chgData name="Walter Taylor" userId="b4efa1ca452ff226" providerId="LiveId" clId="{EB06E505-B86B-4F52-AB89-97365B7CA838}" dt="2024-08-10T14:51:04.739" v="3549" actId="26606"/>
          <ac:spMkLst>
            <pc:docMk/>
            <pc:sldMk cId="4138477251" sldId="256"/>
            <ac:spMk id="14" creationId="{EE04B5EB-F158-4507-90DD-BD23620C7CC9}"/>
          </ac:spMkLst>
        </pc:spChg>
        <pc:spChg chg="add del">
          <ac:chgData name="Walter Taylor" userId="b4efa1ca452ff226" providerId="LiveId" clId="{EB06E505-B86B-4F52-AB89-97365B7CA838}" dt="2024-08-10T14:52:26.020" v="3563" actId="26606"/>
          <ac:spMkLst>
            <pc:docMk/>
            <pc:sldMk cId="4138477251" sldId="256"/>
            <ac:spMk id="16" creationId="{04357C93-F0CB-4A1C-8F77-4E9063789819}"/>
          </ac:spMkLst>
        </pc:spChg>
        <pc:spChg chg="add del">
          <ac:chgData name="Walter Taylor" userId="b4efa1ca452ff226" providerId="LiveId" clId="{EB06E505-B86B-4F52-AB89-97365B7CA838}" dt="2024-08-10T14:52:26.020" v="3563" actId="26606"/>
          <ac:spMkLst>
            <pc:docMk/>
            <pc:sldMk cId="4138477251" sldId="256"/>
            <ac:spMk id="17" creationId="{91DC6ABD-215C-4EA8-A483-CEF5B99AB385}"/>
          </ac:spMkLst>
        </pc:spChg>
        <pc:spChg chg="add del">
          <ac:chgData name="Walter Taylor" userId="b4efa1ca452ff226" providerId="LiveId" clId="{EB06E505-B86B-4F52-AB89-97365B7CA838}" dt="2024-08-10T14:53:37.849" v="3568" actId="26606"/>
          <ac:spMkLst>
            <pc:docMk/>
            <pc:sldMk cId="4138477251" sldId="256"/>
            <ac:spMk id="19" creationId="{04357C93-F0CB-4A1C-8F77-4E9063789819}"/>
          </ac:spMkLst>
        </pc:spChg>
        <pc:spChg chg="add del">
          <ac:chgData name="Walter Taylor" userId="b4efa1ca452ff226" providerId="LiveId" clId="{EB06E505-B86B-4F52-AB89-97365B7CA838}" dt="2024-08-10T14:53:44.024" v="3573" actId="26606"/>
          <ac:spMkLst>
            <pc:docMk/>
            <pc:sldMk cId="4138477251" sldId="256"/>
            <ac:spMk id="21" creationId="{DCF72F19-1473-448C-AA14-0CB8AA374CF0}"/>
          </ac:spMkLst>
        </pc:spChg>
        <pc:spChg chg="add del">
          <ac:chgData name="Walter Taylor" userId="b4efa1ca452ff226" providerId="LiveId" clId="{EB06E505-B86B-4F52-AB89-97365B7CA838}" dt="2024-08-10T14:53:44.024" v="3573" actId="26606"/>
          <ac:spMkLst>
            <pc:docMk/>
            <pc:sldMk cId="4138477251" sldId="256"/>
            <ac:spMk id="24" creationId="{04357C93-F0CB-4A1C-8F77-4E9063789819}"/>
          </ac:spMkLst>
        </pc:spChg>
        <pc:spChg chg="add del">
          <ac:chgData name="Walter Taylor" userId="b4efa1ca452ff226" providerId="LiveId" clId="{EB06E505-B86B-4F52-AB89-97365B7CA838}" dt="2024-08-10T14:53:49.571" v="3578" actId="26606"/>
          <ac:spMkLst>
            <pc:docMk/>
            <pc:sldMk cId="4138477251" sldId="256"/>
            <ac:spMk id="26" creationId="{20D5D19D-0789-4518-B5DC-D47ADF69D25A}"/>
          </ac:spMkLst>
        </pc:spChg>
        <pc:spChg chg="add del">
          <ac:chgData name="Walter Taylor" userId="b4efa1ca452ff226" providerId="LiveId" clId="{EB06E505-B86B-4F52-AB89-97365B7CA838}" dt="2024-08-10T14:53:49.571" v="3578" actId="26606"/>
          <ac:spMkLst>
            <pc:docMk/>
            <pc:sldMk cId="4138477251" sldId="256"/>
            <ac:spMk id="30" creationId="{B81933D1-5615-42C7-9C0B-4EB7105CCE2D}"/>
          </ac:spMkLst>
        </pc:spChg>
        <pc:spChg chg="add del">
          <ac:chgData name="Walter Taylor" userId="b4efa1ca452ff226" providerId="LiveId" clId="{EB06E505-B86B-4F52-AB89-97365B7CA838}" dt="2024-08-10T14:53:49.571" v="3578" actId="26606"/>
          <ac:spMkLst>
            <pc:docMk/>
            <pc:sldMk cId="4138477251" sldId="256"/>
            <ac:spMk id="31" creationId="{19C9EAEA-39D0-4B0E-A0EB-51E7B26740B1}"/>
          </ac:spMkLst>
        </pc:spChg>
        <pc:spChg chg="add del">
          <ac:chgData name="Walter Taylor" userId="b4efa1ca452ff226" providerId="LiveId" clId="{EB06E505-B86B-4F52-AB89-97365B7CA838}" dt="2024-08-10T14:53:54.363" v="3581" actId="26606"/>
          <ac:spMkLst>
            <pc:docMk/>
            <pc:sldMk cId="4138477251" sldId="256"/>
            <ac:spMk id="33" creationId="{043017B7-DB56-477D-A4AE-8EC1B3C99C78}"/>
          </ac:spMkLst>
        </pc:spChg>
        <pc:spChg chg="add del">
          <ac:chgData name="Walter Taylor" userId="b4efa1ca452ff226" providerId="LiveId" clId="{EB06E505-B86B-4F52-AB89-97365B7CA838}" dt="2024-08-10T14:53:54.363" v="3581" actId="26606"/>
          <ac:spMkLst>
            <pc:docMk/>
            <pc:sldMk cId="4138477251" sldId="256"/>
            <ac:spMk id="37" creationId="{04357C93-F0CB-4A1C-8F77-4E9063789819}"/>
          </ac:spMkLst>
        </pc:spChg>
        <pc:spChg chg="add del">
          <ac:chgData name="Walter Taylor" userId="b4efa1ca452ff226" providerId="LiveId" clId="{EB06E505-B86B-4F52-AB89-97365B7CA838}" dt="2024-08-10T14:54:05.061" v="3584" actId="26606"/>
          <ac:spMkLst>
            <pc:docMk/>
            <pc:sldMk cId="4138477251" sldId="256"/>
            <ac:spMk id="39" creationId="{62542EEC-4F7C-4AE2-933E-EAC8EB3FA378}"/>
          </ac:spMkLst>
        </pc:spChg>
        <pc:spChg chg="add del">
          <ac:chgData name="Walter Taylor" userId="b4efa1ca452ff226" providerId="LiveId" clId="{EB06E505-B86B-4F52-AB89-97365B7CA838}" dt="2024-08-10T14:54:05.061" v="3584" actId="26606"/>
          <ac:spMkLst>
            <pc:docMk/>
            <pc:sldMk cId="4138477251" sldId="256"/>
            <ac:spMk id="40" creationId="{B81933D1-5615-42C7-9C0B-4EB7105CCE2D}"/>
          </ac:spMkLst>
        </pc:spChg>
        <pc:spChg chg="add del">
          <ac:chgData name="Walter Taylor" userId="b4efa1ca452ff226" providerId="LiveId" clId="{EB06E505-B86B-4F52-AB89-97365B7CA838}" dt="2024-08-10T14:54:05.061" v="3584" actId="26606"/>
          <ac:spMkLst>
            <pc:docMk/>
            <pc:sldMk cId="4138477251" sldId="256"/>
            <ac:spMk id="41" creationId="{19C9EAEA-39D0-4B0E-A0EB-51E7B26740B1}"/>
          </ac:spMkLst>
        </pc:spChg>
        <pc:spChg chg="add del">
          <ac:chgData name="Walter Taylor" userId="b4efa1ca452ff226" providerId="LiveId" clId="{EB06E505-B86B-4F52-AB89-97365B7CA838}" dt="2024-08-10T14:54:07.784" v="3587" actId="26606"/>
          <ac:spMkLst>
            <pc:docMk/>
            <pc:sldMk cId="4138477251" sldId="256"/>
            <ac:spMk id="46" creationId="{1574D71B-7917-4BD7-887C-1D652DB0DFC4}"/>
          </ac:spMkLst>
        </pc:spChg>
        <pc:spChg chg="add del">
          <ac:chgData name="Walter Taylor" userId="b4efa1ca452ff226" providerId="LiveId" clId="{EB06E505-B86B-4F52-AB89-97365B7CA838}" dt="2024-08-10T14:54:07.784" v="3587" actId="26606"/>
          <ac:spMkLst>
            <pc:docMk/>
            <pc:sldMk cId="4138477251" sldId="256"/>
            <ac:spMk id="47" creationId="{99413ED5-9ED4-4772-BCE4-2BCAE6B12E35}"/>
          </ac:spMkLst>
        </pc:spChg>
        <pc:spChg chg="add del">
          <ac:chgData name="Walter Taylor" userId="b4efa1ca452ff226" providerId="LiveId" clId="{EB06E505-B86B-4F52-AB89-97365B7CA838}" dt="2024-08-10T14:54:07.784" v="3587" actId="26606"/>
          <ac:spMkLst>
            <pc:docMk/>
            <pc:sldMk cId="4138477251" sldId="256"/>
            <ac:spMk id="48" creationId="{04357C93-F0CB-4A1C-8F77-4E9063789819}"/>
          </ac:spMkLst>
        </pc:spChg>
        <pc:spChg chg="add del">
          <ac:chgData name="Walter Taylor" userId="b4efa1ca452ff226" providerId="LiveId" clId="{EB06E505-B86B-4F52-AB89-97365B7CA838}" dt="2024-08-10T14:54:07.784" v="3587" actId="26606"/>
          <ac:spMkLst>
            <pc:docMk/>
            <pc:sldMk cId="4138477251" sldId="256"/>
            <ac:spMk id="49" creationId="{6CF143E5-57C3-46A3-91A2-EDAA7A8E6A75}"/>
          </ac:spMkLst>
        </pc:spChg>
        <pc:spChg chg="add del">
          <ac:chgData name="Walter Taylor" userId="b4efa1ca452ff226" providerId="LiveId" clId="{EB06E505-B86B-4F52-AB89-97365B7CA838}" dt="2024-08-10T14:54:18.698" v="3590" actId="26606"/>
          <ac:spMkLst>
            <pc:docMk/>
            <pc:sldMk cId="4138477251" sldId="256"/>
            <ac:spMk id="51" creationId="{739E93DA-BA0C-4FFD-8859-C0D19FF5C045}"/>
          </ac:spMkLst>
        </pc:spChg>
        <pc:spChg chg="add del">
          <ac:chgData name="Walter Taylor" userId="b4efa1ca452ff226" providerId="LiveId" clId="{EB06E505-B86B-4F52-AB89-97365B7CA838}" dt="2024-08-10T14:54:18.698" v="3590" actId="26606"/>
          <ac:spMkLst>
            <pc:docMk/>
            <pc:sldMk cId="4138477251" sldId="256"/>
            <ac:spMk id="54" creationId="{04357C93-F0CB-4A1C-8F77-4E9063789819}"/>
          </ac:spMkLst>
        </pc:spChg>
        <pc:spChg chg="add del">
          <ac:chgData name="Walter Taylor" userId="b4efa1ca452ff226" providerId="LiveId" clId="{EB06E505-B86B-4F52-AB89-97365B7CA838}" dt="2024-08-10T14:54:25.745" v="3593" actId="26606"/>
          <ac:spMkLst>
            <pc:docMk/>
            <pc:sldMk cId="4138477251" sldId="256"/>
            <ac:spMk id="56" creationId="{91DC6ABD-215C-4EA8-A483-CEF5B99AB385}"/>
          </ac:spMkLst>
        </pc:spChg>
        <pc:spChg chg="add del">
          <ac:chgData name="Walter Taylor" userId="b4efa1ca452ff226" providerId="LiveId" clId="{EB06E505-B86B-4F52-AB89-97365B7CA838}" dt="2024-08-10T14:54:25.745" v="3593" actId="26606"/>
          <ac:spMkLst>
            <pc:docMk/>
            <pc:sldMk cId="4138477251" sldId="256"/>
            <ac:spMk id="59" creationId="{04357C93-F0CB-4A1C-8F77-4E9063789819}"/>
          </ac:spMkLst>
        </pc:spChg>
        <pc:spChg chg="add del">
          <ac:chgData name="Walter Taylor" userId="b4efa1ca452ff226" providerId="LiveId" clId="{EB06E505-B86B-4F52-AB89-97365B7CA838}" dt="2024-08-10T14:56:34.817" v="3685" actId="26606"/>
          <ac:spMkLst>
            <pc:docMk/>
            <pc:sldMk cId="4138477251" sldId="256"/>
            <ac:spMk id="61" creationId="{DCF72F19-1473-448C-AA14-0CB8AA374CF0}"/>
          </ac:spMkLst>
        </pc:spChg>
        <pc:spChg chg="add del">
          <ac:chgData name="Walter Taylor" userId="b4efa1ca452ff226" providerId="LiveId" clId="{EB06E505-B86B-4F52-AB89-97365B7CA838}" dt="2024-08-10T14:56:34.817" v="3685" actId="26606"/>
          <ac:spMkLst>
            <pc:docMk/>
            <pc:sldMk cId="4138477251" sldId="256"/>
            <ac:spMk id="64" creationId="{04357C93-F0CB-4A1C-8F77-4E9063789819}"/>
          </ac:spMkLst>
        </pc:spChg>
        <pc:grpChg chg="add del">
          <ac:chgData name="Walter Taylor" userId="b4efa1ca452ff226" providerId="LiveId" clId="{EB06E505-B86B-4F52-AB89-97365B7CA838}" dt="2024-08-10T14:53:37.849" v="3568" actId="26606"/>
          <ac:grpSpMkLst>
            <pc:docMk/>
            <pc:sldMk cId="4138477251" sldId="256"/>
            <ac:grpSpMk id="11" creationId="{3AF6A671-C637-4547-85F4-51B6D1881399}"/>
          </ac:grpSpMkLst>
        </pc:grpChg>
        <pc:grpChg chg="add del">
          <ac:chgData name="Walter Taylor" userId="b4efa1ca452ff226" providerId="LiveId" clId="{EB06E505-B86B-4F52-AB89-97365B7CA838}" dt="2024-08-10T14:52:26.020" v="3563" actId="26606"/>
          <ac:grpSpMkLst>
            <pc:docMk/>
            <pc:sldMk cId="4138477251" sldId="256"/>
            <ac:grpSpMk id="18" creationId="{3AF6A671-C637-4547-85F4-51B6D1881399}"/>
          </ac:grpSpMkLst>
        </pc:grpChg>
        <pc:grpChg chg="add del">
          <ac:chgData name="Walter Taylor" userId="b4efa1ca452ff226" providerId="LiveId" clId="{EB06E505-B86B-4F52-AB89-97365B7CA838}" dt="2024-08-10T14:53:44.024" v="3573" actId="26606"/>
          <ac:grpSpMkLst>
            <pc:docMk/>
            <pc:sldMk cId="4138477251" sldId="256"/>
            <ac:grpSpMk id="22" creationId="{3AF6A671-C637-4547-85F4-51B6D1881399}"/>
          </ac:grpSpMkLst>
        </pc:grpChg>
        <pc:grpChg chg="add del">
          <ac:chgData name="Walter Taylor" userId="b4efa1ca452ff226" providerId="LiveId" clId="{EB06E505-B86B-4F52-AB89-97365B7CA838}" dt="2024-08-10T14:53:49.571" v="3578" actId="26606"/>
          <ac:grpSpMkLst>
            <pc:docMk/>
            <pc:sldMk cId="4138477251" sldId="256"/>
            <ac:grpSpMk id="27" creationId="{032D8612-31EB-44CF-A1D0-14FD4C705424}"/>
          </ac:grpSpMkLst>
        </pc:grpChg>
        <pc:grpChg chg="add del">
          <ac:chgData name="Walter Taylor" userId="b4efa1ca452ff226" providerId="LiveId" clId="{EB06E505-B86B-4F52-AB89-97365B7CA838}" dt="2024-08-10T14:53:54.363" v="3581" actId="26606"/>
          <ac:grpSpMkLst>
            <pc:docMk/>
            <pc:sldMk cId="4138477251" sldId="256"/>
            <ac:grpSpMk id="34" creationId="{3AF6A671-C637-4547-85F4-51B6D1881399}"/>
          </ac:grpSpMkLst>
        </pc:grpChg>
        <pc:grpChg chg="add del">
          <ac:chgData name="Walter Taylor" userId="b4efa1ca452ff226" providerId="LiveId" clId="{EB06E505-B86B-4F52-AB89-97365B7CA838}" dt="2024-08-10T14:54:05.061" v="3584" actId="26606"/>
          <ac:grpSpMkLst>
            <pc:docMk/>
            <pc:sldMk cId="4138477251" sldId="256"/>
            <ac:grpSpMk id="42" creationId="{032D8612-31EB-44CF-A1D0-14FD4C705424}"/>
          </ac:grpSpMkLst>
        </pc:grpChg>
        <pc:grpChg chg="add del">
          <ac:chgData name="Walter Taylor" userId="b4efa1ca452ff226" providerId="LiveId" clId="{EB06E505-B86B-4F52-AB89-97365B7CA838}" dt="2024-08-10T14:54:18.698" v="3590" actId="26606"/>
          <ac:grpSpMkLst>
            <pc:docMk/>
            <pc:sldMk cId="4138477251" sldId="256"/>
            <ac:grpSpMk id="52" creationId="{3AF6A671-C637-4547-85F4-51B6D1881399}"/>
          </ac:grpSpMkLst>
        </pc:grpChg>
        <pc:grpChg chg="add del">
          <ac:chgData name="Walter Taylor" userId="b4efa1ca452ff226" providerId="LiveId" clId="{EB06E505-B86B-4F52-AB89-97365B7CA838}" dt="2024-08-10T14:54:25.745" v="3593" actId="26606"/>
          <ac:grpSpMkLst>
            <pc:docMk/>
            <pc:sldMk cId="4138477251" sldId="256"/>
            <ac:grpSpMk id="57" creationId="{3AF6A671-C637-4547-85F4-51B6D1881399}"/>
          </ac:grpSpMkLst>
        </pc:grpChg>
        <pc:grpChg chg="add del">
          <ac:chgData name="Walter Taylor" userId="b4efa1ca452ff226" providerId="LiveId" clId="{EB06E505-B86B-4F52-AB89-97365B7CA838}" dt="2024-08-10T14:56:34.817" v="3685" actId="26606"/>
          <ac:grpSpMkLst>
            <pc:docMk/>
            <pc:sldMk cId="4138477251" sldId="256"/>
            <ac:grpSpMk id="62" creationId="{3AF6A671-C637-4547-85F4-51B6D1881399}"/>
          </ac:grpSpMkLst>
        </pc:grpChg>
        <pc:picChg chg="add del mod modCrop">
          <ac:chgData name="Walter Taylor" userId="b4efa1ca452ff226" providerId="LiveId" clId="{EB06E505-B86B-4F52-AB89-97365B7CA838}" dt="2024-08-10T14:53:24.171" v="3564" actId="478"/>
          <ac:picMkLst>
            <pc:docMk/>
            <pc:sldMk cId="4138477251" sldId="256"/>
            <ac:picMk id="5" creationId="{058F077A-6002-7C0E-8F8D-63D3D8DCF84C}"/>
          </ac:picMkLst>
        </pc:picChg>
        <pc:picChg chg="add del mod">
          <ac:chgData name="Walter Taylor" userId="b4efa1ca452ff226" providerId="LiveId" clId="{EB06E505-B86B-4F52-AB89-97365B7CA838}" dt="2024-08-10T14:52:24.474" v="3561" actId="14100"/>
          <ac:picMkLst>
            <pc:docMk/>
            <pc:sldMk cId="4138477251" sldId="256"/>
            <ac:picMk id="6" creationId="{E593C1A9-135B-FEF7-2AD6-5785544A11C3}"/>
          </ac:picMkLst>
        </pc:picChg>
        <pc:picChg chg="add mod">
          <ac:chgData name="Walter Taylor" userId="b4efa1ca452ff226" providerId="LiveId" clId="{EB06E505-B86B-4F52-AB89-97365B7CA838}" dt="2024-08-10T14:56:34.817" v="3685" actId="26606"/>
          <ac:picMkLst>
            <pc:docMk/>
            <pc:sldMk cId="4138477251" sldId="256"/>
            <ac:picMk id="7" creationId="{BD215271-5742-27D9-DC53-80F329E23033}"/>
          </ac:picMkLst>
        </pc:picChg>
      </pc:sldChg>
      <pc:sldChg chg="addSp delSp modSp mod modTransition setBg modNotesTx">
        <pc:chgData name="Walter Taylor" userId="b4efa1ca452ff226" providerId="LiveId" clId="{EB06E505-B86B-4F52-AB89-97365B7CA838}" dt="2024-08-14T09:15:50.840" v="7897" actId="20577"/>
        <pc:sldMkLst>
          <pc:docMk/>
          <pc:sldMk cId="1606188621" sldId="257"/>
        </pc:sldMkLst>
        <pc:spChg chg="mod">
          <ac:chgData name="Walter Taylor" userId="b4efa1ca452ff226" providerId="LiveId" clId="{EB06E505-B86B-4F52-AB89-97365B7CA838}" dt="2024-08-12T12:31:50.824" v="4363" actId="26606"/>
          <ac:spMkLst>
            <pc:docMk/>
            <pc:sldMk cId="1606188621" sldId="257"/>
            <ac:spMk id="2" creationId="{1866886D-7C30-8ED4-645A-85C167211D4F}"/>
          </ac:spMkLst>
        </pc:spChg>
        <pc:spChg chg="add del mod">
          <ac:chgData name="Walter Taylor" userId="b4efa1ca452ff226" providerId="LiveId" clId="{EB06E505-B86B-4F52-AB89-97365B7CA838}" dt="2024-08-14T09:15:50.840" v="7897" actId="20577"/>
          <ac:spMkLst>
            <pc:docMk/>
            <pc:sldMk cId="1606188621" sldId="257"/>
            <ac:spMk id="3" creationId="{5C1D1EC1-5AE3-B20A-A222-36C97DEDA0EF}"/>
          </ac:spMkLst>
        </pc:spChg>
        <pc:spChg chg="add">
          <ac:chgData name="Walter Taylor" userId="b4efa1ca452ff226" providerId="LiveId" clId="{EB06E505-B86B-4F52-AB89-97365B7CA838}" dt="2024-08-12T12:31:50.824" v="4363" actId="26606"/>
          <ac:spMkLst>
            <pc:docMk/>
            <pc:sldMk cId="1606188621" sldId="257"/>
            <ac:spMk id="8" creationId="{DBF61EA3-B236-439E-9C0B-340980D56BEE}"/>
          </ac:spMkLst>
        </pc:spChg>
        <pc:spChg chg="add">
          <ac:chgData name="Walter Taylor" userId="b4efa1ca452ff226" providerId="LiveId" clId="{EB06E505-B86B-4F52-AB89-97365B7CA838}" dt="2024-08-12T12:31:50.824" v="4363" actId="26606"/>
          <ac:spMkLst>
            <pc:docMk/>
            <pc:sldMk cId="1606188621" sldId="257"/>
            <ac:spMk id="14" creationId="{E659831F-0D9A-4C63-9EBB-8435B85A440F}"/>
          </ac:spMkLst>
        </pc:spChg>
        <pc:grpChg chg="add">
          <ac:chgData name="Walter Taylor" userId="b4efa1ca452ff226" providerId="LiveId" clId="{EB06E505-B86B-4F52-AB89-97365B7CA838}" dt="2024-08-12T12:31:50.824" v="4363" actId="26606"/>
          <ac:grpSpMkLst>
            <pc:docMk/>
            <pc:sldMk cId="1606188621" sldId="257"/>
            <ac:grpSpMk id="10" creationId="{28FAF094-D087-493F-8DF9-A486C2D6BBAA}"/>
          </ac:grpSpMkLst>
        </pc:grpChg>
        <pc:graphicFrameChg chg="add del mod">
          <ac:chgData name="Walter Taylor" userId="b4efa1ca452ff226" providerId="LiveId" clId="{EB06E505-B86B-4F52-AB89-97365B7CA838}" dt="2024-08-10T14:56:40.104" v="3687" actId="26606"/>
          <ac:graphicFrameMkLst>
            <pc:docMk/>
            <pc:sldMk cId="1606188621" sldId="257"/>
            <ac:graphicFrameMk id="5" creationId="{A6DAA9F9-DDEB-F615-7375-DBDC7ED8708C}"/>
          </ac:graphicFrameMkLst>
        </pc:graphicFrameChg>
      </pc:sldChg>
      <pc:sldChg chg="addSp delSp modSp mod modTransition setBg modNotesTx">
        <pc:chgData name="Walter Taylor" userId="b4efa1ca452ff226" providerId="LiveId" clId="{EB06E505-B86B-4F52-AB89-97365B7CA838}" dt="2024-08-12T15:45:09.563" v="4800"/>
        <pc:sldMkLst>
          <pc:docMk/>
          <pc:sldMk cId="3644092834" sldId="258"/>
        </pc:sldMkLst>
        <pc:spChg chg="mod">
          <ac:chgData name="Walter Taylor" userId="b4efa1ca452ff226" providerId="LiveId" clId="{EB06E505-B86B-4F52-AB89-97365B7CA838}" dt="2024-08-12T15:36:33.884" v="4733" actId="26606"/>
          <ac:spMkLst>
            <pc:docMk/>
            <pc:sldMk cId="3644092834" sldId="258"/>
            <ac:spMk id="2" creationId="{8AD8359C-4CB3-956A-E0EF-E196CC48F4B3}"/>
          </ac:spMkLst>
        </pc:spChg>
        <pc:spChg chg="mod">
          <ac:chgData name="Walter Taylor" userId="b4efa1ca452ff226" providerId="LiveId" clId="{EB06E505-B86B-4F52-AB89-97365B7CA838}" dt="2024-08-12T15:36:44.151" v="4734" actId="403"/>
          <ac:spMkLst>
            <pc:docMk/>
            <pc:sldMk cId="3644092834" sldId="258"/>
            <ac:spMk id="3" creationId="{1BBBEF0A-E53D-32A3-E128-8E43F9E8039D}"/>
          </ac:spMkLst>
        </pc:spChg>
        <pc:spChg chg="add del">
          <ac:chgData name="Walter Taylor" userId="b4efa1ca452ff226" providerId="LiveId" clId="{EB06E505-B86B-4F52-AB89-97365B7CA838}" dt="2024-08-12T15:36:33.868" v="4732" actId="26606"/>
          <ac:spMkLst>
            <pc:docMk/>
            <pc:sldMk cId="3644092834" sldId="258"/>
            <ac:spMk id="10" creationId="{922F19F4-FE70-43DC-856F-2CE5F521DC48}"/>
          </ac:spMkLst>
        </pc:spChg>
        <pc:spChg chg="add">
          <ac:chgData name="Walter Taylor" userId="b4efa1ca452ff226" providerId="LiveId" clId="{EB06E505-B86B-4F52-AB89-97365B7CA838}" dt="2024-08-12T15:36:33.884" v="4733" actId="26606"/>
          <ac:spMkLst>
            <pc:docMk/>
            <pc:sldMk cId="3644092834" sldId="258"/>
            <ac:spMk id="16" creationId="{3873B707-463F-40B0-8227-E8CC6C67EB25}"/>
          </ac:spMkLst>
        </pc:spChg>
        <pc:spChg chg="add del">
          <ac:chgData name="Walter Taylor" userId="b4efa1ca452ff226" providerId="LiveId" clId="{EB06E505-B86B-4F52-AB89-97365B7CA838}" dt="2024-08-12T15:36:33.868" v="4732" actId="26606"/>
          <ac:spMkLst>
            <pc:docMk/>
            <pc:sldMk cId="3644092834" sldId="258"/>
            <ac:spMk id="17" creationId="{D5B0017B-2ECA-49AF-B397-DC140825DF8D}"/>
          </ac:spMkLst>
        </pc:spChg>
        <pc:spChg chg="add">
          <ac:chgData name="Walter Taylor" userId="b4efa1ca452ff226" providerId="LiveId" clId="{EB06E505-B86B-4F52-AB89-97365B7CA838}" dt="2024-08-12T15:36:33.884" v="4733" actId="26606"/>
          <ac:spMkLst>
            <pc:docMk/>
            <pc:sldMk cId="3644092834" sldId="258"/>
            <ac:spMk id="18" creationId="{C13237C8-E62C-4F0D-A318-BD6FB6C2D138}"/>
          </ac:spMkLst>
        </pc:spChg>
        <pc:spChg chg="add del">
          <ac:chgData name="Walter Taylor" userId="b4efa1ca452ff226" providerId="LiveId" clId="{EB06E505-B86B-4F52-AB89-97365B7CA838}" dt="2024-08-12T15:36:33.868" v="4732" actId="26606"/>
          <ac:spMkLst>
            <pc:docMk/>
            <pc:sldMk cId="3644092834" sldId="258"/>
            <ac:spMk id="19" creationId="{395ECC94-3D5E-46A7-A7A1-DE807E1563B4}"/>
          </ac:spMkLst>
        </pc:spChg>
        <pc:spChg chg="add">
          <ac:chgData name="Walter Taylor" userId="b4efa1ca452ff226" providerId="LiveId" clId="{EB06E505-B86B-4F52-AB89-97365B7CA838}" dt="2024-08-12T15:36:33.884" v="4733" actId="26606"/>
          <ac:spMkLst>
            <pc:docMk/>
            <pc:sldMk cId="3644092834" sldId="258"/>
            <ac:spMk id="20" creationId="{19C9EAEA-39D0-4B0E-A0EB-51E7B26740B1}"/>
          </ac:spMkLst>
        </pc:spChg>
        <pc:spChg chg="add del">
          <ac:chgData name="Walter Taylor" userId="b4efa1ca452ff226" providerId="LiveId" clId="{EB06E505-B86B-4F52-AB89-97365B7CA838}" dt="2024-08-12T15:36:33.868" v="4732" actId="26606"/>
          <ac:spMkLst>
            <pc:docMk/>
            <pc:sldMk cId="3644092834" sldId="258"/>
            <ac:spMk id="21" creationId="{7E549738-9961-462D-81B7-4A7A44691102}"/>
          </ac:spMkLst>
        </pc:spChg>
        <pc:spChg chg="add">
          <ac:chgData name="Walter Taylor" userId="b4efa1ca452ff226" providerId="LiveId" clId="{EB06E505-B86B-4F52-AB89-97365B7CA838}" dt="2024-08-12T15:36:33.884" v="4733" actId="26606"/>
          <ac:spMkLst>
            <pc:docMk/>
            <pc:sldMk cId="3644092834" sldId="258"/>
            <ac:spMk id="22" creationId="{8CB5D2D7-DF65-4E86-BFBA-FFB9B5ACEB64}"/>
          </ac:spMkLst>
        </pc:spChg>
        <pc:spChg chg="add">
          <ac:chgData name="Walter Taylor" userId="b4efa1ca452ff226" providerId="LiveId" clId="{EB06E505-B86B-4F52-AB89-97365B7CA838}" dt="2024-08-12T15:36:33.884" v="4733" actId="26606"/>
          <ac:spMkLst>
            <pc:docMk/>
            <pc:sldMk cId="3644092834" sldId="258"/>
            <ac:spMk id="25" creationId="{AAAE94E3-A7DB-4868-B1E3-E49703488BBC}"/>
          </ac:spMkLst>
        </pc:spChg>
        <pc:grpChg chg="add del">
          <ac:chgData name="Walter Taylor" userId="b4efa1ca452ff226" providerId="LiveId" clId="{EB06E505-B86B-4F52-AB89-97365B7CA838}" dt="2024-08-12T15:36:33.868" v="4732" actId="26606"/>
          <ac:grpSpMkLst>
            <pc:docMk/>
            <pc:sldMk cId="3644092834" sldId="258"/>
            <ac:grpSpMk id="12" creationId="{AE1C45F0-260A-458C-96ED-C1F6D2151219}"/>
          </ac:grpSpMkLst>
        </pc:grpChg>
        <pc:grpChg chg="add">
          <ac:chgData name="Walter Taylor" userId="b4efa1ca452ff226" providerId="LiveId" clId="{EB06E505-B86B-4F52-AB89-97365B7CA838}" dt="2024-08-12T15:36:33.884" v="4733" actId="26606"/>
          <ac:grpSpMkLst>
            <pc:docMk/>
            <pc:sldMk cId="3644092834" sldId="258"/>
            <ac:grpSpMk id="26" creationId="{1DE889C7-FAD6-4397-98E2-05D503484459}"/>
          </ac:grpSpMkLst>
        </pc:grpChg>
        <pc:picChg chg="add mod ord">
          <ac:chgData name="Walter Taylor" userId="b4efa1ca452ff226" providerId="LiveId" clId="{EB06E505-B86B-4F52-AB89-97365B7CA838}" dt="2024-08-12T15:36:33.884" v="4733" actId="26606"/>
          <ac:picMkLst>
            <pc:docMk/>
            <pc:sldMk cId="3644092834" sldId="258"/>
            <ac:picMk id="4" creationId="{68DDDB91-77D8-14B9-3780-125A010886CB}"/>
          </ac:picMkLst>
        </pc:picChg>
        <pc:picChg chg="add mod">
          <ac:chgData name="Walter Taylor" userId="b4efa1ca452ff226" providerId="LiveId" clId="{EB06E505-B86B-4F52-AB89-97365B7CA838}" dt="2024-08-12T15:36:33.884" v="4733" actId="26606"/>
          <ac:picMkLst>
            <pc:docMk/>
            <pc:sldMk cId="3644092834" sldId="258"/>
            <ac:picMk id="5" creationId="{DB8C863E-7B07-C097-5061-241E1ADA79D5}"/>
          </ac:picMkLst>
        </pc:picChg>
        <pc:cxnChg chg="add del">
          <ac:chgData name="Walter Taylor" userId="b4efa1ca452ff226" providerId="LiveId" clId="{EB06E505-B86B-4F52-AB89-97365B7CA838}" dt="2024-08-12T15:36:33.868" v="4732" actId="26606"/>
          <ac:cxnSpMkLst>
            <pc:docMk/>
            <pc:sldMk cId="3644092834" sldId="258"/>
            <ac:cxnSpMk id="23" creationId="{6CF1BAF6-AD41-4082-B212-8A1F9A2E8779}"/>
          </ac:cxnSpMkLst>
        </pc:cxnChg>
      </pc:sldChg>
      <pc:sldChg chg="addSp delSp modSp mod modTransition setBg modNotesTx">
        <pc:chgData name="Walter Taylor" userId="b4efa1ca452ff226" providerId="LiveId" clId="{EB06E505-B86B-4F52-AB89-97365B7CA838}" dt="2024-08-13T23:56:10.073" v="7261" actId="20577"/>
        <pc:sldMkLst>
          <pc:docMk/>
          <pc:sldMk cId="464814684" sldId="259"/>
        </pc:sldMkLst>
        <pc:spChg chg="mod">
          <ac:chgData name="Walter Taylor" userId="b4efa1ca452ff226" providerId="LiveId" clId="{EB06E505-B86B-4F52-AB89-97365B7CA838}" dt="2024-08-12T15:34:52.083" v="4688" actId="26606"/>
          <ac:spMkLst>
            <pc:docMk/>
            <pc:sldMk cId="464814684" sldId="259"/>
            <ac:spMk id="2" creationId="{5C5E0F2D-B50A-351F-3009-A6710D4662D9}"/>
          </ac:spMkLst>
        </pc:spChg>
        <pc:spChg chg="mod">
          <ac:chgData name="Walter Taylor" userId="b4efa1ca452ff226" providerId="LiveId" clId="{EB06E505-B86B-4F52-AB89-97365B7CA838}" dt="2024-08-13T23:53:12.653" v="7117" actId="1076"/>
          <ac:spMkLst>
            <pc:docMk/>
            <pc:sldMk cId="464814684" sldId="259"/>
            <ac:spMk id="3" creationId="{97E0E711-A34E-4B39-CEE6-E9279FA7734D}"/>
          </ac:spMkLst>
        </pc:spChg>
        <pc:spChg chg="add">
          <ac:chgData name="Walter Taylor" userId="b4efa1ca452ff226" providerId="LiveId" clId="{EB06E505-B86B-4F52-AB89-97365B7CA838}" dt="2024-08-12T15:34:52.083" v="4688" actId="26606"/>
          <ac:spMkLst>
            <pc:docMk/>
            <pc:sldMk cId="464814684" sldId="259"/>
            <ac:spMk id="9" creationId="{058A14AF-9FB5-4CC7-BA35-E8E85D3EDF0E}"/>
          </ac:spMkLst>
        </pc:spChg>
        <pc:spChg chg="add">
          <ac:chgData name="Walter Taylor" userId="b4efa1ca452ff226" providerId="LiveId" clId="{EB06E505-B86B-4F52-AB89-97365B7CA838}" dt="2024-08-12T15:34:52.083" v="4688" actId="26606"/>
          <ac:spMkLst>
            <pc:docMk/>
            <pc:sldMk cId="464814684" sldId="259"/>
            <ac:spMk id="11" creationId="{3A9A4357-BD1D-4622-A4FE-766E6AB8DE84}"/>
          </ac:spMkLst>
        </pc:spChg>
        <pc:spChg chg="add">
          <ac:chgData name="Walter Taylor" userId="b4efa1ca452ff226" providerId="LiveId" clId="{EB06E505-B86B-4F52-AB89-97365B7CA838}" dt="2024-08-12T15:34:52.083" v="4688" actId="26606"/>
          <ac:spMkLst>
            <pc:docMk/>
            <pc:sldMk cId="464814684" sldId="259"/>
            <ac:spMk id="13" creationId="{E659831F-0D9A-4C63-9EBB-8435B85A440F}"/>
          </ac:spMkLst>
        </pc:spChg>
        <pc:spChg chg="add">
          <ac:chgData name="Walter Taylor" userId="b4efa1ca452ff226" providerId="LiveId" clId="{EB06E505-B86B-4F52-AB89-97365B7CA838}" dt="2024-08-12T15:34:52.083" v="4688" actId="26606"/>
          <ac:spMkLst>
            <pc:docMk/>
            <pc:sldMk cId="464814684" sldId="259"/>
            <ac:spMk id="15" creationId="{E6995CE5-F890-4ABA-82A2-26507CE8D2A3}"/>
          </ac:spMkLst>
        </pc:spChg>
        <pc:grpChg chg="add del mod">
          <ac:chgData name="Walter Taylor" userId="b4efa1ca452ff226" providerId="LiveId" clId="{EB06E505-B86B-4F52-AB89-97365B7CA838}" dt="2024-08-12T15:34:37.346" v="4685" actId="478"/>
          <ac:grpSpMkLst>
            <pc:docMk/>
            <pc:sldMk cId="464814684" sldId="259"/>
            <ac:grpSpMk id="7" creationId="{EFF7DAA2-E7AB-B9CF-7627-EC8A8A1468D8}"/>
          </ac:grpSpMkLst>
        </pc:grpChg>
        <pc:picChg chg="add mod">
          <ac:chgData name="Walter Taylor" userId="b4efa1ca452ff226" providerId="LiveId" clId="{EB06E505-B86B-4F52-AB89-97365B7CA838}" dt="2024-08-13T23:52:52.388" v="7114" actId="14100"/>
          <ac:picMkLst>
            <pc:docMk/>
            <pc:sldMk cId="464814684" sldId="259"/>
            <ac:picMk id="4" creationId="{FBE92A7B-F1C9-3347-9B90-7F0D1AB919AB}"/>
          </ac:picMkLst>
        </pc:picChg>
        <pc:picChg chg="add del mod modCrop">
          <ac:chgData name="Walter Taylor" userId="b4efa1ca452ff226" providerId="LiveId" clId="{EB06E505-B86B-4F52-AB89-97365B7CA838}" dt="2024-08-12T15:34:38.893" v="4686" actId="478"/>
          <ac:picMkLst>
            <pc:docMk/>
            <pc:sldMk cId="464814684" sldId="259"/>
            <ac:picMk id="5" creationId="{55D23A47-0397-DC5A-513B-93AABC61A24E}"/>
          </ac:picMkLst>
        </pc:picChg>
        <pc:picChg chg="add mod modCrop">
          <ac:chgData name="Walter Taylor" userId="b4efa1ca452ff226" providerId="LiveId" clId="{EB06E505-B86B-4F52-AB89-97365B7CA838}" dt="2024-08-12T15:19:28.226" v="4679" actId="1076"/>
          <ac:picMkLst>
            <pc:docMk/>
            <pc:sldMk cId="464814684" sldId="259"/>
            <ac:picMk id="6" creationId="{1E294158-89A3-3157-E2B2-3577AB3FCE63}"/>
          </ac:picMkLst>
        </pc:picChg>
        <pc:picChg chg="add mod">
          <ac:chgData name="Walter Taylor" userId="b4efa1ca452ff226" providerId="LiveId" clId="{EB06E505-B86B-4F52-AB89-97365B7CA838}" dt="2024-08-12T15:19:28.226" v="4679" actId="1076"/>
          <ac:picMkLst>
            <pc:docMk/>
            <pc:sldMk cId="464814684" sldId="259"/>
            <ac:picMk id="1026" creationId="{F9DC3CFD-3401-A1E3-480A-FE8704099B03}"/>
          </ac:picMkLst>
        </pc:picChg>
      </pc:sldChg>
      <pc:sldChg chg="addSp delSp modSp mod ord modTransition setBg modAnim modNotesTx">
        <pc:chgData name="Walter Taylor" userId="b4efa1ca452ff226" providerId="LiveId" clId="{EB06E505-B86B-4F52-AB89-97365B7CA838}" dt="2024-08-14T00:02:36.740" v="7666" actId="20577"/>
        <pc:sldMkLst>
          <pc:docMk/>
          <pc:sldMk cId="2039036096" sldId="260"/>
        </pc:sldMkLst>
        <pc:spChg chg="mod">
          <ac:chgData name="Walter Taylor" userId="b4efa1ca452ff226" providerId="LiveId" clId="{EB06E505-B86B-4F52-AB89-97365B7CA838}" dt="2024-08-12T15:39:14.518" v="4746" actId="26606"/>
          <ac:spMkLst>
            <pc:docMk/>
            <pc:sldMk cId="2039036096" sldId="260"/>
            <ac:spMk id="2" creationId="{A14F7410-0933-7CE2-1158-95375E6B77F6}"/>
          </ac:spMkLst>
        </pc:spChg>
        <pc:spChg chg="del mod">
          <ac:chgData name="Walter Taylor" userId="b4efa1ca452ff226" providerId="LiveId" clId="{EB06E505-B86B-4F52-AB89-97365B7CA838}" dt="2024-08-13T23:26:31.737" v="6848" actId="26606"/>
          <ac:spMkLst>
            <pc:docMk/>
            <pc:sldMk cId="2039036096" sldId="260"/>
            <ac:spMk id="3" creationId="{F79D875A-63DD-9654-BCC1-58B055C6530B}"/>
          </ac:spMkLst>
        </pc:spChg>
        <pc:spChg chg="mod topLvl">
          <ac:chgData name="Walter Taylor" userId="b4efa1ca452ff226" providerId="LiveId" clId="{EB06E505-B86B-4F52-AB89-97365B7CA838}" dt="2024-08-13T23:31:23.540" v="6865" actId="164"/>
          <ac:spMkLst>
            <pc:docMk/>
            <pc:sldMk cId="2039036096" sldId="260"/>
            <ac:spMk id="5" creationId="{91DEFA1D-82D1-1E11-4258-734E79BC054B}"/>
          </ac:spMkLst>
        </pc:spChg>
        <pc:spChg chg="mod topLvl">
          <ac:chgData name="Walter Taylor" userId="b4efa1ca452ff226" providerId="LiveId" clId="{EB06E505-B86B-4F52-AB89-97365B7CA838}" dt="2024-08-13T23:31:23.540" v="6865" actId="164"/>
          <ac:spMkLst>
            <pc:docMk/>
            <pc:sldMk cId="2039036096" sldId="260"/>
            <ac:spMk id="6" creationId="{611FAACB-6786-BA97-0021-67E4A70B087C}"/>
          </ac:spMkLst>
        </pc:spChg>
        <pc:spChg chg="mod topLvl">
          <ac:chgData name="Walter Taylor" userId="b4efa1ca452ff226" providerId="LiveId" clId="{EB06E505-B86B-4F52-AB89-97365B7CA838}" dt="2024-08-13T23:31:26.860" v="6866" actId="164"/>
          <ac:spMkLst>
            <pc:docMk/>
            <pc:sldMk cId="2039036096" sldId="260"/>
            <ac:spMk id="7" creationId="{4D5F1DDC-01FB-5BAA-35CE-F65C52D67707}"/>
          </ac:spMkLst>
        </pc:spChg>
        <pc:spChg chg="add">
          <ac:chgData name="Walter Taylor" userId="b4efa1ca452ff226" providerId="LiveId" clId="{EB06E505-B86B-4F52-AB89-97365B7CA838}" dt="2024-08-12T15:39:14.518" v="4746" actId="26606"/>
          <ac:spMkLst>
            <pc:docMk/>
            <pc:sldMk cId="2039036096" sldId="260"/>
            <ac:spMk id="8" creationId="{B6CDA21F-E7AF-4C75-8395-33F58D5B0E45}"/>
          </ac:spMkLst>
        </pc:spChg>
        <pc:spChg chg="mod topLvl">
          <ac:chgData name="Walter Taylor" userId="b4efa1ca452ff226" providerId="LiveId" clId="{EB06E505-B86B-4F52-AB89-97365B7CA838}" dt="2024-08-13T23:31:26.860" v="6866" actId="164"/>
          <ac:spMkLst>
            <pc:docMk/>
            <pc:sldMk cId="2039036096" sldId="260"/>
            <ac:spMk id="9" creationId="{96C0D3AF-0EE2-A222-6FEF-6903B177E085}"/>
          </ac:spMkLst>
        </pc:spChg>
        <pc:spChg chg="mod topLvl">
          <ac:chgData name="Walter Taylor" userId="b4efa1ca452ff226" providerId="LiveId" clId="{EB06E505-B86B-4F52-AB89-97365B7CA838}" dt="2024-08-13T23:31:30.409" v="6867" actId="164"/>
          <ac:spMkLst>
            <pc:docMk/>
            <pc:sldMk cId="2039036096" sldId="260"/>
            <ac:spMk id="14" creationId="{0D96DE9A-0CCE-1A60-AAB6-40410BABD95F}"/>
          </ac:spMkLst>
        </pc:spChg>
        <pc:spChg chg="add">
          <ac:chgData name="Walter Taylor" userId="b4efa1ca452ff226" providerId="LiveId" clId="{EB06E505-B86B-4F52-AB89-97365B7CA838}" dt="2024-08-12T15:39:14.518" v="4746" actId="26606"/>
          <ac:spMkLst>
            <pc:docMk/>
            <pc:sldMk cId="2039036096" sldId="260"/>
            <ac:spMk id="15" creationId="{D5B0017B-2ECA-49AF-B397-DC140825DF8D}"/>
          </ac:spMkLst>
        </pc:spChg>
        <pc:spChg chg="mod topLvl">
          <ac:chgData name="Walter Taylor" userId="b4efa1ca452ff226" providerId="LiveId" clId="{EB06E505-B86B-4F52-AB89-97365B7CA838}" dt="2024-08-13T23:31:30.409" v="6867" actId="164"/>
          <ac:spMkLst>
            <pc:docMk/>
            <pc:sldMk cId="2039036096" sldId="260"/>
            <ac:spMk id="16" creationId="{4A7F5D46-40D1-F691-B4C2-F3EFB4398F95}"/>
          </ac:spMkLst>
        </pc:spChg>
        <pc:grpChg chg="del mod">
          <ac:chgData name="Walter Taylor" userId="b4efa1ca452ff226" providerId="LiveId" clId="{EB06E505-B86B-4F52-AB89-97365B7CA838}" dt="2024-08-13T23:31:18.197" v="6864" actId="165"/>
          <ac:grpSpMkLst>
            <pc:docMk/>
            <pc:sldMk cId="2039036096" sldId="260"/>
            <ac:grpSpMk id="4" creationId="{8C171000-1B53-F127-F736-C8901F0EF522}"/>
          </ac:grpSpMkLst>
        </pc:grpChg>
        <pc:grpChg chg="add">
          <ac:chgData name="Walter Taylor" userId="b4efa1ca452ff226" providerId="LiveId" clId="{EB06E505-B86B-4F52-AB89-97365B7CA838}" dt="2024-08-12T15:39:14.518" v="4746" actId="26606"/>
          <ac:grpSpMkLst>
            <pc:docMk/>
            <pc:sldMk cId="2039036096" sldId="260"/>
            <ac:grpSpMk id="10" creationId="{AE1C45F0-260A-458C-96ED-C1F6D2151219}"/>
          </ac:grpSpMkLst>
        </pc:grpChg>
        <pc:grpChg chg="add mod">
          <ac:chgData name="Walter Taylor" userId="b4efa1ca452ff226" providerId="LiveId" clId="{EB06E505-B86B-4F52-AB89-97365B7CA838}" dt="2024-08-13T23:31:23.540" v="6865" actId="164"/>
          <ac:grpSpMkLst>
            <pc:docMk/>
            <pc:sldMk cId="2039036096" sldId="260"/>
            <ac:grpSpMk id="18" creationId="{45ECC649-DE4B-2E3E-72DB-DEB98AEFC566}"/>
          </ac:grpSpMkLst>
        </pc:grpChg>
        <pc:grpChg chg="add mod">
          <ac:chgData name="Walter Taylor" userId="b4efa1ca452ff226" providerId="LiveId" clId="{EB06E505-B86B-4F52-AB89-97365B7CA838}" dt="2024-08-13T23:31:26.860" v="6866" actId="164"/>
          <ac:grpSpMkLst>
            <pc:docMk/>
            <pc:sldMk cId="2039036096" sldId="260"/>
            <ac:grpSpMk id="20" creationId="{3C044596-A375-6C62-DEB8-FB5A074AB96C}"/>
          </ac:grpSpMkLst>
        </pc:grpChg>
        <pc:grpChg chg="add mod">
          <ac:chgData name="Walter Taylor" userId="b4efa1ca452ff226" providerId="LiveId" clId="{EB06E505-B86B-4F52-AB89-97365B7CA838}" dt="2024-08-13T23:31:30.409" v="6867" actId="164"/>
          <ac:grpSpMkLst>
            <pc:docMk/>
            <pc:sldMk cId="2039036096" sldId="260"/>
            <ac:grpSpMk id="21" creationId="{0E81AFB8-FD40-9132-B998-2A73E71AF9D4}"/>
          </ac:grpSpMkLst>
        </pc:grpChg>
        <pc:graphicFrameChg chg="add del mod">
          <ac:chgData name="Walter Taylor" userId="b4efa1ca452ff226" providerId="LiveId" clId="{EB06E505-B86B-4F52-AB89-97365B7CA838}" dt="2024-08-13T23:31:12.895" v="6863" actId="18245"/>
          <ac:graphicFrameMkLst>
            <pc:docMk/>
            <pc:sldMk cId="2039036096" sldId="260"/>
            <ac:graphicFrameMk id="19" creationId="{C2F62CD5-77A1-CD63-42E3-E76ABB9C2E0F}"/>
          </ac:graphicFrameMkLst>
        </pc:graphicFrameChg>
        <pc:cxnChg chg="add">
          <ac:chgData name="Walter Taylor" userId="b4efa1ca452ff226" providerId="LiveId" clId="{EB06E505-B86B-4F52-AB89-97365B7CA838}" dt="2024-08-12T15:39:14.518" v="4746" actId="26606"/>
          <ac:cxnSpMkLst>
            <pc:docMk/>
            <pc:sldMk cId="2039036096" sldId="260"/>
            <ac:cxnSpMk id="17" creationId="{6CF1BAF6-AD41-4082-B212-8A1F9A2E8779}"/>
          </ac:cxnSpMkLst>
        </pc:cxnChg>
      </pc:sldChg>
      <pc:sldChg chg="addSp delSp modSp mod ord modTransition setBg modNotesTx">
        <pc:chgData name="Walter Taylor" userId="b4efa1ca452ff226" providerId="LiveId" clId="{EB06E505-B86B-4F52-AB89-97365B7CA838}" dt="2024-08-13T10:33:02.447" v="5726" actId="20577"/>
        <pc:sldMkLst>
          <pc:docMk/>
          <pc:sldMk cId="1377292239" sldId="261"/>
        </pc:sldMkLst>
        <pc:spChg chg="mod">
          <ac:chgData name="Walter Taylor" userId="b4efa1ca452ff226" providerId="LiveId" clId="{EB06E505-B86B-4F52-AB89-97365B7CA838}" dt="2024-08-12T15:41:07.334" v="4765" actId="26606"/>
          <ac:spMkLst>
            <pc:docMk/>
            <pc:sldMk cId="1377292239" sldId="261"/>
            <ac:spMk id="2" creationId="{108B3724-FEC0-B38D-9B6C-478434CAD2BE}"/>
          </ac:spMkLst>
        </pc:spChg>
        <pc:spChg chg="mod">
          <ac:chgData name="Walter Taylor" userId="b4efa1ca452ff226" providerId="LiveId" clId="{EB06E505-B86B-4F52-AB89-97365B7CA838}" dt="2024-08-12T15:41:07.334" v="4765" actId="26606"/>
          <ac:spMkLst>
            <pc:docMk/>
            <pc:sldMk cId="1377292239" sldId="261"/>
            <ac:spMk id="3" creationId="{4481A095-0216-74A8-6A1B-6D178C7E577E}"/>
          </ac:spMkLst>
        </pc:spChg>
        <pc:spChg chg="add del">
          <ac:chgData name="Walter Taylor" userId="b4efa1ca452ff226" providerId="LiveId" clId="{EB06E505-B86B-4F52-AB89-97365B7CA838}" dt="2024-08-12T14:44:09.252" v="4432" actId="22"/>
          <ac:spMkLst>
            <pc:docMk/>
            <pc:sldMk cId="1377292239" sldId="261"/>
            <ac:spMk id="5" creationId="{B49D6F7E-C6E4-B6C6-4B22-859FECACEED6}"/>
          </ac:spMkLst>
        </pc:spChg>
        <pc:spChg chg="add del">
          <ac:chgData name="Walter Taylor" userId="b4efa1ca452ff226" providerId="LiveId" clId="{EB06E505-B86B-4F52-AB89-97365B7CA838}" dt="2024-08-12T15:41:07.334" v="4764" actId="26606"/>
          <ac:spMkLst>
            <pc:docMk/>
            <pc:sldMk cId="1377292239" sldId="261"/>
            <ac:spMk id="8" creationId="{B6CDA21F-E7AF-4C75-8395-33F58D5B0E45}"/>
          </ac:spMkLst>
        </pc:spChg>
        <pc:spChg chg="add">
          <ac:chgData name="Walter Taylor" userId="b4efa1ca452ff226" providerId="LiveId" clId="{EB06E505-B86B-4F52-AB89-97365B7CA838}" dt="2024-08-12T15:41:07.334" v="4765" actId="26606"/>
          <ac:spMkLst>
            <pc:docMk/>
            <pc:sldMk cId="1377292239" sldId="261"/>
            <ac:spMk id="14" creationId="{E659831F-0D9A-4C63-9EBB-8435B85A440F}"/>
          </ac:spMkLst>
        </pc:spChg>
        <pc:spChg chg="add del">
          <ac:chgData name="Walter Taylor" userId="b4efa1ca452ff226" providerId="LiveId" clId="{EB06E505-B86B-4F52-AB89-97365B7CA838}" dt="2024-08-12T15:41:07.334" v="4764" actId="26606"/>
          <ac:spMkLst>
            <pc:docMk/>
            <pc:sldMk cId="1377292239" sldId="261"/>
            <ac:spMk id="15" creationId="{D5B0017B-2ECA-49AF-B397-DC140825DF8D}"/>
          </ac:spMkLst>
        </pc:spChg>
        <pc:spChg chg="add">
          <ac:chgData name="Walter Taylor" userId="b4efa1ca452ff226" providerId="LiveId" clId="{EB06E505-B86B-4F52-AB89-97365B7CA838}" dt="2024-08-12T15:41:07.334" v="4765" actId="26606"/>
          <ac:spMkLst>
            <pc:docMk/>
            <pc:sldMk cId="1377292239" sldId="261"/>
            <ac:spMk id="19" creationId="{DBF61EA3-B236-439E-9C0B-340980D56BEE}"/>
          </ac:spMkLst>
        </pc:spChg>
        <pc:grpChg chg="add del">
          <ac:chgData name="Walter Taylor" userId="b4efa1ca452ff226" providerId="LiveId" clId="{EB06E505-B86B-4F52-AB89-97365B7CA838}" dt="2024-08-12T15:41:07.334" v="4764" actId="26606"/>
          <ac:grpSpMkLst>
            <pc:docMk/>
            <pc:sldMk cId="1377292239" sldId="261"/>
            <ac:grpSpMk id="10" creationId="{AE1C45F0-260A-458C-96ED-C1F6D2151219}"/>
          </ac:grpSpMkLst>
        </pc:grpChg>
        <pc:grpChg chg="add">
          <ac:chgData name="Walter Taylor" userId="b4efa1ca452ff226" providerId="LiveId" clId="{EB06E505-B86B-4F52-AB89-97365B7CA838}" dt="2024-08-12T15:41:07.334" v="4765" actId="26606"/>
          <ac:grpSpMkLst>
            <pc:docMk/>
            <pc:sldMk cId="1377292239" sldId="261"/>
            <ac:grpSpMk id="20" creationId="{28FAF094-D087-493F-8DF9-A486C2D6BBAA}"/>
          </ac:grpSpMkLst>
        </pc:grpChg>
        <pc:cxnChg chg="add del">
          <ac:chgData name="Walter Taylor" userId="b4efa1ca452ff226" providerId="LiveId" clId="{EB06E505-B86B-4F52-AB89-97365B7CA838}" dt="2024-08-12T15:41:07.334" v="4764" actId="26606"/>
          <ac:cxnSpMkLst>
            <pc:docMk/>
            <pc:sldMk cId="1377292239" sldId="261"/>
            <ac:cxnSpMk id="17" creationId="{6CF1BAF6-AD41-4082-B212-8A1F9A2E8779}"/>
          </ac:cxnSpMkLst>
        </pc:cxnChg>
      </pc:sldChg>
      <pc:sldChg chg="addSp modSp del mod modTransition">
        <pc:chgData name="Walter Taylor" userId="b4efa1ca452ff226" providerId="LiveId" clId="{EB06E505-B86B-4F52-AB89-97365B7CA838}" dt="2024-08-12T17:47:29.528" v="5123" actId="47"/>
        <pc:sldMkLst>
          <pc:docMk/>
          <pc:sldMk cId="2315623914" sldId="262"/>
        </pc:sldMkLst>
        <pc:spChg chg="mod">
          <ac:chgData name="Walter Taylor" userId="b4efa1ca452ff226" providerId="LiveId" clId="{EB06E505-B86B-4F52-AB89-97365B7CA838}" dt="2024-08-12T12:29:07.474" v="4291" actId="20577"/>
          <ac:spMkLst>
            <pc:docMk/>
            <pc:sldMk cId="2315623914" sldId="262"/>
            <ac:spMk id="3" creationId="{7A820C93-99AE-68AE-4AC6-33AC610CE5E1}"/>
          </ac:spMkLst>
        </pc:spChg>
        <pc:spChg chg="add mod">
          <ac:chgData name="Walter Taylor" userId="b4efa1ca452ff226" providerId="LiveId" clId="{EB06E505-B86B-4F52-AB89-97365B7CA838}" dt="2024-08-12T15:41:27.431" v="4766"/>
          <ac:spMkLst>
            <pc:docMk/>
            <pc:sldMk cId="2315623914" sldId="262"/>
            <ac:spMk id="4" creationId="{D2D2651C-3BC1-9309-F558-568A091C1719}"/>
          </ac:spMkLst>
        </pc:spChg>
        <pc:spChg chg="add mod">
          <ac:chgData name="Walter Taylor" userId="b4efa1ca452ff226" providerId="LiveId" clId="{EB06E505-B86B-4F52-AB89-97365B7CA838}" dt="2024-08-12T15:41:27.431" v="4766"/>
          <ac:spMkLst>
            <pc:docMk/>
            <pc:sldMk cId="2315623914" sldId="262"/>
            <ac:spMk id="5" creationId="{BACEF18D-DCE6-F6F0-4D9A-222413414E93}"/>
          </ac:spMkLst>
        </pc:spChg>
      </pc:sldChg>
      <pc:sldChg chg="addSp delSp modSp mod ord modTransition setBg">
        <pc:chgData name="Walter Taylor" userId="b4efa1ca452ff226" providerId="LiveId" clId="{EB06E505-B86B-4F52-AB89-97365B7CA838}" dt="2024-08-14T00:04:41.448" v="7713" actId="20577"/>
        <pc:sldMkLst>
          <pc:docMk/>
          <pc:sldMk cId="3083685135" sldId="263"/>
        </pc:sldMkLst>
        <pc:spChg chg="mod">
          <ac:chgData name="Walter Taylor" userId="b4efa1ca452ff226" providerId="LiveId" clId="{EB06E505-B86B-4F52-AB89-97365B7CA838}" dt="2024-08-12T15:41:54.934" v="4769" actId="26606"/>
          <ac:spMkLst>
            <pc:docMk/>
            <pc:sldMk cId="3083685135" sldId="263"/>
            <ac:spMk id="2" creationId="{70CE02FB-228C-4CD2-BB0E-BE8D7EBD0388}"/>
          </ac:spMkLst>
        </pc:spChg>
        <pc:spChg chg="mod">
          <ac:chgData name="Walter Taylor" userId="b4efa1ca452ff226" providerId="LiveId" clId="{EB06E505-B86B-4F52-AB89-97365B7CA838}" dt="2024-08-14T00:04:41.448" v="7713" actId="20577"/>
          <ac:spMkLst>
            <pc:docMk/>
            <pc:sldMk cId="3083685135" sldId="263"/>
            <ac:spMk id="3" creationId="{06B7256C-D428-877A-8E8A-798CE2808C5F}"/>
          </ac:spMkLst>
        </pc:spChg>
        <pc:spChg chg="add del mod">
          <ac:chgData name="Walter Taylor" userId="b4efa1ca452ff226" providerId="LiveId" clId="{EB06E505-B86B-4F52-AB89-97365B7CA838}" dt="2024-08-13T23:25:56.221" v="6847" actId="478"/>
          <ac:spMkLst>
            <pc:docMk/>
            <pc:sldMk cId="3083685135" sldId="263"/>
            <ac:spMk id="4" creationId="{346070B5-8901-DEB6-FA80-146930C1D051}"/>
          </ac:spMkLst>
        </pc:spChg>
        <pc:spChg chg="add">
          <ac:chgData name="Walter Taylor" userId="b4efa1ca452ff226" providerId="LiveId" clId="{EB06E505-B86B-4F52-AB89-97365B7CA838}" dt="2024-08-12T15:41:54.934" v="4769" actId="26606"/>
          <ac:spMkLst>
            <pc:docMk/>
            <pc:sldMk cId="3083685135" sldId="263"/>
            <ac:spMk id="8" creationId="{B6CDA21F-E7AF-4C75-8395-33F58D5B0E45}"/>
          </ac:spMkLst>
        </pc:spChg>
        <pc:spChg chg="add">
          <ac:chgData name="Walter Taylor" userId="b4efa1ca452ff226" providerId="LiveId" clId="{EB06E505-B86B-4F52-AB89-97365B7CA838}" dt="2024-08-12T15:41:54.934" v="4769" actId="26606"/>
          <ac:spMkLst>
            <pc:docMk/>
            <pc:sldMk cId="3083685135" sldId="263"/>
            <ac:spMk id="15" creationId="{D5B0017B-2ECA-49AF-B397-DC140825DF8D}"/>
          </ac:spMkLst>
        </pc:spChg>
        <pc:grpChg chg="add">
          <ac:chgData name="Walter Taylor" userId="b4efa1ca452ff226" providerId="LiveId" clId="{EB06E505-B86B-4F52-AB89-97365B7CA838}" dt="2024-08-12T15:41:54.934" v="4769" actId="26606"/>
          <ac:grpSpMkLst>
            <pc:docMk/>
            <pc:sldMk cId="3083685135" sldId="263"/>
            <ac:grpSpMk id="10" creationId="{AE1C45F0-260A-458C-96ED-C1F6D2151219}"/>
          </ac:grpSpMkLst>
        </pc:grpChg>
        <pc:cxnChg chg="add">
          <ac:chgData name="Walter Taylor" userId="b4efa1ca452ff226" providerId="LiveId" clId="{EB06E505-B86B-4F52-AB89-97365B7CA838}" dt="2024-08-12T15:41:54.934" v="4769" actId="26606"/>
          <ac:cxnSpMkLst>
            <pc:docMk/>
            <pc:sldMk cId="3083685135" sldId="263"/>
            <ac:cxnSpMk id="17" creationId="{6CF1BAF6-AD41-4082-B212-8A1F9A2E8779}"/>
          </ac:cxnSpMkLst>
        </pc:cxnChg>
      </pc:sldChg>
      <pc:sldChg chg="addSp delSp modSp mod modTransition setBg addAnim">
        <pc:chgData name="Walter Taylor" userId="b4efa1ca452ff226" providerId="LiveId" clId="{EB06E505-B86B-4F52-AB89-97365B7CA838}" dt="2024-08-12T15:46:41.796" v="4817"/>
        <pc:sldMkLst>
          <pc:docMk/>
          <pc:sldMk cId="2594435963" sldId="264"/>
        </pc:sldMkLst>
        <pc:spChg chg="mod">
          <ac:chgData name="Walter Taylor" userId="b4efa1ca452ff226" providerId="LiveId" clId="{EB06E505-B86B-4F52-AB89-97365B7CA838}" dt="2024-08-12T12:31:09.854" v="4362" actId="26606"/>
          <ac:spMkLst>
            <pc:docMk/>
            <pc:sldMk cId="2594435963" sldId="264"/>
            <ac:spMk id="2" creationId="{26D02675-0FD7-1F8B-F1DC-690B52500D95}"/>
          </ac:spMkLst>
        </pc:spChg>
        <pc:spChg chg="add del">
          <ac:chgData name="Walter Taylor" userId="b4efa1ca452ff226" providerId="LiveId" clId="{EB06E505-B86B-4F52-AB89-97365B7CA838}" dt="2024-08-12T12:31:09.854" v="4362" actId="26606"/>
          <ac:spMkLst>
            <pc:docMk/>
            <pc:sldMk cId="2594435963" sldId="264"/>
            <ac:spMk id="8" creationId="{DCF72F19-1473-448C-AA14-0CB8AA374CF0}"/>
          </ac:spMkLst>
        </pc:spChg>
        <pc:spChg chg="add del">
          <ac:chgData name="Walter Taylor" userId="b4efa1ca452ff226" providerId="LiveId" clId="{EB06E505-B86B-4F52-AB89-97365B7CA838}" dt="2024-08-12T12:31:09.854" v="4362" actId="26606"/>
          <ac:spMkLst>
            <pc:docMk/>
            <pc:sldMk cId="2594435963" sldId="264"/>
            <ac:spMk id="14" creationId="{04357C93-F0CB-4A1C-8F77-4E9063789819}"/>
          </ac:spMkLst>
        </pc:spChg>
        <pc:spChg chg="add">
          <ac:chgData name="Walter Taylor" userId="b4efa1ca452ff226" providerId="LiveId" clId="{EB06E505-B86B-4F52-AB89-97365B7CA838}" dt="2024-08-12T12:31:09.854" v="4362" actId="26606"/>
          <ac:spMkLst>
            <pc:docMk/>
            <pc:sldMk cId="2594435963" sldId="264"/>
            <ac:spMk id="19" creationId="{47942995-B07F-4636-9A06-C6A104B260A8}"/>
          </ac:spMkLst>
        </pc:spChg>
        <pc:spChg chg="add">
          <ac:chgData name="Walter Taylor" userId="b4efa1ca452ff226" providerId="LiveId" clId="{EB06E505-B86B-4F52-AB89-97365B7CA838}" dt="2024-08-12T12:31:09.854" v="4362" actId="26606"/>
          <ac:spMkLst>
            <pc:docMk/>
            <pc:sldMk cId="2594435963" sldId="264"/>
            <ac:spMk id="26" creationId="{B81933D1-5615-42C7-9C0B-4EB7105CCE2D}"/>
          </ac:spMkLst>
        </pc:spChg>
        <pc:spChg chg="add">
          <ac:chgData name="Walter Taylor" userId="b4efa1ca452ff226" providerId="LiveId" clId="{EB06E505-B86B-4F52-AB89-97365B7CA838}" dt="2024-08-12T12:31:09.854" v="4362" actId="26606"/>
          <ac:spMkLst>
            <pc:docMk/>
            <pc:sldMk cId="2594435963" sldId="264"/>
            <ac:spMk id="28" creationId="{19C9EAEA-39D0-4B0E-A0EB-51E7B26740B1}"/>
          </ac:spMkLst>
        </pc:spChg>
        <pc:grpChg chg="add del">
          <ac:chgData name="Walter Taylor" userId="b4efa1ca452ff226" providerId="LiveId" clId="{EB06E505-B86B-4F52-AB89-97365B7CA838}" dt="2024-08-12T12:31:09.854" v="4362" actId="26606"/>
          <ac:grpSpMkLst>
            <pc:docMk/>
            <pc:sldMk cId="2594435963" sldId="264"/>
            <ac:grpSpMk id="10" creationId="{3AF6A671-C637-4547-85F4-51B6D1881399}"/>
          </ac:grpSpMkLst>
        </pc:grpChg>
        <pc:grpChg chg="add">
          <ac:chgData name="Walter Taylor" userId="b4efa1ca452ff226" providerId="LiveId" clId="{EB06E505-B86B-4F52-AB89-97365B7CA838}" dt="2024-08-12T12:31:09.854" v="4362" actId="26606"/>
          <ac:grpSpMkLst>
            <pc:docMk/>
            <pc:sldMk cId="2594435963" sldId="264"/>
            <ac:grpSpMk id="21" creationId="{032D8612-31EB-44CF-A1D0-14FD4C705424}"/>
          </ac:grpSpMkLst>
        </pc:grpChg>
        <pc:picChg chg="add mod">
          <ac:chgData name="Walter Taylor" userId="b4efa1ca452ff226" providerId="LiveId" clId="{EB06E505-B86B-4F52-AB89-97365B7CA838}" dt="2024-08-12T12:31:09.854" v="4362" actId="26606"/>
          <ac:picMkLst>
            <pc:docMk/>
            <pc:sldMk cId="2594435963" sldId="264"/>
            <ac:picMk id="3" creationId="{DB8D3A5E-D26C-C7DF-4C82-CCF43DB44F6E}"/>
          </ac:picMkLst>
        </pc:picChg>
      </pc:sldChg>
      <pc:sldChg chg="addSp delSp modSp del mod ord modTransition setBg">
        <pc:chgData name="Walter Taylor" userId="b4efa1ca452ff226" providerId="LiveId" clId="{EB06E505-B86B-4F52-AB89-97365B7CA838}" dt="2024-08-13T22:28:29.153" v="6214" actId="47"/>
        <pc:sldMkLst>
          <pc:docMk/>
          <pc:sldMk cId="1310778958" sldId="265"/>
        </pc:sldMkLst>
        <pc:spChg chg="mod">
          <ac:chgData name="Walter Taylor" userId="b4efa1ca452ff226" providerId="LiveId" clId="{EB06E505-B86B-4F52-AB89-97365B7CA838}" dt="2024-08-12T15:39:31.555" v="4747" actId="26606"/>
          <ac:spMkLst>
            <pc:docMk/>
            <pc:sldMk cId="1310778958" sldId="265"/>
            <ac:spMk id="2" creationId="{A14F7410-0933-7CE2-1158-95375E6B77F6}"/>
          </ac:spMkLst>
        </pc:spChg>
        <pc:spChg chg="del mod">
          <ac:chgData name="Walter Taylor" userId="b4efa1ca452ff226" providerId="LiveId" clId="{EB06E505-B86B-4F52-AB89-97365B7CA838}" dt="2024-08-13T14:42:33.976" v="5866" actId="478"/>
          <ac:spMkLst>
            <pc:docMk/>
            <pc:sldMk cId="1310778958" sldId="265"/>
            <ac:spMk id="3" creationId="{F79D875A-63DD-9654-BCC1-58B055C6530B}"/>
          </ac:spMkLst>
        </pc:spChg>
        <pc:spChg chg="add del mod">
          <ac:chgData name="Walter Taylor" userId="b4efa1ca452ff226" providerId="LiveId" clId="{EB06E505-B86B-4F52-AB89-97365B7CA838}" dt="2024-08-13T14:42:29.836" v="5865" actId="478"/>
          <ac:spMkLst>
            <pc:docMk/>
            <pc:sldMk cId="1310778958" sldId="265"/>
            <ac:spMk id="4" creationId="{F30DC852-B31B-4537-1E99-199186AE251C}"/>
          </ac:spMkLst>
        </pc:spChg>
        <pc:spChg chg="add del mod">
          <ac:chgData name="Walter Taylor" userId="b4efa1ca452ff226" providerId="LiveId" clId="{EB06E505-B86B-4F52-AB89-97365B7CA838}" dt="2024-08-13T14:42:35.488" v="5867" actId="478"/>
          <ac:spMkLst>
            <pc:docMk/>
            <pc:sldMk cId="1310778958" sldId="265"/>
            <ac:spMk id="5" creationId="{293A1906-DEDC-1C9A-0105-950051567524}"/>
          </ac:spMkLst>
        </pc:spChg>
        <pc:spChg chg="add">
          <ac:chgData name="Walter Taylor" userId="b4efa1ca452ff226" providerId="LiveId" clId="{EB06E505-B86B-4F52-AB89-97365B7CA838}" dt="2024-08-12T15:39:31.555" v="4747" actId="26606"/>
          <ac:spMkLst>
            <pc:docMk/>
            <pc:sldMk cId="1310778958" sldId="265"/>
            <ac:spMk id="11" creationId="{0DEDCC5D-8B8A-40DB-BE90-A3AA27C64A78}"/>
          </ac:spMkLst>
        </pc:spChg>
        <pc:spChg chg="add">
          <ac:chgData name="Walter Taylor" userId="b4efa1ca452ff226" providerId="LiveId" clId="{EB06E505-B86B-4F52-AB89-97365B7CA838}" dt="2024-08-12T15:39:31.555" v="4747" actId="26606"/>
          <ac:spMkLst>
            <pc:docMk/>
            <pc:sldMk cId="1310778958" sldId="265"/>
            <ac:spMk id="17" creationId="{CBC4F608-B4B8-48C3-9572-C0F061B1CD99}"/>
          </ac:spMkLst>
        </pc:spChg>
        <pc:grpChg chg="add">
          <ac:chgData name="Walter Taylor" userId="b4efa1ca452ff226" providerId="LiveId" clId="{EB06E505-B86B-4F52-AB89-97365B7CA838}" dt="2024-08-12T15:39:31.555" v="4747" actId="26606"/>
          <ac:grpSpMkLst>
            <pc:docMk/>
            <pc:sldMk cId="1310778958" sldId="265"/>
            <ac:grpSpMk id="13" creationId="{65167ED7-6315-43AB-B1B6-C326D5FD8F84}"/>
          </ac:grpSpMkLst>
        </pc:grpChg>
      </pc:sldChg>
      <pc:sldChg chg="addSp delSp modSp new mod ord modTransition modAnim">
        <pc:chgData name="Walter Taylor" userId="b4efa1ca452ff226" providerId="LiveId" clId="{EB06E505-B86B-4F52-AB89-97365B7CA838}" dt="2024-08-12T15:45:01.140" v="4798"/>
        <pc:sldMkLst>
          <pc:docMk/>
          <pc:sldMk cId="1754125449" sldId="266"/>
        </pc:sldMkLst>
        <pc:spChg chg="del">
          <ac:chgData name="Walter Taylor" userId="b4efa1ca452ff226" providerId="LiveId" clId="{EB06E505-B86B-4F52-AB89-97365B7CA838}" dt="2024-08-07T15:52:28.427" v="117" actId="478"/>
          <ac:spMkLst>
            <pc:docMk/>
            <pc:sldMk cId="1754125449" sldId="266"/>
            <ac:spMk id="2" creationId="{93D5D358-5A4B-62E6-A475-93A98092F8A6}"/>
          </ac:spMkLst>
        </pc:spChg>
        <pc:spChg chg="del">
          <ac:chgData name="Walter Taylor" userId="b4efa1ca452ff226" providerId="LiveId" clId="{EB06E505-B86B-4F52-AB89-97365B7CA838}" dt="2024-08-07T15:52:28.427" v="117" actId="478"/>
          <ac:spMkLst>
            <pc:docMk/>
            <pc:sldMk cId="1754125449" sldId="266"/>
            <ac:spMk id="3" creationId="{6CA2562A-1096-99F8-AD27-07B17630C2DE}"/>
          </ac:spMkLst>
        </pc:spChg>
        <pc:spChg chg="add mod">
          <ac:chgData name="Walter Taylor" userId="b4efa1ca452ff226" providerId="LiveId" clId="{EB06E505-B86B-4F52-AB89-97365B7CA838}" dt="2024-08-07T15:54:51.738" v="123" actId="207"/>
          <ac:spMkLst>
            <pc:docMk/>
            <pc:sldMk cId="1754125449" sldId="266"/>
            <ac:spMk id="5" creationId="{2B9ABD87-6182-DE9E-04CB-CF81788ACEBB}"/>
          </ac:spMkLst>
        </pc:spChg>
        <pc:picChg chg="add mod">
          <ac:chgData name="Walter Taylor" userId="b4efa1ca452ff226" providerId="LiveId" clId="{EB06E505-B86B-4F52-AB89-97365B7CA838}" dt="2024-08-07T15:53:11.012" v="118"/>
          <ac:picMkLst>
            <pc:docMk/>
            <pc:sldMk cId="1754125449" sldId="266"/>
            <ac:picMk id="4" creationId="{1801B3F1-B31B-3B8A-AF91-3CE1DB6B9584}"/>
          </ac:picMkLst>
        </pc:picChg>
      </pc:sldChg>
      <pc:sldChg chg="modSp new del mod">
        <pc:chgData name="Walter Taylor" userId="b4efa1ca452ff226" providerId="LiveId" clId="{EB06E505-B86B-4F52-AB89-97365B7CA838}" dt="2024-08-08T15:50:28.140" v="2468" actId="47"/>
        <pc:sldMkLst>
          <pc:docMk/>
          <pc:sldMk cId="4260096460" sldId="267"/>
        </pc:sldMkLst>
        <pc:spChg chg="mod">
          <ac:chgData name="Walter Taylor" userId="b4efa1ca452ff226" providerId="LiveId" clId="{EB06E505-B86B-4F52-AB89-97365B7CA838}" dt="2024-08-08T09:45:06.760" v="252" actId="20577"/>
          <ac:spMkLst>
            <pc:docMk/>
            <pc:sldMk cId="4260096460" sldId="267"/>
            <ac:spMk id="2" creationId="{EAC54482-90F8-6595-BFF3-F4CBB20DBB11}"/>
          </ac:spMkLst>
        </pc:spChg>
        <pc:spChg chg="mod">
          <ac:chgData name="Walter Taylor" userId="b4efa1ca452ff226" providerId="LiveId" clId="{EB06E505-B86B-4F52-AB89-97365B7CA838}" dt="2024-08-08T10:22:00.001" v="441" actId="20577"/>
          <ac:spMkLst>
            <pc:docMk/>
            <pc:sldMk cId="4260096460" sldId="267"/>
            <ac:spMk id="3" creationId="{F1494144-7743-9090-EE2A-4FC54E020BED}"/>
          </ac:spMkLst>
        </pc:spChg>
      </pc:sldChg>
      <pc:sldChg chg="add del">
        <pc:chgData name="Walter Taylor" userId="b4efa1ca452ff226" providerId="LiveId" clId="{EB06E505-B86B-4F52-AB89-97365B7CA838}" dt="2024-08-12T12:28:59.323" v="4286" actId="47"/>
        <pc:sldMkLst>
          <pc:docMk/>
          <pc:sldMk cId="979703120" sldId="268"/>
        </pc:sldMkLst>
      </pc:sldChg>
      <pc:sldChg chg="add del">
        <pc:chgData name="Walter Taylor" userId="b4efa1ca452ff226" providerId="LiveId" clId="{EB06E505-B86B-4F52-AB89-97365B7CA838}" dt="2024-08-12T12:26:41.982" v="4242" actId="47"/>
        <pc:sldMkLst>
          <pc:docMk/>
          <pc:sldMk cId="3787616688" sldId="269"/>
        </pc:sldMkLst>
      </pc:sldChg>
      <pc:sldChg chg="add del">
        <pc:chgData name="Walter Taylor" userId="b4efa1ca452ff226" providerId="LiveId" clId="{EB06E505-B86B-4F52-AB89-97365B7CA838}" dt="2024-08-12T12:27:30.384" v="4281" actId="47"/>
        <pc:sldMkLst>
          <pc:docMk/>
          <pc:sldMk cId="2867705818" sldId="270"/>
        </pc:sldMkLst>
      </pc:sldChg>
      <pc:sldChg chg="addSp delSp modSp add mod modTransition setBg modAnim">
        <pc:chgData name="Walter Taylor" userId="b4efa1ca452ff226" providerId="LiveId" clId="{EB06E505-B86B-4F52-AB89-97365B7CA838}" dt="2024-08-13T23:30:46.887" v="6862" actId="207"/>
        <pc:sldMkLst>
          <pc:docMk/>
          <pc:sldMk cId="764362730" sldId="271"/>
        </pc:sldMkLst>
        <pc:spChg chg="mod">
          <ac:chgData name="Walter Taylor" userId="b4efa1ca452ff226" providerId="LiveId" clId="{EB06E505-B86B-4F52-AB89-97365B7CA838}" dt="2024-08-12T15:42:04.590" v="4770" actId="26606"/>
          <ac:spMkLst>
            <pc:docMk/>
            <pc:sldMk cId="764362730" sldId="271"/>
            <ac:spMk id="2" creationId="{70CE02FB-228C-4CD2-BB0E-BE8D7EBD0388}"/>
          </ac:spMkLst>
        </pc:spChg>
        <pc:spChg chg="add del mod">
          <ac:chgData name="Walter Taylor" userId="b4efa1ca452ff226" providerId="LiveId" clId="{EB06E505-B86B-4F52-AB89-97365B7CA838}" dt="2024-08-13T22:53:31.939" v="6564" actId="26606"/>
          <ac:spMkLst>
            <pc:docMk/>
            <pc:sldMk cId="764362730" sldId="271"/>
            <ac:spMk id="3" creationId="{06B7256C-D428-877A-8E8A-798CE2808C5F}"/>
          </ac:spMkLst>
        </pc:spChg>
        <pc:spChg chg="mod topLvl">
          <ac:chgData name="Walter Taylor" userId="b4efa1ca452ff226" providerId="LiveId" clId="{EB06E505-B86B-4F52-AB89-97365B7CA838}" dt="2024-08-13T22:58:00.809" v="6592" actId="164"/>
          <ac:spMkLst>
            <pc:docMk/>
            <pc:sldMk cId="764362730" sldId="271"/>
            <ac:spMk id="7" creationId="{370D743D-7BA1-72A1-080C-04F5094A2AE8}"/>
          </ac:spMkLst>
        </pc:spChg>
        <pc:spChg chg="add">
          <ac:chgData name="Walter Taylor" userId="b4efa1ca452ff226" providerId="LiveId" clId="{EB06E505-B86B-4F52-AB89-97365B7CA838}" dt="2024-08-12T15:42:04.590" v="4770" actId="26606"/>
          <ac:spMkLst>
            <pc:docMk/>
            <pc:sldMk cId="764362730" sldId="271"/>
            <ac:spMk id="8" creationId="{DBF61EA3-B236-439E-9C0B-340980D56BEE}"/>
          </ac:spMkLst>
        </pc:spChg>
        <pc:spChg chg="mod topLvl">
          <ac:chgData name="Walter Taylor" userId="b4efa1ca452ff226" providerId="LiveId" clId="{EB06E505-B86B-4F52-AB89-97365B7CA838}" dt="2024-08-13T23:30:35.798" v="6859" actId="207"/>
          <ac:spMkLst>
            <pc:docMk/>
            <pc:sldMk cId="764362730" sldId="271"/>
            <ac:spMk id="9" creationId="{BA2F7D99-D094-C3C9-0D9D-96D1948A09DD}"/>
          </ac:spMkLst>
        </pc:spChg>
        <pc:spChg chg="mod topLvl">
          <ac:chgData name="Walter Taylor" userId="b4efa1ca452ff226" providerId="LiveId" clId="{EB06E505-B86B-4F52-AB89-97365B7CA838}" dt="2024-08-13T22:58:00.809" v="6592" actId="164"/>
          <ac:spMkLst>
            <pc:docMk/>
            <pc:sldMk cId="764362730" sldId="271"/>
            <ac:spMk id="13" creationId="{6967DFE7-9BC9-70BE-25C4-4100A05375F2}"/>
          </ac:spMkLst>
        </pc:spChg>
        <pc:spChg chg="add">
          <ac:chgData name="Walter Taylor" userId="b4efa1ca452ff226" providerId="LiveId" clId="{EB06E505-B86B-4F52-AB89-97365B7CA838}" dt="2024-08-12T15:42:04.590" v="4770" actId="26606"/>
          <ac:spMkLst>
            <pc:docMk/>
            <pc:sldMk cId="764362730" sldId="271"/>
            <ac:spMk id="14" creationId="{E659831F-0D9A-4C63-9EBB-8435B85A440F}"/>
          </ac:spMkLst>
        </pc:spChg>
        <pc:spChg chg="mod topLvl">
          <ac:chgData name="Walter Taylor" userId="b4efa1ca452ff226" providerId="LiveId" clId="{EB06E505-B86B-4F52-AB89-97365B7CA838}" dt="2024-08-13T22:58:19.633" v="6596" actId="164"/>
          <ac:spMkLst>
            <pc:docMk/>
            <pc:sldMk cId="764362730" sldId="271"/>
            <ac:spMk id="15" creationId="{2F63BAEE-ADBC-7563-DF26-9225003656AA}"/>
          </ac:spMkLst>
        </pc:spChg>
        <pc:spChg chg="mod topLvl">
          <ac:chgData name="Walter Taylor" userId="b4efa1ca452ff226" providerId="LiveId" clId="{EB06E505-B86B-4F52-AB89-97365B7CA838}" dt="2024-08-13T23:30:39.433" v="6860" actId="207"/>
          <ac:spMkLst>
            <pc:docMk/>
            <pc:sldMk cId="764362730" sldId="271"/>
            <ac:spMk id="17" creationId="{A066E0C6-A5E2-AC5F-695B-DFC243CC4C29}"/>
          </ac:spMkLst>
        </pc:spChg>
        <pc:spChg chg="mod topLvl">
          <ac:chgData name="Walter Taylor" userId="b4efa1ca452ff226" providerId="LiveId" clId="{EB06E505-B86B-4F52-AB89-97365B7CA838}" dt="2024-08-13T22:58:19.633" v="6596" actId="164"/>
          <ac:spMkLst>
            <pc:docMk/>
            <pc:sldMk cId="764362730" sldId="271"/>
            <ac:spMk id="19" creationId="{11A2326C-0BB4-67F2-FB5D-E415794D3DD1}"/>
          </ac:spMkLst>
        </pc:spChg>
        <pc:spChg chg="mod topLvl">
          <ac:chgData name="Walter Taylor" userId="b4efa1ca452ff226" providerId="LiveId" clId="{EB06E505-B86B-4F52-AB89-97365B7CA838}" dt="2024-08-13T22:58:13.907" v="6595" actId="164"/>
          <ac:spMkLst>
            <pc:docMk/>
            <pc:sldMk cId="764362730" sldId="271"/>
            <ac:spMk id="20" creationId="{971D66C0-8785-87DD-0B23-833EE96D5784}"/>
          </ac:spMkLst>
        </pc:spChg>
        <pc:spChg chg="mod topLvl">
          <ac:chgData name="Walter Taylor" userId="b4efa1ca452ff226" providerId="LiveId" clId="{EB06E505-B86B-4F52-AB89-97365B7CA838}" dt="2024-08-13T23:30:43.359" v="6861" actId="207"/>
          <ac:spMkLst>
            <pc:docMk/>
            <pc:sldMk cId="764362730" sldId="271"/>
            <ac:spMk id="21" creationId="{2F16C752-FE78-FC82-3A88-CEB7AAC115A8}"/>
          </ac:spMkLst>
        </pc:spChg>
        <pc:spChg chg="mod topLvl">
          <ac:chgData name="Walter Taylor" userId="b4efa1ca452ff226" providerId="LiveId" clId="{EB06E505-B86B-4F52-AB89-97365B7CA838}" dt="2024-08-13T22:58:13.907" v="6595" actId="164"/>
          <ac:spMkLst>
            <pc:docMk/>
            <pc:sldMk cId="764362730" sldId="271"/>
            <ac:spMk id="22" creationId="{AA1D5F1C-4F02-236E-6B45-6C7B333D7FA6}"/>
          </ac:spMkLst>
        </pc:spChg>
        <pc:spChg chg="mod topLvl">
          <ac:chgData name="Walter Taylor" userId="b4efa1ca452ff226" providerId="LiveId" clId="{EB06E505-B86B-4F52-AB89-97365B7CA838}" dt="2024-08-13T22:58:24.517" v="6597" actId="164"/>
          <ac:spMkLst>
            <pc:docMk/>
            <pc:sldMk cId="764362730" sldId="271"/>
            <ac:spMk id="23" creationId="{BDDF81C5-B4F7-1C05-768E-FE87700EB2BD}"/>
          </ac:spMkLst>
        </pc:spChg>
        <pc:spChg chg="mod topLvl">
          <ac:chgData name="Walter Taylor" userId="b4efa1ca452ff226" providerId="LiveId" clId="{EB06E505-B86B-4F52-AB89-97365B7CA838}" dt="2024-08-13T23:30:46.887" v="6862" actId="207"/>
          <ac:spMkLst>
            <pc:docMk/>
            <pc:sldMk cId="764362730" sldId="271"/>
            <ac:spMk id="24" creationId="{DCDDDDD5-D27E-B4CA-8147-251D366DA63B}"/>
          </ac:spMkLst>
        </pc:spChg>
        <pc:spChg chg="mod topLvl">
          <ac:chgData name="Walter Taylor" userId="b4efa1ca452ff226" providerId="LiveId" clId="{EB06E505-B86B-4F52-AB89-97365B7CA838}" dt="2024-08-13T22:58:24.517" v="6597" actId="164"/>
          <ac:spMkLst>
            <pc:docMk/>
            <pc:sldMk cId="764362730" sldId="271"/>
            <ac:spMk id="25" creationId="{096BEFDE-3B09-4D20-D4CD-DAE9AC51D0DE}"/>
          </ac:spMkLst>
        </pc:spChg>
        <pc:grpChg chg="del mod">
          <ac:chgData name="Walter Taylor" userId="b4efa1ca452ff226" providerId="LiveId" clId="{EB06E505-B86B-4F52-AB89-97365B7CA838}" dt="2024-08-13T22:57:50.452" v="6591" actId="165"/>
          <ac:grpSpMkLst>
            <pc:docMk/>
            <pc:sldMk cId="764362730" sldId="271"/>
            <ac:grpSpMk id="6" creationId="{4B133403-660C-1ACB-E6E1-009C1836797E}"/>
          </ac:grpSpMkLst>
        </pc:grpChg>
        <pc:grpChg chg="add">
          <ac:chgData name="Walter Taylor" userId="b4efa1ca452ff226" providerId="LiveId" clId="{EB06E505-B86B-4F52-AB89-97365B7CA838}" dt="2024-08-12T15:42:04.590" v="4770" actId="26606"/>
          <ac:grpSpMkLst>
            <pc:docMk/>
            <pc:sldMk cId="764362730" sldId="271"/>
            <ac:grpSpMk id="10" creationId="{28FAF094-D087-493F-8DF9-A486C2D6BBAA}"/>
          </ac:grpSpMkLst>
        </pc:grpChg>
        <pc:grpChg chg="add mod">
          <ac:chgData name="Walter Taylor" userId="b4efa1ca452ff226" providerId="LiveId" clId="{EB06E505-B86B-4F52-AB89-97365B7CA838}" dt="2024-08-13T22:58:04.300" v="6594" actId="1076"/>
          <ac:grpSpMkLst>
            <pc:docMk/>
            <pc:sldMk cId="764362730" sldId="271"/>
            <ac:grpSpMk id="26" creationId="{2DF69154-651D-F909-E6C5-1F9DD5A096E1}"/>
          </ac:grpSpMkLst>
        </pc:grpChg>
        <pc:grpChg chg="add mod">
          <ac:chgData name="Walter Taylor" userId="b4efa1ca452ff226" providerId="LiveId" clId="{EB06E505-B86B-4F52-AB89-97365B7CA838}" dt="2024-08-13T22:58:13.907" v="6595" actId="164"/>
          <ac:grpSpMkLst>
            <pc:docMk/>
            <pc:sldMk cId="764362730" sldId="271"/>
            <ac:grpSpMk id="27" creationId="{5F08D291-B45E-949E-D4CB-E7F91766D656}"/>
          </ac:grpSpMkLst>
        </pc:grpChg>
        <pc:grpChg chg="add mod">
          <ac:chgData name="Walter Taylor" userId="b4efa1ca452ff226" providerId="LiveId" clId="{EB06E505-B86B-4F52-AB89-97365B7CA838}" dt="2024-08-13T22:58:19.633" v="6596" actId="164"/>
          <ac:grpSpMkLst>
            <pc:docMk/>
            <pc:sldMk cId="764362730" sldId="271"/>
            <ac:grpSpMk id="28" creationId="{0C733B4D-BF33-6320-7309-3F065DEE9673}"/>
          </ac:grpSpMkLst>
        </pc:grpChg>
        <pc:grpChg chg="add mod">
          <ac:chgData name="Walter Taylor" userId="b4efa1ca452ff226" providerId="LiveId" clId="{EB06E505-B86B-4F52-AB89-97365B7CA838}" dt="2024-08-13T22:58:24.517" v="6597" actId="164"/>
          <ac:grpSpMkLst>
            <pc:docMk/>
            <pc:sldMk cId="764362730" sldId="271"/>
            <ac:grpSpMk id="29" creationId="{7DE46C1B-43D0-1DD3-7BF6-7D06F24F4C27}"/>
          </ac:grpSpMkLst>
        </pc:grpChg>
        <pc:graphicFrameChg chg="add del">
          <ac:chgData name="Walter Taylor" userId="b4efa1ca452ff226" providerId="LiveId" clId="{EB06E505-B86B-4F52-AB89-97365B7CA838}" dt="2024-08-13T22:53:31.908" v="6563" actId="26606"/>
          <ac:graphicFrameMkLst>
            <pc:docMk/>
            <pc:sldMk cId="764362730" sldId="271"/>
            <ac:graphicFrameMk id="16" creationId="{E08CDC8C-C897-70EB-E3F0-86A148CD17A9}"/>
          </ac:graphicFrameMkLst>
        </pc:graphicFrameChg>
        <pc:graphicFrameChg chg="add del mod">
          <ac:chgData name="Walter Taylor" userId="b4efa1ca452ff226" providerId="LiveId" clId="{EB06E505-B86B-4F52-AB89-97365B7CA838}" dt="2024-08-13T22:57:44.053" v="6590" actId="18245"/>
          <ac:graphicFrameMkLst>
            <pc:docMk/>
            <pc:sldMk cId="764362730" sldId="271"/>
            <ac:graphicFrameMk id="18" creationId="{8AE05518-0AD3-E350-F608-E588F0E3D882}"/>
          </ac:graphicFrameMkLst>
        </pc:graphicFrameChg>
        <pc:picChg chg="add del mod">
          <ac:chgData name="Walter Taylor" userId="b4efa1ca452ff226" providerId="LiveId" clId="{EB06E505-B86B-4F52-AB89-97365B7CA838}" dt="2024-08-13T22:55:51.356" v="6581" actId="478"/>
          <ac:picMkLst>
            <pc:docMk/>
            <pc:sldMk cId="764362730" sldId="271"/>
            <ac:picMk id="5" creationId="{0EF702EE-8B8E-E2F4-0040-AE5EF9BB2715}"/>
          </ac:picMkLst>
        </pc:picChg>
      </pc:sldChg>
      <pc:sldChg chg="new del">
        <pc:chgData name="Walter Taylor" userId="b4efa1ca452ff226" providerId="LiveId" clId="{EB06E505-B86B-4F52-AB89-97365B7CA838}" dt="2024-08-08T10:38:07.071" v="951" actId="47"/>
        <pc:sldMkLst>
          <pc:docMk/>
          <pc:sldMk cId="709135805" sldId="272"/>
        </pc:sldMkLst>
      </pc:sldChg>
      <pc:sldChg chg="addSp modSp new mod modTransition setBg modNotesTx">
        <pc:chgData name="Walter Taylor" userId="b4efa1ca452ff226" providerId="LiveId" clId="{EB06E505-B86B-4F52-AB89-97365B7CA838}" dt="2024-08-13T23:36:50.369" v="7105"/>
        <pc:sldMkLst>
          <pc:docMk/>
          <pc:sldMk cId="3765324013" sldId="272"/>
        </pc:sldMkLst>
        <pc:spChg chg="mod">
          <ac:chgData name="Walter Taylor" userId="b4efa1ca452ff226" providerId="LiveId" clId="{EB06E505-B86B-4F52-AB89-97365B7CA838}" dt="2024-08-10T15:21:23.223" v="3701" actId="26606"/>
          <ac:spMkLst>
            <pc:docMk/>
            <pc:sldMk cId="3765324013" sldId="272"/>
            <ac:spMk id="2" creationId="{60C9F02D-243F-E1FC-2D0D-D4495E6E88FA}"/>
          </ac:spMkLst>
        </pc:spChg>
        <pc:spChg chg="mod">
          <ac:chgData name="Walter Taylor" userId="b4efa1ca452ff226" providerId="LiveId" clId="{EB06E505-B86B-4F52-AB89-97365B7CA838}" dt="2024-08-10T15:21:38.330" v="3706" actId="403"/>
          <ac:spMkLst>
            <pc:docMk/>
            <pc:sldMk cId="3765324013" sldId="272"/>
            <ac:spMk id="3" creationId="{2262485C-51C1-C48E-7B8D-885062812B54}"/>
          </ac:spMkLst>
        </pc:spChg>
        <pc:spChg chg="add">
          <ac:chgData name="Walter Taylor" userId="b4efa1ca452ff226" providerId="LiveId" clId="{EB06E505-B86B-4F52-AB89-97365B7CA838}" dt="2024-08-10T15:21:23.223" v="3701" actId="26606"/>
          <ac:spMkLst>
            <pc:docMk/>
            <pc:sldMk cId="3765324013" sldId="272"/>
            <ac:spMk id="9" creationId="{058A14AF-9FB5-4CC7-BA35-E8E85D3EDF0E}"/>
          </ac:spMkLst>
        </pc:spChg>
        <pc:spChg chg="add">
          <ac:chgData name="Walter Taylor" userId="b4efa1ca452ff226" providerId="LiveId" clId="{EB06E505-B86B-4F52-AB89-97365B7CA838}" dt="2024-08-10T15:21:23.223" v="3701" actId="26606"/>
          <ac:spMkLst>
            <pc:docMk/>
            <pc:sldMk cId="3765324013" sldId="272"/>
            <ac:spMk id="11" creationId="{3A9A4357-BD1D-4622-A4FE-766E6AB8DE84}"/>
          </ac:spMkLst>
        </pc:spChg>
        <pc:spChg chg="add">
          <ac:chgData name="Walter Taylor" userId="b4efa1ca452ff226" providerId="LiveId" clId="{EB06E505-B86B-4F52-AB89-97365B7CA838}" dt="2024-08-10T15:21:23.223" v="3701" actId="26606"/>
          <ac:spMkLst>
            <pc:docMk/>
            <pc:sldMk cId="3765324013" sldId="272"/>
            <ac:spMk id="13" creationId="{E659831F-0D9A-4C63-9EBB-8435B85A440F}"/>
          </ac:spMkLst>
        </pc:spChg>
        <pc:spChg chg="add">
          <ac:chgData name="Walter Taylor" userId="b4efa1ca452ff226" providerId="LiveId" clId="{EB06E505-B86B-4F52-AB89-97365B7CA838}" dt="2024-08-10T15:21:23.223" v="3701" actId="26606"/>
          <ac:spMkLst>
            <pc:docMk/>
            <pc:sldMk cId="3765324013" sldId="272"/>
            <ac:spMk id="15" creationId="{E6995CE5-F890-4ABA-82A2-26507CE8D2A3}"/>
          </ac:spMkLst>
        </pc:spChg>
        <pc:picChg chg="add mod">
          <ac:chgData name="Walter Taylor" userId="b4efa1ca452ff226" providerId="LiveId" clId="{EB06E505-B86B-4F52-AB89-97365B7CA838}" dt="2024-08-10T15:21:46.804" v="3707" actId="14100"/>
          <ac:picMkLst>
            <pc:docMk/>
            <pc:sldMk cId="3765324013" sldId="272"/>
            <ac:picMk id="4" creationId="{C2CB685A-0821-B0E1-2612-8CF6B5122E41}"/>
          </ac:picMkLst>
        </pc:picChg>
      </pc:sldChg>
      <pc:sldChg chg="modSp new del mod ord">
        <pc:chgData name="Walter Taylor" userId="b4efa1ca452ff226" providerId="LiveId" clId="{EB06E505-B86B-4F52-AB89-97365B7CA838}" dt="2024-08-10T15:43:31.874" v="3834" actId="47"/>
        <pc:sldMkLst>
          <pc:docMk/>
          <pc:sldMk cId="1774705155" sldId="273"/>
        </pc:sldMkLst>
        <pc:spChg chg="mod">
          <ac:chgData name="Walter Taylor" userId="b4efa1ca452ff226" providerId="LiveId" clId="{EB06E505-B86B-4F52-AB89-97365B7CA838}" dt="2024-08-08T15:45:54.367" v="2145" actId="20577"/>
          <ac:spMkLst>
            <pc:docMk/>
            <pc:sldMk cId="1774705155" sldId="273"/>
            <ac:spMk id="2" creationId="{88BF17F3-09E4-DA4E-D446-2B6D14108FEF}"/>
          </ac:spMkLst>
        </pc:spChg>
        <pc:spChg chg="mod">
          <ac:chgData name="Walter Taylor" userId="b4efa1ca452ff226" providerId="LiveId" clId="{EB06E505-B86B-4F52-AB89-97365B7CA838}" dt="2024-08-08T15:46:01.202" v="2180" actId="20577"/>
          <ac:spMkLst>
            <pc:docMk/>
            <pc:sldMk cId="1774705155" sldId="273"/>
            <ac:spMk id="3" creationId="{68843E1A-3319-1784-9C84-2117B26EC6D4}"/>
          </ac:spMkLst>
        </pc:spChg>
      </pc:sldChg>
      <pc:sldChg chg="addSp modSp add del mod">
        <pc:chgData name="Walter Taylor" userId="b4efa1ca452ff226" providerId="LiveId" clId="{EB06E505-B86B-4F52-AB89-97365B7CA838}" dt="2024-08-12T15:40:50.123" v="4761" actId="47"/>
        <pc:sldMkLst>
          <pc:docMk/>
          <pc:sldMk cId="3142940117" sldId="273"/>
        </pc:sldMkLst>
        <pc:spChg chg="mod">
          <ac:chgData name="Walter Taylor" userId="b4efa1ca452ff226" providerId="LiveId" clId="{EB06E505-B86B-4F52-AB89-97365B7CA838}" dt="2024-08-12T15:38:38.899" v="4745" actId="404"/>
          <ac:spMkLst>
            <pc:docMk/>
            <pc:sldMk cId="3142940117" sldId="273"/>
            <ac:spMk id="3" creationId="{F79D875A-63DD-9654-BCC1-58B055C6530B}"/>
          </ac:spMkLst>
        </pc:spChg>
        <pc:spChg chg="add mod">
          <ac:chgData name="Walter Taylor" userId="b4efa1ca452ff226" providerId="LiveId" clId="{EB06E505-B86B-4F52-AB89-97365B7CA838}" dt="2024-08-12T15:38:28.818" v="4743"/>
          <ac:spMkLst>
            <pc:docMk/>
            <pc:sldMk cId="3142940117" sldId="273"/>
            <ac:spMk id="4" creationId="{0C619D12-96BC-AD32-BB1E-CA567EDF65B0}"/>
          </ac:spMkLst>
        </pc:spChg>
        <pc:spChg chg="add mod">
          <ac:chgData name="Walter Taylor" userId="b4efa1ca452ff226" providerId="LiveId" clId="{EB06E505-B86B-4F52-AB89-97365B7CA838}" dt="2024-08-12T15:38:28.818" v="4743"/>
          <ac:spMkLst>
            <pc:docMk/>
            <pc:sldMk cId="3142940117" sldId="273"/>
            <ac:spMk id="5" creationId="{A71772FB-24F0-3A50-C390-D44DAB665F09}"/>
          </ac:spMkLst>
        </pc:spChg>
      </pc:sldChg>
      <pc:sldChg chg="modSp new del mod">
        <pc:chgData name="Walter Taylor" userId="b4efa1ca452ff226" providerId="LiveId" clId="{EB06E505-B86B-4F52-AB89-97365B7CA838}" dt="2024-08-08T16:16:12.384" v="2702" actId="47"/>
        <pc:sldMkLst>
          <pc:docMk/>
          <pc:sldMk cId="975116815" sldId="274"/>
        </pc:sldMkLst>
        <pc:spChg chg="mod">
          <ac:chgData name="Walter Taylor" userId="b4efa1ca452ff226" providerId="LiveId" clId="{EB06E505-B86B-4F52-AB89-97365B7CA838}" dt="2024-08-08T15:46:14.633" v="2195" actId="20577"/>
          <ac:spMkLst>
            <pc:docMk/>
            <pc:sldMk cId="975116815" sldId="274"/>
            <ac:spMk id="2" creationId="{49A87023-02F0-971A-D442-950D328A2ED2}"/>
          </ac:spMkLst>
        </pc:spChg>
      </pc:sldChg>
      <pc:sldChg chg="addSp modSp add del mod">
        <pc:chgData name="Walter Taylor" userId="b4efa1ca452ff226" providerId="LiveId" clId="{EB06E505-B86B-4F52-AB89-97365B7CA838}" dt="2024-08-12T15:40:52.405" v="4762" actId="47"/>
        <pc:sldMkLst>
          <pc:docMk/>
          <pc:sldMk cId="3043440711" sldId="274"/>
        </pc:sldMkLst>
        <pc:spChg chg="mod">
          <ac:chgData name="Walter Taylor" userId="b4efa1ca452ff226" providerId="LiveId" clId="{EB06E505-B86B-4F52-AB89-97365B7CA838}" dt="2024-08-12T15:40:13.260" v="4753" actId="21"/>
          <ac:spMkLst>
            <pc:docMk/>
            <pc:sldMk cId="3043440711" sldId="274"/>
            <ac:spMk id="3" creationId="{F79D875A-63DD-9654-BCC1-58B055C6530B}"/>
          </ac:spMkLst>
        </pc:spChg>
        <pc:spChg chg="add mod">
          <ac:chgData name="Walter Taylor" userId="b4efa1ca452ff226" providerId="LiveId" clId="{EB06E505-B86B-4F52-AB89-97365B7CA838}" dt="2024-08-12T15:38:31.302" v="4744"/>
          <ac:spMkLst>
            <pc:docMk/>
            <pc:sldMk cId="3043440711" sldId="274"/>
            <ac:spMk id="4" creationId="{4BC714E1-E171-CCEC-C1F5-A158017291BA}"/>
          </ac:spMkLst>
        </pc:spChg>
        <pc:spChg chg="add mod">
          <ac:chgData name="Walter Taylor" userId="b4efa1ca452ff226" providerId="LiveId" clId="{EB06E505-B86B-4F52-AB89-97365B7CA838}" dt="2024-08-12T15:38:31.302" v="4744"/>
          <ac:spMkLst>
            <pc:docMk/>
            <pc:sldMk cId="3043440711" sldId="274"/>
            <ac:spMk id="5" creationId="{D4F52842-1AB2-41E2-9012-4E5F80DC5CF9}"/>
          </ac:spMkLst>
        </pc:spChg>
      </pc:sldChg>
      <pc:sldChg chg="modSp new del mod ord modNotesTx">
        <pc:chgData name="Walter Taylor" userId="b4efa1ca452ff226" providerId="LiveId" clId="{EB06E505-B86B-4F52-AB89-97365B7CA838}" dt="2024-08-08T17:19:02.088" v="3467" actId="47"/>
        <pc:sldMkLst>
          <pc:docMk/>
          <pc:sldMk cId="210552980" sldId="275"/>
        </pc:sldMkLst>
        <pc:spChg chg="mod">
          <ac:chgData name="Walter Taylor" userId="b4efa1ca452ff226" providerId="LiveId" clId="{EB06E505-B86B-4F52-AB89-97365B7CA838}" dt="2024-08-08T15:59:15.385" v="2514" actId="20577"/>
          <ac:spMkLst>
            <pc:docMk/>
            <pc:sldMk cId="210552980" sldId="275"/>
            <ac:spMk id="2" creationId="{0B24CA96-6ACF-0DA7-FC0A-A95A98DE148A}"/>
          </ac:spMkLst>
        </pc:spChg>
        <pc:spChg chg="mod">
          <ac:chgData name="Walter Taylor" userId="b4efa1ca452ff226" providerId="LiveId" clId="{EB06E505-B86B-4F52-AB89-97365B7CA838}" dt="2024-08-08T16:00:00.125" v="2541" actId="20577"/>
          <ac:spMkLst>
            <pc:docMk/>
            <pc:sldMk cId="210552980" sldId="275"/>
            <ac:spMk id="3" creationId="{732DF345-F4E5-2D5D-A46A-EFE752488154}"/>
          </ac:spMkLst>
        </pc:spChg>
      </pc:sldChg>
      <pc:sldChg chg="addSp delSp modSp add mod modTransition setBg">
        <pc:chgData name="Walter Taylor" userId="b4efa1ca452ff226" providerId="LiveId" clId="{EB06E505-B86B-4F52-AB89-97365B7CA838}" dt="2024-08-14T08:46:24.036" v="7834"/>
        <pc:sldMkLst>
          <pc:docMk/>
          <pc:sldMk cId="3241743745" sldId="275"/>
        </pc:sldMkLst>
        <pc:spChg chg="mod">
          <ac:chgData name="Walter Taylor" userId="b4efa1ca452ff226" providerId="LiveId" clId="{EB06E505-B86B-4F52-AB89-97365B7CA838}" dt="2024-08-14T08:46:17.387" v="7833" actId="26606"/>
          <ac:spMkLst>
            <pc:docMk/>
            <pc:sldMk cId="3241743745" sldId="275"/>
            <ac:spMk id="2" creationId="{D0E18300-C8C5-639F-47E9-D802E4227F76}"/>
          </ac:spMkLst>
        </pc:spChg>
        <pc:spChg chg="del mod">
          <ac:chgData name="Walter Taylor" userId="b4efa1ca452ff226" providerId="LiveId" clId="{EB06E505-B86B-4F52-AB89-97365B7CA838}" dt="2024-08-14T08:37:59.380" v="7802" actId="478"/>
          <ac:spMkLst>
            <pc:docMk/>
            <pc:sldMk cId="3241743745" sldId="275"/>
            <ac:spMk id="3" creationId="{7A820C93-99AE-68AE-4AC6-33AC610CE5E1}"/>
          </ac:spMkLst>
        </pc:spChg>
        <pc:spChg chg="add del mod">
          <ac:chgData name="Walter Taylor" userId="b4efa1ca452ff226" providerId="LiveId" clId="{EB06E505-B86B-4F52-AB89-97365B7CA838}" dt="2024-08-13T22:59:56.897" v="6609" actId="478"/>
          <ac:spMkLst>
            <pc:docMk/>
            <pc:sldMk cId="3241743745" sldId="275"/>
            <ac:spMk id="4" creationId="{BE5312E8-2BE1-C5D4-DD71-4972EBBB332E}"/>
          </ac:spMkLst>
        </pc:spChg>
        <pc:spChg chg="add del mod">
          <ac:chgData name="Walter Taylor" userId="b4efa1ca452ff226" providerId="LiveId" clId="{EB06E505-B86B-4F52-AB89-97365B7CA838}" dt="2024-08-13T22:59:58.709" v="6610" actId="478"/>
          <ac:spMkLst>
            <pc:docMk/>
            <pc:sldMk cId="3241743745" sldId="275"/>
            <ac:spMk id="5" creationId="{5BD3E0BD-88C6-8F06-83C8-937FB96B8A98}"/>
          </ac:spMkLst>
        </pc:spChg>
        <pc:spChg chg="add del mod">
          <ac:chgData name="Walter Taylor" userId="b4efa1ca452ff226" providerId="LiveId" clId="{EB06E505-B86B-4F52-AB89-97365B7CA838}" dt="2024-08-14T08:38:01.148" v="7803" actId="478"/>
          <ac:spMkLst>
            <pc:docMk/>
            <pc:sldMk cId="3241743745" sldId="275"/>
            <ac:spMk id="5" creationId="{698A165E-D872-6F28-919A-BAAAE3597394}"/>
          </ac:spMkLst>
        </pc:spChg>
        <pc:spChg chg="add del mod">
          <ac:chgData name="Walter Taylor" userId="b4efa1ca452ff226" providerId="LiveId" clId="{EB06E505-B86B-4F52-AB89-97365B7CA838}" dt="2024-08-14T08:43:16.516" v="7830" actId="21"/>
          <ac:spMkLst>
            <pc:docMk/>
            <pc:sldMk cId="3241743745" sldId="275"/>
            <ac:spMk id="6" creationId="{04C34877-B029-38C4-3C58-57D9C1AA41EE}"/>
          </ac:spMkLst>
        </pc:spChg>
        <pc:spChg chg="add mod">
          <ac:chgData name="Walter Taylor" userId="b4efa1ca452ff226" providerId="LiveId" clId="{EB06E505-B86B-4F52-AB89-97365B7CA838}" dt="2024-08-14T08:46:24.036" v="7834"/>
          <ac:spMkLst>
            <pc:docMk/>
            <pc:sldMk cId="3241743745" sldId="275"/>
            <ac:spMk id="8" creationId="{BB88AC72-BCDF-B98F-F040-DAA63EA8CB8C}"/>
          </ac:spMkLst>
        </pc:spChg>
        <pc:spChg chg="add">
          <ac:chgData name="Walter Taylor" userId="b4efa1ca452ff226" providerId="LiveId" clId="{EB06E505-B86B-4F52-AB89-97365B7CA838}" dt="2024-08-14T08:46:17.387" v="7833" actId="26606"/>
          <ac:spMkLst>
            <pc:docMk/>
            <pc:sldMk cId="3241743745" sldId="275"/>
            <ac:spMk id="12" creationId="{BA79A7CF-01AF-4178-9369-94E0C90EB046}"/>
          </ac:spMkLst>
        </pc:spChg>
        <pc:spChg chg="add">
          <ac:chgData name="Walter Taylor" userId="b4efa1ca452ff226" providerId="LiveId" clId="{EB06E505-B86B-4F52-AB89-97365B7CA838}" dt="2024-08-14T08:46:17.387" v="7833" actId="26606"/>
          <ac:spMkLst>
            <pc:docMk/>
            <pc:sldMk cId="3241743745" sldId="275"/>
            <ac:spMk id="14" creationId="{99413ED5-9ED4-4772-BCE4-2BCAE6B12E35}"/>
          </ac:spMkLst>
        </pc:spChg>
        <pc:spChg chg="add">
          <ac:chgData name="Walter Taylor" userId="b4efa1ca452ff226" providerId="LiveId" clId="{EB06E505-B86B-4F52-AB89-97365B7CA838}" dt="2024-08-14T08:46:17.387" v="7833" actId="26606"/>
          <ac:spMkLst>
            <pc:docMk/>
            <pc:sldMk cId="3241743745" sldId="275"/>
            <ac:spMk id="16" creationId="{04357C93-F0CB-4A1C-8F77-4E9063789819}"/>
          </ac:spMkLst>
        </pc:spChg>
        <pc:spChg chg="add">
          <ac:chgData name="Walter Taylor" userId="b4efa1ca452ff226" providerId="LiveId" clId="{EB06E505-B86B-4F52-AB89-97365B7CA838}" dt="2024-08-14T08:46:17.387" v="7833" actId="26606"/>
          <ac:spMkLst>
            <pc:docMk/>
            <pc:sldMk cId="3241743745" sldId="275"/>
            <ac:spMk id="18" creationId="{90F533E9-6690-41A8-A372-4C6C622D028D}"/>
          </ac:spMkLst>
        </pc:spChg>
        <pc:picChg chg="add mod modCrop">
          <ac:chgData name="Walter Taylor" userId="b4efa1ca452ff226" providerId="LiveId" clId="{EB06E505-B86B-4F52-AB89-97365B7CA838}" dt="2024-08-14T08:46:17.387" v="7833" actId="26606"/>
          <ac:picMkLst>
            <pc:docMk/>
            <pc:sldMk cId="3241743745" sldId="275"/>
            <ac:picMk id="7" creationId="{9039E876-BA8C-11FF-0AE3-3314B0DB9F65}"/>
          </ac:picMkLst>
        </pc:picChg>
      </pc:sldChg>
      <pc:sldChg chg="addSp delSp modSp add mod ord modTransition setBg modAnim modNotesTx">
        <pc:chgData name="Walter Taylor" userId="b4efa1ca452ff226" providerId="LiveId" clId="{EB06E505-B86B-4F52-AB89-97365B7CA838}" dt="2024-08-14T09:28:19.437" v="8568" actId="313"/>
        <pc:sldMkLst>
          <pc:docMk/>
          <pc:sldMk cId="3750554849" sldId="276"/>
        </pc:sldMkLst>
        <pc:spChg chg="mod">
          <ac:chgData name="Walter Taylor" userId="b4efa1ca452ff226" providerId="LiveId" clId="{EB06E505-B86B-4F52-AB89-97365B7CA838}" dt="2024-08-13T23:03:33.749" v="6743" actId="26606"/>
          <ac:spMkLst>
            <pc:docMk/>
            <pc:sldMk cId="3750554849" sldId="276"/>
            <ac:spMk id="2" creationId="{D0E18300-C8C5-639F-47E9-D802E4227F76}"/>
          </ac:spMkLst>
        </pc:spChg>
        <pc:spChg chg="mod">
          <ac:chgData name="Walter Taylor" userId="b4efa1ca452ff226" providerId="LiveId" clId="{EB06E505-B86B-4F52-AB89-97365B7CA838}" dt="2024-08-14T09:05:34.763" v="7885" actId="20577"/>
          <ac:spMkLst>
            <pc:docMk/>
            <pc:sldMk cId="3750554849" sldId="276"/>
            <ac:spMk id="3" creationId="{7A820C93-99AE-68AE-4AC6-33AC610CE5E1}"/>
          </ac:spMkLst>
        </pc:spChg>
        <pc:spChg chg="add del mod">
          <ac:chgData name="Walter Taylor" userId="b4efa1ca452ff226" providerId="LiveId" clId="{EB06E505-B86B-4F52-AB89-97365B7CA838}" dt="2024-08-12T17:00:53.850" v="4980" actId="478"/>
          <ac:spMkLst>
            <pc:docMk/>
            <pc:sldMk cId="3750554849" sldId="276"/>
            <ac:spMk id="4" creationId="{686DB299-A7A9-8AE3-9BA0-6894D88B1B3E}"/>
          </ac:spMkLst>
        </pc:spChg>
        <pc:spChg chg="mod topLvl">
          <ac:chgData name="Walter Taylor" userId="b4efa1ca452ff226" providerId="LiveId" clId="{EB06E505-B86B-4F52-AB89-97365B7CA838}" dt="2024-08-14T08:41:01.694" v="7821" actId="164"/>
          <ac:spMkLst>
            <pc:docMk/>
            <pc:sldMk cId="3750554849" sldId="276"/>
            <ac:spMk id="5" creationId="{18ECD6A8-0BFF-F996-7DDE-EC2F4FA30228}"/>
          </ac:spMkLst>
        </pc:spChg>
        <pc:spChg chg="add del mod">
          <ac:chgData name="Walter Taylor" userId="b4efa1ca452ff226" providerId="LiveId" clId="{EB06E505-B86B-4F52-AB89-97365B7CA838}" dt="2024-08-12T17:00:17.271" v="4971" actId="478"/>
          <ac:spMkLst>
            <pc:docMk/>
            <pc:sldMk cId="3750554849" sldId="276"/>
            <ac:spMk id="5" creationId="{C7DD0069-F27B-4CF9-8BE9-2BEF9EB47CD1}"/>
          </ac:spMkLst>
        </pc:spChg>
        <pc:spChg chg="add mod topLvl">
          <ac:chgData name="Walter Taylor" userId="b4efa1ca452ff226" providerId="LiveId" clId="{EB06E505-B86B-4F52-AB89-97365B7CA838}" dt="2024-08-12T17:10:44.161" v="5106" actId="164"/>
          <ac:spMkLst>
            <pc:docMk/>
            <pc:sldMk cId="3750554849" sldId="276"/>
            <ac:spMk id="6" creationId="{6BB31C78-8D25-C310-C202-8C8387F0ED9D}"/>
          </ac:spMkLst>
        </pc:spChg>
        <pc:spChg chg="add mod">
          <ac:chgData name="Walter Taylor" userId="b4efa1ca452ff226" providerId="LiveId" clId="{EB06E505-B86B-4F52-AB89-97365B7CA838}" dt="2024-08-14T08:41:01.694" v="7821" actId="164"/>
          <ac:spMkLst>
            <pc:docMk/>
            <pc:sldMk cId="3750554849" sldId="276"/>
            <ac:spMk id="6" creationId="{E74957D5-DC07-E965-51DF-4C182C9E3AEF}"/>
          </ac:spMkLst>
        </pc:spChg>
        <pc:spChg chg="add mod topLvl">
          <ac:chgData name="Walter Taylor" userId="b4efa1ca452ff226" providerId="LiveId" clId="{EB06E505-B86B-4F52-AB89-97365B7CA838}" dt="2024-08-12T17:10:44.161" v="5106" actId="164"/>
          <ac:spMkLst>
            <pc:docMk/>
            <pc:sldMk cId="3750554849" sldId="276"/>
            <ac:spMk id="7" creationId="{080566F2-59A3-2E41-6C86-0F49F2629DBA}"/>
          </ac:spMkLst>
        </pc:spChg>
        <pc:spChg chg="add mod">
          <ac:chgData name="Walter Taylor" userId="b4efa1ca452ff226" providerId="LiveId" clId="{EB06E505-B86B-4F52-AB89-97365B7CA838}" dt="2024-08-14T08:41:01.694" v="7821" actId="164"/>
          <ac:spMkLst>
            <pc:docMk/>
            <pc:sldMk cId="3750554849" sldId="276"/>
            <ac:spMk id="7" creationId="{DBDFAF51-DC27-7E5E-8C23-2F66D99BE4A6}"/>
          </ac:spMkLst>
        </pc:spChg>
        <pc:spChg chg="add mod topLvl">
          <ac:chgData name="Walter Taylor" userId="b4efa1ca452ff226" providerId="LiveId" clId="{EB06E505-B86B-4F52-AB89-97365B7CA838}" dt="2024-08-12T17:10:44.161" v="5106" actId="164"/>
          <ac:spMkLst>
            <pc:docMk/>
            <pc:sldMk cId="3750554849" sldId="276"/>
            <ac:spMk id="8" creationId="{72070C98-DE70-1331-4557-B05A139016F7}"/>
          </ac:spMkLst>
        </pc:spChg>
        <pc:spChg chg="add mod topLvl">
          <ac:chgData name="Walter Taylor" userId="b4efa1ca452ff226" providerId="LiveId" clId="{EB06E505-B86B-4F52-AB89-97365B7CA838}" dt="2024-08-12T17:10:44.161" v="5106" actId="164"/>
          <ac:spMkLst>
            <pc:docMk/>
            <pc:sldMk cId="3750554849" sldId="276"/>
            <ac:spMk id="9" creationId="{43B5C9E6-8557-A88B-C1FF-380C79E8235C}"/>
          </ac:spMkLst>
        </pc:spChg>
        <pc:spChg chg="add mod topLvl">
          <ac:chgData name="Walter Taylor" userId="b4efa1ca452ff226" providerId="LiveId" clId="{EB06E505-B86B-4F52-AB89-97365B7CA838}" dt="2024-08-12T17:10:44.161" v="5106" actId="164"/>
          <ac:spMkLst>
            <pc:docMk/>
            <pc:sldMk cId="3750554849" sldId="276"/>
            <ac:spMk id="10" creationId="{F330B44A-B074-CD7C-B97B-A0ACF19AC524}"/>
          </ac:spMkLst>
        </pc:spChg>
        <pc:spChg chg="add mod topLvl">
          <ac:chgData name="Walter Taylor" userId="b4efa1ca452ff226" providerId="LiveId" clId="{EB06E505-B86B-4F52-AB89-97365B7CA838}" dt="2024-08-12T17:10:44.161" v="5106" actId="164"/>
          <ac:spMkLst>
            <pc:docMk/>
            <pc:sldMk cId="3750554849" sldId="276"/>
            <ac:spMk id="11" creationId="{862AB59B-D0B5-E4EE-0321-96C517A25278}"/>
          </ac:spMkLst>
        </pc:spChg>
        <pc:spChg chg="add mod topLvl">
          <ac:chgData name="Walter Taylor" userId="b4efa1ca452ff226" providerId="LiveId" clId="{EB06E505-B86B-4F52-AB89-97365B7CA838}" dt="2024-08-12T17:10:44.161" v="5106" actId="164"/>
          <ac:spMkLst>
            <pc:docMk/>
            <pc:sldMk cId="3750554849" sldId="276"/>
            <ac:spMk id="12" creationId="{89FE261A-3A7B-4559-31D1-2D694211BE6F}"/>
          </ac:spMkLst>
        </pc:spChg>
        <pc:spChg chg="add mod topLvl">
          <ac:chgData name="Walter Taylor" userId="b4efa1ca452ff226" providerId="LiveId" clId="{EB06E505-B86B-4F52-AB89-97365B7CA838}" dt="2024-08-12T17:10:44.161" v="5106" actId="164"/>
          <ac:spMkLst>
            <pc:docMk/>
            <pc:sldMk cId="3750554849" sldId="276"/>
            <ac:spMk id="13" creationId="{52443444-1565-EC82-E451-A874432307F1}"/>
          </ac:spMkLst>
        </pc:spChg>
        <pc:spChg chg="add mod topLvl">
          <ac:chgData name="Walter Taylor" userId="b4efa1ca452ff226" providerId="LiveId" clId="{EB06E505-B86B-4F52-AB89-97365B7CA838}" dt="2024-08-12T17:10:44.161" v="5106" actId="164"/>
          <ac:spMkLst>
            <pc:docMk/>
            <pc:sldMk cId="3750554849" sldId="276"/>
            <ac:spMk id="14" creationId="{04557F4E-4E31-DECD-698A-DCAC8922D3F2}"/>
          </ac:spMkLst>
        </pc:spChg>
        <pc:spChg chg="add mod topLvl">
          <ac:chgData name="Walter Taylor" userId="b4efa1ca452ff226" providerId="LiveId" clId="{EB06E505-B86B-4F52-AB89-97365B7CA838}" dt="2024-08-12T17:10:44.161" v="5106" actId="164"/>
          <ac:spMkLst>
            <pc:docMk/>
            <pc:sldMk cId="3750554849" sldId="276"/>
            <ac:spMk id="15" creationId="{73516B01-5D2D-8D0B-D3DC-594BDF8159E4}"/>
          </ac:spMkLst>
        </pc:spChg>
        <pc:spChg chg="add mod topLvl">
          <ac:chgData name="Walter Taylor" userId="b4efa1ca452ff226" providerId="LiveId" clId="{EB06E505-B86B-4F52-AB89-97365B7CA838}" dt="2024-08-12T17:10:44.161" v="5106" actId="164"/>
          <ac:spMkLst>
            <pc:docMk/>
            <pc:sldMk cId="3750554849" sldId="276"/>
            <ac:spMk id="16" creationId="{F19BD6F3-7757-0FE3-E8CD-6700D5C60000}"/>
          </ac:spMkLst>
        </pc:spChg>
        <pc:spChg chg="add mod topLvl">
          <ac:chgData name="Walter Taylor" userId="b4efa1ca452ff226" providerId="LiveId" clId="{EB06E505-B86B-4F52-AB89-97365B7CA838}" dt="2024-08-12T17:10:44.161" v="5106" actId="164"/>
          <ac:spMkLst>
            <pc:docMk/>
            <pc:sldMk cId="3750554849" sldId="276"/>
            <ac:spMk id="17" creationId="{0DFF9370-82E7-02AB-3847-ABEC5D3BAACB}"/>
          </ac:spMkLst>
        </pc:spChg>
        <pc:spChg chg="mod topLvl">
          <ac:chgData name="Walter Taylor" userId="b4efa1ca452ff226" providerId="LiveId" clId="{EB06E505-B86B-4F52-AB89-97365B7CA838}" dt="2024-08-14T08:41:01.694" v="7821" actId="164"/>
          <ac:spMkLst>
            <pc:docMk/>
            <pc:sldMk cId="3750554849" sldId="276"/>
            <ac:spMk id="18" creationId="{A60D0E0F-5ABB-000E-1801-6338F3C32CF7}"/>
          </ac:spMkLst>
        </pc:spChg>
        <pc:spChg chg="mod topLvl">
          <ac:chgData name="Walter Taylor" userId="b4efa1ca452ff226" providerId="LiveId" clId="{EB06E505-B86B-4F52-AB89-97365B7CA838}" dt="2024-08-14T08:41:01.694" v="7821" actId="164"/>
          <ac:spMkLst>
            <pc:docMk/>
            <pc:sldMk cId="3750554849" sldId="276"/>
            <ac:spMk id="21" creationId="{6BB31C78-8D25-C310-C202-8C8387F0ED9D}"/>
          </ac:spMkLst>
        </pc:spChg>
        <pc:spChg chg="mod topLvl">
          <ac:chgData name="Walter Taylor" userId="b4efa1ca452ff226" providerId="LiveId" clId="{EB06E505-B86B-4F52-AB89-97365B7CA838}" dt="2024-08-14T08:41:01.694" v="7821" actId="164"/>
          <ac:spMkLst>
            <pc:docMk/>
            <pc:sldMk cId="3750554849" sldId="276"/>
            <ac:spMk id="22" creationId="{080566F2-59A3-2E41-6C86-0F49F2629DBA}"/>
          </ac:spMkLst>
        </pc:spChg>
        <pc:spChg chg="mod topLvl">
          <ac:chgData name="Walter Taylor" userId="b4efa1ca452ff226" providerId="LiveId" clId="{EB06E505-B86B-4F52-AB89-97365B7CA838}" dt="2024-08-14T08:41:01.694" v="7821" actId="164"/>
          <ac:spMkLst>
            <pc:docMk/>
            <pc:sldMk cId="3750554849" sldId="276"/>
            <ac:spMk id="23" creationId="{72070C98-DE70-1331-4557-B05A139016F7}"/>
          </ac:spMkLst>
        </pc:spChg>
        <pc:spChg chg="mod topLvl">
          <ac:chgData name="Walter Taylor" userId="b4efa1ca452ff226" providerId="LiveId" clId="{EB06E505-B86B-4F52-AB89-97365B7CA838}" dt="2024-08-14T08:41:01.694" v="7821" actId="164"/>
          <ac:spMkLst>
            <pc:docMk/>
            <pc:sldMk cId="3750554849" sldId="276"/>
            <ac:spMk id="24" creationId="{43B5C9E6-8557-A88B-C1FF-380C79E8235C}"/>
          </ac:spMkLst>
        </pc:spChg>
        <pc:spChg chg="mod topLvl">
          <ac:chgData name="Walter Taylor" userId="b4efa1ca452ff226" providerId="LiveId" clId="{EB06E505-B86B-4F52-AB89-97365B7CA838}" dt="2024-08-14T08:41:01.694" v="7821" actId="164"/>
          <ac:spMkLst>
            <pc:docMk/>
            <pc:sldMk cId="3750554849" sldId="276"/>
            <ac:spMk id="26" creationId="{F330B44A-B074-CD7C-B97B-A0ACF19AC524}"/>
          </ac:spMkLst>
        </pc:spChg>
        <pc:spChg chg="mod topLvl">
          <ac:chgData name="Walter Taylor" userId="b4efa1ca452ff226" providerId="LiveId" clId="{EB06E505-B86B-4F52-AB89-97365B7CA838}" dt="2024-08-14T08:41:01.694" v="7821" actId="164"/>
          <ac:spMkLst>
            <pc:docMk/>
            <pc:sldMk cId="3750554849" sldId="276"/>
            <ac:spMk id="28" creationId="{862AB59B-D0B5-E4EE-0321-96C517A25278}"/>
          </ac:spMkLst>
        </pc:spChg>
        <pc:spChg chg="mod topLvl">
          <ac:chgData name="Walter Taylor" userId="b4efa1ca452ff226" providerId="LiveId" clId="{EB06E505-B86B-4F52-AB89-97365B7CA838}" dt="2024-08-14T08:41:01.694" v="7821" actId="164"/>
          <ac:spMkLst>
            <pc:docMk/>
            <pc:sldMk cId="3750554849" sldId="276"/>
            <ac:spMk id="30" creationId="{89FE261A-3A7B-4559-31D1-2D694211BE6F}"/>
          </ac:spMkLst>
        </pc:spChg>
        <pc:spChg chg="mod topLvl">
          <ac:chgData name="Walter Taylor" userId="b4efa1ca452ff226" providerId="LiveId" clId="{EB06E505-B86B-4F52-AB89-97365B7CA838}" dt="2024-08-14T08:41:01.694" v="7821" actId="164"/>
          <ac:spMkLst>
            <pc:docMk/>
            <pc:sldMk cId="3750554849" sldId="276"/>
            <ac:spMk id="32" creationId="{52443444-1565-EC82-E451-A874432307F1}"/>
          </ac:spMkLst>
        </pc:spChg>
        <pc:spChg chg="mod topLvl">
          <ac:chgData name="Walter Taylor" userId="b4efa1ca452ff226" providerId="LiveId" clId="{EB06E505-B86B-4F52-AB89-97365B7CA838}" dt="2024-08-14T08:41:01.694" v="7821" actId="164"/>
          <ac:spMkLst>
            <pc:docMk/>
            <pc:sldMk cId="3750554849" sldId="276"/>
            <ac:spMk id="34" creationId="{04557F4E-4E31-DECD-698A-DCAC8922D3F2}"/>
          </ac:spMkLst>
        </pc:spChg>
        <pc:spChg chg="mod topLvl">
          <ac:chgData name="Walter Taylor" userId="b4efa1ca452ff226" providerId="LiveId" clId="{EB06E505-B86B-4F52-AB89-97365B7CA838}" dt="2024-08-14T08:41:01.694" v="7821" actId="164"/>
          <ac:spMkLst>
            <pc:docMk/>
            <pc:sldMk cId="3750554849" sldId="276"/>
            <ac:spMk id="36" creationId="{73516B01-5D2D-8D0B-D3DC-594BDF8159E4}"/>
          </ac:spMkLst>
        </pc:spChg>
        <pc:spChg chg="mod topLvl">
          <ac:chgData name="Walter Taylor" userId="b4efa1ca452ff226" providerId="LiveId" clId="{EB06E505-B86B-4F52-AB89-97365B7CA838}" dt="2024-08-14T08:41:01.694" v="7821" actId="164"/>
          <ac:spMkLst>
            <pc:docMk/>
            <pc:sldMk cId="3750554849" sldId="276"/>
            <ac:spMk id="38" creationId="{F19BD6F3-7757-0FE3-E8CD-6700D5C60000}"/>
          </ac:spMkLst>
        </pc:spChg>
        <pc:spChg chg="mod topLvl">
          <ac:chgData name="Walter Taylor" userId="b4efa1ca452ff226" providerId="LiveId" clId="{EB06E505-B86B-4F52-AB89-97365B7CA838}" dt="2024-08-14T08:41:01.694" v="7821" actId="164"/>
          <ac:spMkLst>
            <pc:docMk/>
            <pc:sldMk cId="3750554849" sldId="276"/>
            <ac:spMk id="40" creationId="{0DFF9370-82E7-02AB-3847-ABEC5D3BAACB}"/>
          </ac:spMkLst>
        </pc:spChg>
        <pc:spChg chg="add mod">
          <ac:chgData name="Walter Taylor" userId="b4efa1ca452ff226" providerId="LiveId" clId="{EB06E505-B86B-4F52-AB89-97365B7CA838}" dt="2024-08-12T17:12:07.580" v="5120" actId="1076"/>
          <ac:spMkLst>
            <pc:docMk/>
            <pc:sldMk cId="3750554849" sldId="276"/>
            <ac:spMk id="88" creationId="{18ECD6A8-0BFF-F996-7DDE-EC2F4FA30228}"/>
          </ac:spMkLst>
        </pc:spChg>
        <pc:spChg chg="add mod">
          <ac:chgData name="Walter Taylor" userId="b4efa1ca452ff226" providerId="LiveId" clId="{EB06E505-B86B-4F52-AB89-97365B7CA838}" dt="2024-08-12T17:12:11.091" v="5121" actId="1076"/>
          <ac:spMkLst>
            <pc:docMk/>
            <pc:sldMk cId="3750554849" sldId="276"/>
            <ac:spMk id="89" creationId="{A60D0E0F-5ABB-000E-1801-6338F3C32CF7}"/>
          </ac:spMkLst>
        </pc:spChg>
        <pc:spChg chg="add mod topLvl">
          <ac:chgData name="Walter Taylor" userId="b4efa1ca452ff226" providerId="LiveId" clId="{EB06E505-B86B-4F52-AB89-97365B7CA838}" dt="2024-08-12T17:10:44.161" v="5106" actId="164"/>
          <ac:spMkLst>
            <pc:docMk/>
            <pc:sldMk cId="3750554849" sldId="276"/>
            <ac:spMk id="92" creationId="{CF62CDE5-1405-0A7A-9661-24214120B61D}"/>
          </ac:spMkLst>
        </pc:spChg>
        <pc:spChg chg="add mod topLvl">
          <ac:chgData name="Walter Taylor" userId="b4efa1ca452ff226" providerId="LiveId" clId="{EB06E505-B86B-4F52-AB89-97365B7CA838}" dt="2024-08-12T17:10:51.989" v="5108" actId="1076"/>
          <ac:spMkLst>
            <pc:docMk/>
            <pc:sldMk cId="3750554849" sldId="276"/>
            <ac:spMk id="93" creationId="{B690EB72-0411-37A0-0C71-62A808A80C7D}"/>
          </ac:spMkLst>
        </pc:spChg>
        <pc:spChg chg="add mod topLvl">
          <ac:chgData name="Walter Taylor" userId="b4efa1ca452ff226" providerId="LiveId" clId="{EB06E505-B86B-4F52-AB89-97365B7CA838}" dt="2024-08-12T17:10:44.161" v="5106" actId="164"/>
          <ac:spMkLst>
            <pc:docMk/>
            <pc:sldMk cId="3750554849" sldId="276"/>
            <ac:spMk id="94" creationId="{3DE3A7BB-14D5-A985-9D9F-F458B9463B0A}"/>
          </ac:spMkLst>
        </pc:spChg>
        <pc:spChg chg="add mod topLvl">
          <ac:chgData name="Walter Taylor" userId="b4efa1ca452ff226" providerId="LiveId" clId="{EB06E505-B86B-4F52-AB89-97365B7CA838}" dt="2024-08-12T17:11:33.881" v="5111" actId="1076"/>
          <ac:spMkLst>
            <pc:docMk/>
            <pc:sldMk cId="3750554849" sldId="276"/>
            <ac:spMk id="95" creationId="{B0FA0C57-CDAA-BE02-F4FD-1D71EA5FC9EB}"/>
          </ac:spMkLst>
        </pc:spChg>
        <pc:spChg chg="add del">
          <ac:chgData name="Walter Taylor" userId="b4efa1ca452ff226" providerId="LiveId" clId="{EB06E505-B86B-4F52-AB89-97365B7CA838}" dt="2024-08-13T23:03:33.749" v="6743" actId="26606"/>
          <ac:spMkLst>
            <pc:docMk/>
            <pc:sldMk cId="3750554849" sldId="276"/>
            <ac:spMk id="102" creationId="{058A14AF-9FB5-4CC7-BA35-E8E85D3EDF0E}"/>
          </ac:spMkLst>
        </pc:spChg>
        <pc:spChg chg="add del">
          <ac:chgData name="Walter Taylor" userId="b4efa1ca452ff226" providerId="LiveId" clId="{EB06E505-B86B-4F52-AB89-97365B7CA838}" dt="2024-08-13T23:03:33.749" v="6743" actId="26606"/>
          <ac:spMkLst>
            <pc:docMk/>
            <pc:sldMk cId="3750554849" sldId="276"/>
            <ac:spMk id="104" creationId="{3A9A4357-BD1D-4622-A4FE-766E6AB8DE84}"/>
          </ac:spMkLst>
        </pc:spChg>
        <pc:spChg chg="add del">
          <ac:chgData name="Walter Taylor" userId="b4efa1ca452ff226" providerId="LiveId" clId="{EB06E505-B86B-4F52-AB89-97365B7CA838}" dt="2024-08-13T23:03:33.749" v="6743" actId="26606"/>
          <ac:spMkLst>
            <pc:docMk/>
            <pc:sldMk cId="3750554849" sldId="276"/>
            <ac:spMk id="106" creationId="{E659831F-0D9A-4C63-9EBB-8435B85A440F}"/>
          </ac:spMkLst>
        </pc:spChg>
        <pc:spChg chg="add del">
          <ac:chgData name="Walter Taylor" userId="b4efa1ca452ff226" providerId="LiveId" clId="{EB06E505-B86B-4F52-AB89-97365B7CA838}" dt="2024-08-13T23:03:33.749" v="6743" actId="26606"/>
          <ac:spMkLst>
            <pc:docMk/>
            <pc:sldMk cId="3750554849" sldId="276"/>
            <ac:spMk id="108" creationId="{E6995CE5-F890-4ABA-82A2-26507CE8D2A3}"/>
          </ac:spMkLst>
        </pc:spChg>
        <pc:spChg chg="mod topLvl">
          <ac:chgData name="Walter Taylor" userId="b4efa1ca452ff226" providerId="LiveId" clId="{EB06E505-B86B-4F52-AB89-97365B7CA838}" dt="2024-08-14T08:41:01.694" v="7821" actId="164"/>
          <ac:spMkLst>
            <pc:docMk/>
            <pc:sldMk cId="3750554849" sldId="276"/>
            <ac:spMk id="110" creationId="{CF62CDE5-1405-0A7A-9661-24214120B61D}"/>
          </ac:spMkLst>
        </pc:spChg>
        <pc:spChg chg="mod topLvl">
          <ac:chgData name="Walter Taylor" userId="b4efa1ca452ff226" providerId="LiveId" clId="{EB06E505-B86B-4F52-AB89-97365B7CA838}" dt="2024-08-14T08:41:01.694" v="7821" actId="164"/>
          <ac:spMkLst>
            <pc:docMk/>
            <pc:sldMk cId="3750554849" sldId="276"/>
            <ac:spMk id="111" creationId="{B690EB72-0411-37A0-0C71-62A808A80C7D}"/>
          </ac:spMkLst>
        </pc:spChg>
        <pc:spChg chg="mod topLvl">
          <ac:chgData name="Walter Taylor" userId="b4efa1ca452ff226" providerId="LiveId" clId="{EB06E505-B86B-4F52-AB89-97365B7CA838}" dt="2024-08-14T08:41:01.694" v="7821" actId="164"/>
          <ac:spMkLst>
            <pc:docMk/>
            <pc:sldMk cId="3750554849" sldId="276"/>
            <ac:spMk id="112" creationId="{3DE3A7BB-14D5-A985-9D9F-F458B9463B0A}"/>
          </ac:spMkLst>
        </pc:spChg>
        <pc:spChg chg="mod topLvl">
          <ac:chgData name="Walter Taylor" userId="b4efa1ca452ff226" providerId="LiveId" clId="{EB06E505-B86B-4F52-AB89-97365B7CA838}" dt="2024-08-14T08:41:01.694" v="7821" actId="164"/>
          <ac:spMkLst>
            <pc:docMk/>
            <pc:sldMk cId="3750554849" sldId="276"/>
            <ac:spMk id="113" creationId="{B0FA0C57-CDAA-BE02-F4FD-1D71EA5FC9EB}"/>
          </ac:spMkLst>
        </pc:spChg>
        <pc:spChg chg="add mod">
          <ac:chgData name="Walter Taylor" userId="b4efa1ca452ff226" providerId="LiveId" clId="{EB06E505-B86B-4F52-AB89-97365B7CA838}" dt="2024-08-14T08:34:23.172" v="7794"/>
          <ac:spMkLst>
            <pc:docMk/>
            <pc:sldMk cId="3750554849" sldId="276"/>
            <ac:spMk id="114" creationId="{F1F9FB50-1B43-8D57-594E-E385A1E23621}"/>
          </ac:spMkLst>
        </pc:spChg>
        <pc:spChg chg="add del">
          <ac:chgData name="Walter Taylor" userId="b4efa1ca452ff226" providerId="LiveId" clId="{EB06E505-B86B-4F52-AB89-97365B7CA838}" dt="2024-08-13T23:03:09.871" v="6741" actId="26606"/>
          <ac:spMkLst>
            <pc:docMk/>
            <pc:sldMk cId="3750554849" sldId="276"/>
            <ac:spMk id="118" creationId="{DBC6133C-0615-4CE4-9132-37E609A9BDFA}"/>
          </ac:spMkLst>
        </pc:spChg>
        <pc:spChg chg="add del">
          <ac:chgData name="Walter Taylor" userId="b4efa1ca452ff226" providerId="LiveId" clId="{EB06E505-B86B-4F52-AB89-97365B7CA838}" dt="2024-08-13T23:03:09.871" v="6741" actId="26606"/>
          <ac:spMkLst>
            <pc:docMk/>
            <pc:sldMk cId="3750554849" sldId="276"/>
            <ac:spMk id="120" creationId="{169CC832-2974-4E8D-90ED-3E2941BA7336}"/>
          </ac:spMkLst>
        </pc:spChg>
        <pc:spChg chg="add del">
          <ac:chgData name="Walter Taylor" userId="b4efa1ca452ff226" providerId="LiveId" clId="{EB06E505-B86B-4F52-AB89-97365B7CA838}" dt="2024-08-13T23:03:09.871" v="6741" actId="26606"/>
          <ac:spMkLst>
            <pc:docMk/>
            <pc:sldMk cId="3750554849" sldId="276"/>
            <ac:spMk id="122" creationId="{55222F96-971A-4F90-B841-6BAB416C7AC1}"/>
          </ac:spMkLst>
        </pc:spChg>
        <pc:spChg chg="add del">
          <ac:chgData name="Walter Taylor" userId="b4efa1ca452ff226" providerId="LiveId" clId="{EB06E505-B86B-4F52-AB89-97365B7CA838}" dt="2024-08-13T23:03:09.871" v="6741" actId="26606"/>
          <ac:spMkLst>
            <pc:docMk/>
            <pc:sldMk cId="3750554849" sldId="276"/>
            <ac:spMk id="124" creationId="{08980754-6F4B-43C9-B9BE-127B6BED6586}"/>
          </ac:spMkLst>
        </pc:spChg>
        <pc:spChg chg="add del">
          <ac:chgData name="Walter Taylor" userId="b4efa1ca452ff226" providerId="LiveId" clId="{EB06E505-B86B-4F52-AB89-97365B7CA838}" dt="2024-08-13T23:03:09.871" v="6741" actId="26606"/>
          <ac:spMkLst>
            <pc:docMk/>
            <pc:sldMk cId="3750554849" sldId="276"/>
            <ac:spMk id="126" creationId="{2C1BBA94-3F40-40AA-8BB9-E69E25E537C1}"/>
          </ac:spMkLst>
        </pc:spChg>
        <pc:spChg chg="add del">
          <ac:chgData name="Walter Taylor" userId="b4efa1ca452ff226" providerId="LiveId" clId="{EB06E505-B86B-4F52-AB89-97365B7CA838}" dt="2024-08-13T23:03:33.749" v="6743" actId="26606"/>
          <ac:spMkLst>
            <pc:docMk/>
            <pc:sldMk cId="3750554849" sldId="276"/>
            <ac:spMk id="128" creationId="{361DC183-07AE-409A-AB63-34A0C77B60E6}"/>
          </ac:spMkLst>
        </pc:spChg>
        <pc:spChg chg="add del">
          <ac:chgData name="Walter Taylor" userId="b4efa1ca452ff226" providerId="LiveId" clId="{EB06E505-B86B-4F52-AB89-97365B7CA838}" dt="2024-08-13T23:03:33.749" v="6743" actId="26606"/>
          <ac:spMkLst>
            <pc:docMk/>
            <pc:sldMk cId="3750554849" sldId="276"/>
            <ac:spMk id="129" creationId="{90464369-70FA-42AF-948F-80664CA7BFE5}"/>
          </ac:spMkLst>
        </pc:spChg>
        <pc:spChg chg="add del">
          <ac:chgData name="Walter Taylor" userId="b4efa1ca452ff226" providerId="LiveId" clId="{EB06E505-B86B-4F52-AB89-97365B7CA838}" dt="2024-08-13T23:03:33.749" v="6743" actId="26606"/>
          <ac:spMkLst>
            <pc:docMk/>
            <pc:sldMk cId="3750554849" sldId="276"/>
            <ac:spMk id="130" creationId="{A6604B49-AD5C-4590-B051-06C8222ECD99}"/>
          </ac:spMkLst>
        </pc:spChg>
        <pc:spChg chg="add del">
          <ac:chgData name="Walter Taylor" userId="b4efa1ca452ff226" providerId="LiveId" clId="{EB06E505-B86B-4F52-AB89-97365B7CA838}" dt="2024-08-13T23:03:33.749" v="6743" actId="26606"/>
          <ac:spMkLst>
            <pc:docMk/>
            <pc:sldMk cId="3750554849" sldId="276"/>
            <ac:spMk id="131" creationId="{CC552A98-EF7D-4D42-AB69-066B786AB55B}"/>
          </ac:spMkLst>
        </pc:spChg>
        <pc:spChg chg="add del">
          <ac:chgData name="Walter Taylor" userId="b4efa1ca452ff226" providerId="LiveId" clId="{EB06E505-B86B-4F52-AB89-97365B7CA838}" dt="2024-08-13T23:03:33.749" v="6743" actId="26606"/>
          <ac:spMkLst>
            <pc:docMk/>
            <pc:sldMk cId="3750554849" sldId="276"/>
            <ac:spMk id="132" creationId="{A648176E-454C-437C-B0FC-9B82FCF32B24}"/>
          </ac:spMkLst>
        </pc:spChg>
        <pc:grpChg chg="add del mod">
          <ac:chgData name="Walter Taylor" userId="b4efa1ca452ff226" providerId="LiveId" clId="{EB06E505-B86B-4F52-AB89-97365B7CA838}" dt="2024-08-14T08:39:56.649" v="7818" actId="165"/>
          <ac:grpSpMkLst>
            <pc:docMk/>
            <pc:sldMk cId="3750554849" sldId="276"/>
            <ac:grpSpMk id="4" creationId="{A8F0676A-866E-0173-FB59-72B14615E75E}"/>
          </ac:grpSpMkLst>
        </pc:grpChg>
        <pc:grpChg chg="add mod">
          <ac:chgData name="Walter Taylor" userId="b4efa1ca452ff226" providerId="LiveId" clId="{EB06E505-B86B-4F52-AB89-97365B7CA838}" dt="2024-08-14T08:41:01.694" v="7821" actId="164"/>
          <ac:grpSpMkLst>
            <pc:docMk/>
            <pc:sldMk cId="3750554849" sldId="276"/>
            <ac:grpSpMk id="8" creationId="{D3CEDAA6-C6B6-09D7-1D59-45F756E0B640}"/>
          </ac:grpSpMkLst>
        </pc:grpChg>
        <pc:grpChg chg="add del mod">
          <ac:chgData name="Walter Taylor" userId="b4efa1ca452ff226" providerId="LiveId" clId="{EB06E505-B86B-4F52-AB89-97365B7CA838}" dt="2024-08-12T17:04:07.940" v="5005" actId="165"/>
          <ac:grpSpMkLst>
            <pc:docMk/>
            <pc:sldMk cId="3750554849" sldId="276"/>
            <ac:grpSpMk id="23" creationId="{682B7347-1470-9A96-EBB7-C13B51C8D8F9}"/>
          </ac:grpSpMkLst>
        </pc:grpChg>
        <pc:grpChg chg="add del mod">
          <ac:chgData name="Walter Taylor" userId="b4efa1ca452ff226" providerId="LiveId" clId="{EB06E505-B86B-4F52-AB89-97365B7CA838}" dt="2024-08-12T17:10:34.685" v="5105" actId="165"/>
          <ac:grpSpMkLst>
            <pc:docMk/>
            <pc:sldMk cId="3750554849" sldId="276"/>
            <ac:grpSpMk id="96" creationId="{0C5F8AF7-EF75-150B-8258-F45AA618A060}"/>
          </ac:grpSpMkLst>
        </pc:grpChg>
        <pc:grpChg chg="add del mod">
          <ac:chgData name="Walter Taylor" userId="b4efa1ca452ff226" providerId="LiveId" clId="{EB06E505-B86B-4F52-AB89-97365B7CA838}" dt="2024-08-13T22:59:38.786" v="6605" actId="21"/>
          <ac:grpSpMkLst>
            <pc:docMk/>
            <pc:sldMk cId="3750554849" sldId="276"/>
            <ac:grpSpMk id="97" creationId="{A8F0676A-866E-0173-FB59-72B14615E75E}"/>
          </ac:grpSpMkLst>
        </pc:grp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19" creationId="{64C1157D-99D5-F7A8-2C8B-ADECC08232CA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20" creationId="{31413E51-581A-4650-9D9A-F41161C740B4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25" creationId="{DEBD33F7-C653-1C37-4473-7A669A22F5A6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27" creationId="{22124B06-8C82-8830-6CC0-257AC27D32AC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29" creationId="{DDAE6B05-D58C-024F-F133-58A93F7268B3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31" creationId="{13AC6018-3D05-D64E-60D5-BD17FC678788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33" creationId="{54C11B15-80C4-5B6D-300B-D0E431053F76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35" creationId="{CC251DF1-4777-BBD9-4374-DE6A19B7D1E1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37" creationId="{E1B5F259-0057-09AA-C754-F5EF3108990A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39" creationId="{DD05A21D-B95A-34C0-12A3-75144861FE93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41" creationId="{CFC8138B-15CD-6C09-D3EA-5ADD00EB7BE5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42" creationId="{64C1157D-99D5-F7A8-2C8B-ADECC08232CA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43" creationId="{CD6058DF-3BCD-816E-D0DF-8B80B1427FDE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44" creationId="{31413E51-581A-4650-9D9A-F41161C740B4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45" creationId="{85CC3BEB-B86F-56D2-43A6-16DAEE7787B6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46" creationId="{DEBD33F7-C653-1C37-4473-7A669A22F5A6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47" creationId="{4AA89A9F-1D30-3846-D861-321FED8F99B1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48" creationId="{22124B06-8C82-8830-6CC0-257AC27D32AC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49" creationId="{6EEE2868-6D0E-9587-836E-2A954B16018E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50" creationId="{DDAE6B05-D58C-024F-F133-58A93F7268B3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51" creationId="{8E7F70A4-AEF6-EB1D-A882-A9791A7FDF33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52" creationId="{13AC6018-3D05-D64E-60D5-BD17FC678788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53" creationId="{103FFBA0-45D6-8544-FF7F-4E6F3AADE40B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54" creationId="{54C11B15-80C4-5B6D-300B-D0E431053F76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55" creationId="{D13D3579-7151-E3B6-58A9-D1C4D4F6EB7C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56" creationId="{CC251DF1-4777-BBD9-4374-DE6A19B7D1E1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57" creationId="{FE08F504-043F-3872-4D2A-2CB9C4C2C305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58" creationId="{E1B5F259-0057-09AA-C754-F5EF3108990A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59" creationId="{ADED2ADF-0D33-5A28-A46C-D9F30D7B780E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60" creationId="{DD05A21D-B95A-34C0-12A3-75144861FE93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61" creationId="{77BB89F7-638B-87E2-B8DD-5FA50FA6D69F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62" creationId="{CFC8138B-15CD-6C09-D3EA-5ADD00EB7BE5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63" creationId="{F8338225-C9EB-27E9-54FB-D13C073252DE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64" creationId="{CD6058DF-3BCD-816E-D0DF-8B80B1427FDE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65" creationId="{3D9544D8-3796-ACD7-DA36-EC1183CC9FD3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66" creationId="{85CC3BEB-B86F-56D2-43A6-16DAEE7787B6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67" creationId="{A4DEE85B-D638-4096-1AE1-8BD512444A7C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68" creationId="{4AA89A9F-1D30-3846-D861-321FED8F99B1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69" creationId="{99491FFA-B94E-319E-E006-6459BC5CEA70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70" creationId="{6EEE2868-6D0E-9587-836E-2A954B16018E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71" creationId="{CA3068F5-B874-1EE4-DA4D-F02144E4D327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72" creationId="{8E7F70A4-AEF6-EB1D-A882-A9791A7FDF33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73" creationId="{DCC97551-5991-2AAD-40D6-28001B74AC71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74" creationId="{103FFBA0-45D6-8544-FF7F-4E6F3AADE40B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75" creationId="{ABA1C2FA-0725-0FCB-15A3-F905D1F4BD2F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76" creationId="{D13D3579-7151-E3B6-58A9-D1C4D4F6EB7C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77" creationId="{A90D7C1B-F738-7E2E-5A5C-18AB1FE55399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78" creationId="{FE08F504-043F-3872-4D2A-2CB9C4C2C305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79" creationId="{F2FC3444-0612-3B9E-DE77-E3C7EE828B27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80" creationId="{ADED2ADF-0D33-5A28-A46C-D9F30D7B780E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81" creationId="{88E35D6E-7CF5-0D7A-E5D6-E1DD2AA890A9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82" creationId="{77BB89F7-638B-87E2-B8DD-5FA50FA6D69F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83" creationId="{497649F8-6C25-6A89-CF91-94B57B8016BD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84" creationId="{F8338225-C9EB-27E9-54FB-D13C073252DE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85" creationId="{DD9C5621-CFBE-C3FE-00A3-80FDD7A2C411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86" creationId="{3D9544D8-3796-ACD7-DA36-EC1183CC9FD3}"/>
          </ac:cxnSpMkLst>
        </pc:cxnChg>
        <pc:cxnChg chg="add mod topLvl">
          <ac:chgData name="Walter Taylor" userId="b4efa1ca452ff226" providerId="LiveId" clId="{EB06E505-B86B-4F52-AB89-97365B7CA838}" dt="2024-08-13T22:59:38.786" v="6605" actId="21"/>
          <ac:cxnSpMkLst>
            <pc:docMk/>
            <pc:sldMk cId="3750554849" sldId="276"/>
            <ac:cxnSpMk id="87" creationId="{B6B05D26-F71D-72CE-3CE4-21AD79BB6CF8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90" creationId="{A4DEE85B-D638-4096-1AE1-8BD512444A7C}"/>
          </ac:cxnSpMkLst>
        </pc:cxnChg>
        <pc:cxnChg chg="add del">
          <ac:chgData name="Walter Taylor" userId="b4efa1ca452ff226" providerId="LiveId" clId="{EB06E505-B86B-4F52-AB89-97365B7CA838}" dt="2024-08-12T17:08:26.330" v="5048" actId="478"/>
          <ac:cxnSpMkLst>
            <pc:docMk/>
            <pc:sldMk cId="3750554849" sldId="276"/>
            <ac:cxnSpMk id="91" creationId="{13E58FE9-3660-6783-D494-F6BD6CCEE291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91" creationId="{99491FFA-B94E-319E-E006-6459BC5CEA70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96" creationId="{CA3068F5-B874-1EE4-DA4D-F02144E4D327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98" creationId="{DCC97551-5991-2AAD-40D6-28001B74AC71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99" creationId="{ABA1C2FA-0725-0FCB-15A3-F905D1F4BD2F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100" creationId="{A90D7C1B-F738-7E2E-5A5C-18AB1FE55399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101" creationId="{F2FC3444-0612-3B9E-DE77-E3C7EE828B27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103" creationId="{88E35D6E-7CF5-0D7A-E5D6-E1DD2AA890A9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105" creationId="{497649F8-6C25-6A89-CF91-94B57B8016BD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107" creationId="{DD9C5621-CFBE-C3FE-00A3-80FDD7A2C411}"/>
          </ac:cxnSpMkLst>
        </pc:cxnChg>
        <pc:cxnChg chg="mod topLvl">
          <ac:chgData name="Walter Taylor" userId="b4efa1ca452ff226" providerId="LiveId" clId="{EB06E505-B86B-4F52-AB89-97365B7CA838}" dt="2024-08-14T08:41:01.694" v="7821" actId="164"/>
          <ac:cxnSpMkLst>
            <pc:docMk/>
            <pc:sldMk cId="3750554849" sldId="276"/>
            <ac:cxnSpMk id="109" creationId="{B6B05D26-F71D-72CE-3CE4-21AD79BB6CF8}"/>
          </ac:cxnSpMkLst>
        </pc:cxnChg>
      </pc:sldChg>
      <pc:sldChg chg="addSp delSp modSp add mod modTransition setBg modNotesTx">
        <pc:chgData name="Walter Taylor" userId="b4efa1ca452ff226" providerId="LiveId" clId="{EB06E505-B86B-4F52-AB89-97365B7CA838}" dt="2024-08-13T23:57:54.156" v="7344" actId="20577"/>
        <pc:sldMkLst>
          <pc:docMk/>
          <pc:sldMk cId="3751722633" sldId="277"/>
        </pc:sldMkLst>
        <pc:spChg chg="mod">
          <ac:chgData name="Walter Taylor" userId="b4efa1ca452ff226" providerId="LiveId" clId="{EB06E505-B86B-4F52-AB89-97365B7CA838}" dt="2024-08-12T15:35:21.462" v="4697" actId="26606"/>
          <ac:spMkLst>
            <pc:docMk/>
            <pc:sldMk cId="3751722633" sldId="277"/>
            <ac:spMk id="2" creationId="{5C5E0F2D-B50A-351F-3009-A6710D4662D9}"/>
          </ac:spMkLst>
        </pc:spChg>
        <pc:spChg chg="mod">
          <ac:chgData name="Walter Taylor" userId="b4efa1ca452ff226" providerId="LiveId" clId="{EB06E505-B86B-4F52-AB89-97365B7CA838}" dt="2024-08-13T23:52:36.377" v="7111" actId="1076"/>
          <ac:spMkLst>
            <pc:docMk/>
            <pc:sldMk cId="3751722633" sldId="277"/>
            <ac:spMk id="3" creationId="{97E0E711-A34E-4B39-CEE6-E9279FA7734D}"/>
          </ac:spMkLst>
        </pc:spChg>
        <pc:spChg chg="add">
          <ac:chgData name="Walter Taylor" userId="b4efa1ca452ff226" providerId="LiveId" clId="{EB06E505-B86B-4F52-AB89-97365B7CA838}" dt="2024-08-12T15:35:21.462" v="4697" actId="26606"/>
          <ac:spMkLst>
            <pc:docMk/>
            <pc:sldMk cId="3751722633" sldId="277"/>
            <ac:spMk id="1031" creationId="{058A14AF-9FB5-4CC7-BA35-E8E85D3EDF0E}"/>
          </ac:spMkLst>
        </pc:spChg>
        <pc:spChg chg="add">
          <ac:chgData name="Walter Taylor" userId="b4efa1ca452ff226" providerId="LiveId" clId="{EB06E505-B86B-4F52-AB89-97365B7CA838}" dt="2024-08-12T15:35:21.462" v="4697" actId="26606"/>
          <ac:spMkLst>
            <pc:docMk/>
            <pc:sldMk cId="3751722633" sldId="277"/>
            <ac:spMk id="1033" creationId="{3A9A4357-BD1D-4622-A4FE-766E6AB8DE84}"/>
          </ac:spMkLst>
        </pc:spChg>
        <pc:spChg chg="add">
          <ac:chgData name="Walter Taylor" userId="b4efa1ca452ff226" providerId="LiveId" clId="{EB06E505-B86B-4F52-AB89-97365B7CA838}" dt="2024-08-12T15:35:21.462" v="4697" actId="26606"/>
          <ac:spMkLst>
            <pc:docMk/>
            <pc:sldMk cId="3751722633" sldId="277"/>
            <ac:spMk id="1035" creationId="{E659831F-0D9A-4C63-9EBB-8435B85A440F}"/>
          </ac:spMkLst>
        </pc:spChg>
        <pc:spChg chg="add">
          <ac:chgData name="Walter Taylor" userId="b4efa1ca452ff226" providerId="LiveId" clId="{EB06E505-B86B-4F52-AB89-97365B7CA838}" dt="2024-08-12T15:35:21.462" v="4697" actId="26606"/>
          <ac:spMkLst>
            <pc:docMk/>
            <pc:sldMk cId="3751722633" sldId="277"/>
            <ac:spMk id="1037" creationId="{E6995CE5-F890-4ABA-82A2-26507CE8D2A3}"/>
          </ac:spMkLst>
        </pc:spChg>
        <pc:grpChg chg="add mod">
          <ac:chgData name="Walter Taylor" userId="b4efa1ca452ff226" providerId="LiveId" clId="{EB06E505-B86B-4F52-AB89-97365B7CA838}" dt="2024-08-13T23:52:28.555" v="7110" actId="1076"/>
          <ac:grpSpMkLst>
            <pc:docMk/>
            <pc:sldMk cId="3751722633" sldId="277"/>
            <ac:grpSpMk id="7" creationId="{EFF7DAA2-E7AB-B9CF-7627-EC8A8A1468D8}"/>
          </ac:grpSpMkLst>
        </pc:grpChg>
        <pc:picChg chg="del">
          <ac:chgData name="Walter Taylor" userId="b4efa1ca452ff226" providerId="LiveId" clId="{EB06E505-B86B-4F52-AB89-97365B7CA838}" dt="2024-08-12T15:35:16.820" v="4695" actId="478"/>
          <ac:picMkLst>
            <pc:docMk/>
            <pc:sldMk cId="3751722633" sldId="277"/>
            <ac:picMk id="4" creationId="{FBE92A7B-F1C9-3347-9B90-7F0D1AB919AB}"/>
          </ac:picMkLst>
        </pc:picChg>
        <pc:picChg chg="del">
          <ac:chgData name="Walter Taylor" userId="b4efa1ca452ff226" providerId="LiveId" clId="{EB06E505-B86B-4F52-AB89-97365B7CA838}" dt="2024-08-12T15:35:18.601" v="4696" actId="478"/>
          <ac:picMkLst>
            <pc:docMk/>
            <pc:sldMk cId="3751722633" sldId="277"/>
            <ac:picMk id="5" creationId="{55D23A47-0397-DC5A-513B-93AABC61A24E}"/>
          </ac:picMkLst>
        </pc:picChg>
        <pc:picChg chg="mod">
          <ac:chgData name="Walter Taylor" userId="b4efa1ca452ff226" providerId="LiveId" clId="{EB06E505-B86B-4F52-AB89-97365B7CA838}" dt="2024-08-13T23:52:28.555" v="7110" actId="1076"/>
          <ac:picMkLst>
            <pc:docMk/>
            <pc:sldMk cId="3751722633" sldId="277"/>
            <ac:picMk id="6" creationId="{1E294158-89A3-3157-E2B2-3577AB3FCE63}"/>
          </ac:picMkLst>
        </pc:picChg>
        <pc:picChg chg="mod">
          <ac:chgData name="Walter Taylor" userId="b4efa1ca452ff226" providerId="LiveId" clId="{EB06E505-B86B-4F52-AB89-97365B7CA838}" dt="2024-08-13T23:52:28.555" v="7110" actId="1076"/>
          <ac:picMkLst>
            <pc:docMk/>
            <pc:sldMk cId="3751722633" sldId="277"/>
            <ac:picMk id="1026" creationId="{F9DC3CFD-3401-A1E3-480A-FE8704099B03}"/>
          </ac:picMkLst>
        </pc:picChg>
      </pc:sldChg>
      <pc:sldChg chg="addSp delSp modSp add mod modTransition setBg modNotesTx">
        <pc:chgData name="Walter Taylor" userId="b4efa1ca452ff226" providerId="LiveId" clId="{EB06E505-B86B-4F52-AB89-97365B7CA838}" dt="2024-08-14T00:01:10.460" v="7466" actId="20577"/>
        <pc:sldMkLst>
          <pc:docMk/>
          <pc:sldMk cId="1754609771" sldId="278"/>
        </pc:sldMkLst>
        <pc:spChg chg="mod">
          <ac:chgData name="Walter Taylor" userId="b4efa1ca452ff226" providerId="LiveId" clId="{EB06E505-B86B-4F52-AB89-97365B7CA838}" dt="2024-08-12T15:35:44.951" v="4706" actId="26606"/>
          <ac:spMkLst>
            <pc:docMk/>
            <pc:sldMk cId="1754609771" sldId="278"/>
            <ac:spMk id="2" creationId="{5C5E0F2D-B50A-351F-3009-A6710D4662D9}"/>
          </ac:spMkLst>
        </pc:spChg>
        <pc:spChg chg="mod">
          <ac:chgData name="Walter Taylor" userId="b4efa1ca452ff226" providerId="LiveId" clId="{EB06E505-B86B-4F52-AB89-97365B7CA838}" dt="2024-08-13T23:53:34.622" v="7118" actId="1076"/>
          <ac:spMkLst>
            <pc:docMk/>
            <pc:sldMk cId="1754609771" sldId="278"/>
            <ac:spMk id="3" creationId="{97E0E711-A34E-4B39-CEE6-E9279FA7734D}"/>
          </ac:spMkLst>
        </pc:spChg>
        <pc:spChg chg="add del">
          <ac:chgData name="Walter Taylor" userId="b4efa1ca452ff226" providerId="LiveId" clId="{EB06E505-B86B-4F52-AB89-97365B7CA838}" dt="2024-08-12T15:36:12.806" v="4730" actId="26606"/>
          <ac:spMkLst>
            <pc:docMk/>
            <pc:sldMk cId="1754609771" sldId="278"/>
            <ac:spMk id="10" creationId="{058A14AF-9FB5-4CC7-BA35-E8E85D3EDF0E}"/>
          </ac:spMkLst>
        </pc:spChg>
        <pc:spChg chg="add del">
          <ac:chgData name="Walter Taylor" userId="b4efa1ca452ff226" providerId="LiveId" clId="{EB06E505-B86B-4F52-AB89-97365B7CA838}" dt="2024-08-12T15:36:12.806" v="4730" actId="26606"/>
          <ac:spMkLst>
            <pc:docMk/>
            <pc:sldMk cId="1754609771" sldId="278"/>
            <ac:spMk id="12" creationId="{3A9A4357-BD1D-4622-A4FE-766E6AB8DE84}"/>
          </ac:spMkLst>
        </pc:spChg>
        <pc:spChg chg="add del">
          <ac:chgData name="Walter Taylor" userId="b4efa1ca452ff226" providerId="LiveId" clId="{EB06E505-B86B-4F52-AB89-97365B7CA838}" dt="2024-08-12T15:36:12.806" v="4730" actId="26606"/>
          <ac:spMkLst>
            <pc:docMk/>
            <pc:sldMk cId="1754609771" sldId="278"/>
            <ac:spMk id="14" creationId="{E659831F-0D9A-4C63-9EBB-8435B85A440F}"/>
          </ac:spMkLst>
        </pc:spChg>
        <pc:spChg chg="add del">
          <ac:chgData name="Walter Taylor" userId="b4efa1ca452ff226" providerId="LiveId" clId="{EB06E505-B86B-4F52-AB89-97365B7CA838}" dt="2024-08-12T15:36:12.806" v="4730" actId="26606"/>
          <ac:spMkLst>
            <pc:docMk/>
            <pc:sldMk cId="1754609771" sldId="278"/>
            <ac:spMk id="16" creationId="{E6995CE5-F890-4ABA-82A2-26507CE8D2A3}"/>
          </ac:spMkLst>
        </pc:spChg>
        <pc:spChg chg="add">
          <ac:chgData name="Walter Taylor" userId="b4efa1ca452ff226" providerId="LiveId" clId="{EB06E505-B86B-4F52-AB89-97365B7CA838}" dt="2024-08-12T15:36:12.806" v="4730" actId="26606"/>
          <ac:spMkLst>
            <pc:docMk/>
            <pc:sldMk cId="1754609771" sldId="278"/>
            <ac:spMk id="21" creationId="{058A14AF-9FB5-4CC7-BA35-E8E85D3EDF0E}"/>
          </ac:spMkLst>
        </pc:spChg>
        <pc:spChg chg="add">
          <ac:chgData name="Walter Taylor" userId="b4efa1ca452ff226" providerId="LiveId" clId="{EB06E505-B86B-4F52-AB89-97365B7CA838}" dt="2024-08-12T15:36:12.806" v="4730" actId="26606"/>
          <ac:spMkLst>
            <pc:docMk/>
            <pc:sldMk cId="1754609771" sldId="278"/>
            <ac:spMk id="23" creationId="{3A9A4357-BD1D-4622-A4FE-766E6AB8DE84}"/>
          </ac:spMkLst>
        </pc:spChg>
        <pc:spChg chg="add">
          <ac:chgData name="Walter Taylor" userId="b4efa1ca452ff226" providerId="LiveId" clId="{EB06E505-B86B-4F52-AB89-97365B7CA838}" dt="2024-08-12T15:36:12.806" v="4730" actId="26606"/>
          <ac:spMkLst>
            <pc:docMk/>
            <pc:sldMk cId="1754609771" sldId="278"/>
            <ac:spMk id="25" creationId="{E659831F-0D9A-4C63-9EBB-8435B85A440F}"/>
          </ac:spMkLst>
        </pc:spChg>
        <pc:spChg chg="add">
          <ac:chgData name="Walter Taylor" userId="b4efa1ca452ff226" providerId="LiveId" clId="{EB06E505-B86B-4F52-AB89-97365B7CA838}" dt="2024-08-12T15:36:12.806" v="4730" actId="26606"/>
          <ac:spMkLst>
            <pc:docMk/>
            <pc:sldMk cId="1754609771" sldId="278"/>
            <ac:spMk id="27" creationId="{E6995CE5-F890-4ABA-82A2-26507CE8D2A3}"/>
          </ac:spMkLst>
        </pc:spChg>
        <pc:grpChg chg="del">
          <ac:chgData name="Walter Taylor" userId="b4efa1ca452ff226" providerId="LiveId" clId="{EB06E505-B86B-4F52-AB89-97365B7CA838}" dt="2024-08-12T15:35:38.632" v="4705" actId="478"/>
          <ac:grpSpMkLst>
            <pc:docMk/>
            <pc:sldMk cId="1754609771" sldId="278"/>
            <ac:grpSpMk id="7" creationId="{EFF7DAA2-E7AB-B9CF-7627-EC8A8A1468D8}"/>
          </ac:grpSpMkLst>
        </pc:grpChg>
        <pc:picChg chg="del">
          <ac:chgData name="Walter Taylor" userId="b4efa1ca452ff226" providerId="LiveId" clId="{EB06E505-B86B-4F52-AB89-97365B7CA838}" dt="2024-08-12T15:35:37.210" v="4704" actId="478"/>
          <ac:picMkLst>
            <pc:docMk/>
            <pc:sldMk cId="1754609771" sldId="278"/>
            <ac:picMk id="4" creationId="{FBE92A7B-F1C9-3347-9B90-7F0D1AB919AB}"/>
          </ac:picMkLst>
        </pc:picChg>
        <pc:picChg chg="mod">
          <ac:chgData name="Walter Taylor" userId="b4efa1ca452ff226" providerId="LiveId" clId="{EB06E505-B86B-4F52-AB89-97365B7CA838}" dt="2024-08-13T23:53:44.004" v="7120" actId="1076"/>
          <ac:picMkLst>
            <pc:docMk/>
            <pc:sldMk cId="1754609771" sldId="278"/>
            <ac:picMk id="5" creationId="{55D23A47-0397-DC5A-513B-93AABC61A24E}"/>
          </ac:picMkLst>
        </pc:picChg>
      </pc:sldChg>
      <pc:sldChg chg="delSp modSp add del mod modTransition">
        <pc:chgData name="Walter Taylor" userId="b4efa1ca452ff226" providerId="LiveId" clId="{EB06E505-B86B-4F52-AB89-97365B7CA838}" dt="2024-08-13T22:33:51.440" v="6286" actId="47"/>
        <pc:sldMkLst>
          <pc:docMk/>
          <pc:sldMk cId="859624083" sldId="279"/>
        </pc:sldMkLst>
        <pc:spChg chg="mod">
          <ac:chgData name="Walter Taylor" userId="b4efa1ca452ff226" providerId="LiveId" clId="{EB06E505-B86B-4F52-AB89-97365B7CA838}" dt="2024-08-13T22:31:14.300" v="6269" actId="20577"/>
          <ac:spMkLst>
            <pc:docMk/>
            <pc:sldMk cId="859624083" sldId="279"/>
            <ac:spMk id="3" creationId="{F79D875A-63DD-9654-BCC1-58B055C6530B}"/>
          </ac:spMkLst>
        </pc:spChg>
        <pc:spChg chg="del">
          <ac:chgData name="Walter Taylor" userId="b4efa1ca452ff226" providerId="LiveId" clId="{EB06E505-B86B-4F52-AB89-97365B7CA838}" dt="2024-08-13T22:30:58.559" v="6253" actId="478"/>
          <ac:spMkLst>
            <pc:docMk/>
            <pc:sldMk cId="859624083" sldId="279"/>
            <ac:spMk id="4" creationId="{F30DC852-B31B-4537-1E99-199186AE251C}"/>
          </ac:spMkLst>
        </pc:spChg>
        <pc:spChg chg="del">
          <ac:chgData name="Walter Taylor" userId="b4efa1ca452ff226" providerId="LiveId" clId="{EB06E505-B86B-4F52-AB89-97365B7CA838}" dt="2024-08-13T22:31:00.091" v="6254" actId="478"/>
          <ac:spMkLst>
            <pc:docMk/>
            <pc:sldMk cId="859624083" sldId="279"/>
            <ac:spMk id="5" creationId="{293A1906-DEDC-1C9A-0105-950051567524}"/>
          </ac:spMkLst>
        </pc:spChg>
      </pc:sldChg>
      <pc:sldChg chg="addSp delSp modSp add del mod modTransition">
        <pc:chgData name="Walter Taylor" userId="b4efa1ca452ff226" providerId="LiveId" clId="{EB06E505-B86B-4F52-AB89-97365B7CA838}" dt="2024-08-14T08:20:48.376" v="7732" actId="47"/>
        <pc:sldMkLst>
          <pc:docMk/>
          <pc:sldMk cId="4044876768" sldId="280"/>
        </pc:sldMkLst>
        <pc:spChg chg="mod">
          <ac:chgData name="Walter Taylor" userId="b4efa1ca452ff226" providerId="LiveId" clId="{EB06E505-B86B-4F52-AB89-97365B7CA838}" dt="2024-08-13T22:50:53.897" v="6492" actId="20577"/>
          <ac:spMkLst>
            <pc:docMk/>
            <pc:sldMk cId="4044876768" sldId="280"/>
            <ac:spMk id="3" creationId="{F79D875A-63DD-9654-BCC1-58B055C6530B}"/>
          </ac:spMkLst>
        </pc:spChg>
        <pc:spChg chg="add del mod">
          <ac:chgData name="Walter Taylor" userId="b4efa1ca452ff226" providerId="LiveId" clId="{EB06E505-B86B-4F52-AB89-97365B7CA838}" dt="2024-08-13T22:45:22.013" v="6459" actId="478"/>
          <ac:spMkLst>
            <pc:docMk/>
            <pc:sldMk cId="4044876768" sldId="280"/>
            <ac:spMk id="4" creationId="{501B2982-D7DA-858E-E8ED-9C7202813873}"/>
          </ac:spMkLst>
        </pc:spChg>
        <pc:spChg chg="del mod">
          <ac:chgData name="Walter Taylor" userId="b4efa1ca452ff226" providerId="LiveId" clId="{EB06E505-B86B-4F52-AB89-97365B7CA838}" dt="2024-08-12T16:54:46.006" v="4822" actId="478"/>
          <ac:spMkLst>
            <pc:docMk/>
            <pc:sldMk cId="4044876768" sldId="280"/>
            <ac:spMk id="4" creationId="{F30DC852-B31B-4537-1E99-199186AE251C}"/>
          </ac:spMkLst>
        </pc:spChg>
        <pc:spChg chg="del mod">
          <ac:chgData name="Walter Taylor" userId="b4efa1ca452ff226" providerId="LiveId" clId="{EB06E505-B86B-4F52-AB89-97365B7CA838}" dt="2024-08-12T16:54:44.412" v="4821" actId="478"/>
          <ac:spMkLst>
            <pc:docMk/>
            <pc:sldMk cId="4044876768" sldId="280"/>
            <ac:spMk id="5" creationId="{293A1906-DEDC-1C9A-0105-950051567524}"/>
          </ac:spMkLst>
        </pc:spChg>
        <pc:spChg chg="add del mod">
          <ac:chgData name="Walter Taylor" userId="b4efa1ca452ff226" providerId="LiveId" clId="{EB06E505-B86B-4F52-AB89-97365B7CA838}" dt="2024-08-13T22:50:49.593" v="6490" actId="478"/>
          <ac:spMkLst>
            <pc:docMk/>
            <pc:sldMk cId="4044876768" sldId="280"/>
            <ac:spMk id="6" creationId="{56B6D875-A763-113E-639F-BE0D3CF12CD4}"/>
          </ac:spMkLst>
        </pc:spChg>
        <pc:spChg chg="add del mod">
          <ac:chgData name="Walter Taylor" userId="b4efa1ca452ff226" providerId="LiveId" clId="{EB06E505-B86B-4F52-AB89-97365B7CA838}" dt="2024-08-13T22:50:51.703" v="6491" actId="478"/>
          <ac:spMkLst>
            <pc:docMk/>
            <pc:sldMk cId="4044876768" sldId="280"/>
            <ac:spMk id="7" creationId="{AC10911D-11CC-6A02-8B94-59620A41FCC5}"/>
          </ac:spMkLst>
        </pc:spChg>
      </pc:sldChg>
      <pc:sldChg chg="addSp delSp modSp add mod setBg">
        <pc:chgData name="Walter Taylor" userId="b4efa1ca452ff226" providerId="LiveId" clId="{EB06E505-B86B-4F52-AB89-97365B7CA838}" dt="2024-08-14T08:34:39.599" v="7798"/>
        <pc:sldMkLst>
          <pc:docMk/>
          <pc:sldMk cId="917228049" sldId="281"/>
        </pc:sldMkLst>
        <pc:spChg chg="mod">
          <ac:chgData name="Walter Taylor" userId="b4efa1ca452ff226" providerId="LiveId" clId="{EB06E505-B86B-4F52-AB89-97365B7CA838}" dt="2024-08-13T23:05:11.782" v="6767" actId="26606"/>
          <ac:spMkLst>
            <pc:docMk/>
            <pc:sldMk cId="917228049" sldId="281"/>
            <ac:spMk id="2" creationId="{D0E18300-C8C5-639F-47E9-D802E4227F76}"/>
          </ac:spMkLst>
        </pc:spChg>
        <pc:spChg chg="del mod">
          <ac:chgData name="Walter Taylor" userId="b4efa1ca452ff226" providerId="LiveId" clId="{EB06E505-B86B-4F52-AB89-97365B7CA838}" dt="2024-08-13T23:04:56.538" v="6764" actId="478"/>
          <ac:spMkLst>
            <pc:docMk/>
            <pc:sldMk cId="917228049" sldId="281"/>
            <ac:spMk id="3" creationId="{7A820C93-99AE-68AE-4AC6-33AC610CE5E1}"/>
          </ac:spMkLst>
        </pc:spChg>
        <pc:spChg chg="del">
          <ac:chgData name="Walter Taylor" userId="b4efa1ca452ff226" providerId="LiveId" clId="{EB06E505-B86B-4F52-AB89-97365B7CA838}" dt="2024-08-13T17:23:53.991" v="6117" actId="478"/>
          <ac:spMkLst>
            <pc:docMk/>
            <pc:sldMk cId="917228049" sldId="281"/>
            <ac:spMk id="4" creationId="{BE5312E8-2BE1-C5D4-DD71-4972EBBB332E}"/>
          </ac:spMkLst>
        </pc:spChg>
        <pc:spChg chg="del">
          <ac:chgData name="Walter Taylor" userId="b4efa1ca452ff226" providerId="LiveId" clId="{EB06E505-B86B-4F52-AB89-97365B7CA838}" dt="2024-08-13T17:23:55.398" v="6118" actId="478"/>
          <ac:spMkLst>
            <pc:docMk/>
            <pc:sldMk cId="917228049" sldId="281"/>
            <ac:spMk id="5" creationId="{5BD3E0BD-88C6-8F06-83C8-937FB96B8A98}"/>
          </ac:spMkLst>
        </pc:spChg>
        <pc:spChg chg="add del mod">
          <ac:chgData name="Walter Taylor" userId="b4efa1ca452ff226" providerId="LiveId" clId="{EB06E505-B86B-4F52-AB89-97365B7CA838}" dt="2024-08-13T23:04:59.500" v="6765" actId="478"/>
          <ac:spMkLst>
            <pc:docMk/>
            <pc:sldMk cId="917228049" sldId="281"/>
            <ac:spMk id="8" creationId="{E59CF0AD-86B8-E77E-0501-73A45CCE3031}"/>
          </ac:spMkLst>
        </pc:spChg>
        <pc:spChg chg="add mod">
          <ac:chgData name="Walter Taylor" userId="b4efa1ca452ff226" providerId="LiveId" clId="{EB06E505-B86B-4F52-AB89-97365B7CA838}" dt="2024-08-14T08:34:39.599" v="7798"/>
          <ac:spMkLst>
            <pc:docMk/>
            <pc:sldMk cId="917228049" sldId="281"/>
            <ac:spMk id="9" creationId="{CCC11FC6-5BBE-43E8-C2DA-C4742EA28191}"/>
          </ac:spMkLst>
        </pc:spChg>
        <pc:spChg chg="add">
          <ac:chgData name="Walter Taylor" userId="b4efa1ca452ff226" providerId="LiveId" clId="{EB06E505-B86B-4F52-AB89-97365B7CA838}" dt="2024-08-13T23:05:11.782" v="6767" actId="26606"/>
          <ac:spMkLst>
            <pc:docMk/>
            <pc:sldMk cId="917228049" sldId="281"/>
            <ac:spMk id="11" creationId="{BA79A7CF-01AF-4178-9369-94E0C90EB046}"/>
          </ac:spMkLst>
        </pc:spChg>
        <pc:spChg chg="add">
          <ac:chgData name="Walter Taylor" userId="b4efa1ca452ff226" providerId="LiveId" clId="{EB06E505-B86B-4F52-AB89-97365B7CA838}" dt="2024-08-13T23:05:11.782" v="6767" actId="26606"/>
          <ac:spMkLst>
            <pc:docMk/>
            <pc:sldMk cId="917228049" sldId="281"/>
            <ac:spMk id="13" creationId="{99413ED5-9ED4-4772-BCE4-2BCAE6B12E35}"/>
          </ac:spMkLst>
        </pc:spChg>
        <pc:spChg chg="add">
          <ac:chgData name="Walter Taylor" userId="b4efa1ca452ff226" providerId="LiveId" clId="{EB06E505-B86B-4F52-AB89-97365B7CA838}" dt="2024-08-13T23:05:11.782" v="6767" actId="26606"/>
          <ac:spMkLst>
            <pc:docMk/>
            <pc:sldMk cId="917228049" sldId="281"/>
            <ac:spMk id="15" creationId="{04357C93-F0CB-4A1C-8F77-4E9063789819}"/>
          </ac:spMkLst>
        </pc:spChg>
        <pc:spChg chg="add">
          <ac:chgData name="Walter Taylor" userId="b4efa1ca452ff226" providerId="LiveId" clId="{EB06E505-B86B-4F52-AB89-97365B7CA838}" dt="2024-08-13T23:05:11.782" v="6767" actId="26606"/>
          <ac:spMkLst>
            <pc:docMk/>
            <pc:sldMk cId="917228049" sldId="281"/>
            <ac:spMk id="17" creationId="{90F533E9-6690-41A8-A372-4C6C622D028D}"/>
          </ac:spMkLst>
        </pc:spChg>
        <pc:picChg chg="add mod modCrop">
          <ac:chgData name="Walter Taylor" userId="b4efa1ca452ff226" providerId="LiveId" clId="{EB06E505-B86B-4F52-AB89-97365B7CA838}" dt="2024-08-13T23:05:11.782" v="6767" actId="26606"/>
          <ac:picMkLst>
            <pc:docMk/>
            <pc:sldMk cId="917228049" sldId="281"/>
            <ac:picMk id="6" creationId="{A260A59F-0F2A-F2E2-4971-768FFE3BE924}"/>
          </ac:picMkLst>
        </pc:picChg>
      </pc:sldChg>
      <pc:sldChg chg="add del">
        <pc:chgData name="Walter Taylor" userId="b4efa1ca452ff226" providerId="LiveId" clId="{EB06E505-B86B-4F52-AB89-97365B7CA838}" dt="2024-08-13T09:50:46.409" v="5190" actId="47"/>
        <pc:sldMkLst>
          <pc:docMk/>
          <pc:sldMk cId="1859647504" sldId="282"/>
        </pc:sldMkLst>
      </pc:sldChg>
      <pc:sldChg chg="addSp delSp modSp new mod setBg">
        <pc:chgData name="Walter Taylor" userId="b4efa1ca452ff226" providerId="LiveId" clId="{EB06E505-B86B-4F52-AB89-97365B7CA838}" dt="2024-08-14T08:21:48.549" v="7773"/>
        <pc:sldMkLst>
          <pc:docMk/>
          <pc:sldMk cId="2036483245" sldId="282"/>
        </pc:sldMkLst>
        <pc:spChg chg="mod">
          <ac:chgData name="Walter Taylor" userId="b4efa1ca452ff226" providerId="LiveId" clId="{EB06E505-B86B-4F52-AB89-97365B7CA838}" dt="2024-08-14T08:21:46.219" v="7772" actId="26606"/>
          <ac:spMkLst>
            <pc:docMk/>
            <pc:sldMk cId="2036483245" sldId="282"/>
            <ac:spMk id="2" creationId="{1D681D9C-5EFA-0073-E78D-67E1B418CD42}"/>
          </ac:spMkLst>
        </pc:spChg>
        <pc:spChg chg="del mod">
          <ac:chgData name="Walter Taylor" userId="b4efa1ca452ff226" providerId="LiveId" clId="{EB06E505-B86B-4F52-AB89-97365B7CA838}" dt="2024-08-14T08:19:30.785" v="7720" actId="478"/>
          <ac:spMkLst>
            <pc:docMk/>
            <pc:sldMk cId="2036483245" sldId="282"/>
            <ac:spMk id="3" creationId="{E835DE4C-3568-BD50-E35E-411EB35529C2}"/>
          </ac:spMkLst>
        </pc:spChg>
        <pc:spChg chg="add del mod">
          <ac:chgData name="Walter Taylor" userId="b4efa1ca452ff226" providerId="LiveId" clId="{EB06E505-B86B-4F52-AB89-97365B7CA838}" dt="2024-08-14T08:20:42.670" v="7731" actId="21"/>
          <ac:spMkLst>
            <pc:docMk/>
            <pc:sldMk cId="2036483245" sldId="282"/>
            <ac:spMk id="4" creationId="{B6D5BE05-7989-1106-F21A-6889273DD464}"/>
          </ac:spMkLst>
        </pc:spChg>
        <pc:spChg chg="add del mod">
          <ac:chgData name="Walter Taylor" userId="b4efa1ca452ff226" providerId="LiveId" clId="{EB06E505-B86B-4F52-AB89-97365B7CA838}" dt="2024-08-14T08:19:32.847" v="7721" actId="478"/>
          <ac:spMkLst>
            <pc:docMk/>
            <pc:sldMk cId="2036483245" sldId="282"/>
            <ac:spMk id="7" creationId="{7DB008F8-D594-F3AE-4852-A80C0818FA52}"/>
          </ac:spMkLst>
        </pc:spChg>
        <pc:spChg chg="add del mod">
          <ac:chgData name="Walter Taylor" userId="b4efa1ca452ff226" providerId="LiveId" clId="{EB06E505-B86B-4F52-AB89-97365B7CA838}" dt="2024-08-14T08:21:42.585" v="7771" actId="21"/>
          <ac:spMkLst>
            <pc:docMk/>
            <pc:sldMk cId="2036483245" sldId="282"/>
            <ac:spMk id="8" creationId="{F535BB9D-F984-F43E-8376-1CFDEF983080}"/>
          </ac:spMkLst>
        </pc:spChg>
        <pc:spChg chg="add mod">
          <ac:chgData name="Walter Taylor" userId="b4efa1ca452ff226" providerId="LiveId" clId="{EB06E505-B86B-4F52-AB89-97365B7CA838}" dt="2024-08-14T08:21:48.549" v="7773"/>
          <ac:spMkLst>
            <pc:docMk/>
            <pc:sldMk cId="2036483245" sldId="282"/>
            <ac:spMk id="9" creationId="{F535BB9D-F984-F43E-8376-1CFDEF983080}"/>
          </ac:spMkLst>
        </pc:spChg>
        <pc:spChg chg="add">
          <ac:chgData name="Walter Taylor" userId="b4efa1ca452ff226" providerId="LiveId" clId="{EB06E505-B86B-4F52-AB89-97365B7CA838}" dt="2024-08-14T08:21:46.219" v="7772" actId="26606"/>
          <ac:spMkLst>
            <pc:docMk/>
            <pc:sldMk cId="2036483245" sldId="282"/>
            <ac:spMk id="10" creationId="{BA79A7CF-01AF-4178-9369-94E0C90EB046}"/>
          </ac:spMkLst>
        </pc:spChg>
        <pc:spChg chg="add">
          <ac:chgData name="Walter Taylor" userId="b4efa1ca452ff226" providerId="LiveId" clId="{EB06E505-B86B-4F52-AB89-97365B7CA838}" dt="2024-08-14T08:21:46.219" v="7772" actId="26606"/>
          <ac:spMkLst>
            <pc:docMk/>
            <pc:sldMk cId="2036483245" sldId="282"/>
            <ac:spMk id="12" creationId="{99413ED5-9ED4-4772-BCE4-2BCAE6B12E35}"/>
          </ac:spMkLst>
        </pc:spChg>
        <pc:spChg chg="add">
          <ac:chgData name="Walter Taylor" userId="b4efa1ca452ff226" providerId="LiveId" clId="{EB06E505-B86B-4F52-AB89-97365B7CA838}" dt="2024-08-14T08:21:46.219" v="7772" actId="26606"/>
          <ac:spMkLst>
            <pc:docMk/>
            <pc:sldMk cId="2036483245" sldId="282"/>
            <ac:spMk id="14" creationId="{04357C93-F0CB-4A1C-8F77-4E9063789819}"/>
          </ac:spMkLst>
        </pc:spChg>
        <pc:spChg chg="add">
          <ac:chgData name="Walter Taylor" userId="b4efa1ca452ff226" providerId="LiveId" clId="{EB06E505-B86B-4F52-AB89-97365B7CA838}" dt="2024-08-14T08:21:46.219" v="7772" actId="26606"/>
          <ac:spMkLst>
            <pc:docMk/>
            <pc:sldMk cId="2036483245" sldId="282"/>
            <ac:spMk id="16" creationId="{90F533E9-6690-41A8-A372-4C6C622D028D}"/>
          </ac:spMkLst>
        </pc:spChg>
        <pc:picChg chg="add mod modCrop">
          <ac:chgData name="Walter Taylor" userId="b4efa1ca452ff226" providerId="LiveId" clId="{EB06E505-B86B-4F52-AB89-97365B7CA838}" dt="2024-08-14T08:21:46.219" v="7772" actId="26606"/>
          <ac:picMkLst>
            <pc:docMk/>
            <pc:sldMk cId="2036483245" sldId="282"/>
            <ac:picMk id="5" creationId="{669BC7F0-AEB7-8C02-D4C8-76853DFB5BB3}"/>
          </ac:picMkLst>
        </pc:picChg>
      </pc:sldChg>
      <pc:sldChg chg="addSp delSp modSp new mod ord modTransition setBg modNotesTx">
        <pc:chgData name="Walter Taylor" userId="b4efa1ca452ff226" providerId="LiveId" clId="{EB06E505-B86B-4F52-AB89-97365B7CA838}" dt="2024-08-14T09:22:37.768" v="8086" actId="20577"/>
        <pc:sldMkLst>
          <pc:docMk/>
          <pc:sldMk cId="1935326690" sldId="283"/>
        </pc:sldMkLst>
        <pc:spChg chg="mod">
          <ac:chgData name="Walter Taylor" userId="b4efa1ca452ff226" providerId="LiveId" clId="{EB06E505-B86B-4F52-AB89-97365B7CA838}" dt="2024-08-13T22:36:18.975" v="6365" actId="26606"/>
          <ac:spMkLst>
            <pc:docMk/>
            <pc:sldMk cId="1935326690" sldId="283"/>
            <ac:spMk id="2" creationId="{9830A83B-E473-4870-B60E-E5E02338AB9E}"/>
          </ac:spMkLst>
        </pc:spChg>
        <pc:spChg chg="del">
          <ac:chgData name="Walter Taylor" userId="b4efa1ca452ff226" providerId="LiveId" clId="{EB06E505-B86B-4F52-AB89-97365B7CA838}" dt="2024-08-13T14:42:57.234" v="5898" actId="478"/>
          <ac:spMkLst>
            <pc:docMk/>
            <pc:sldMk cId="1935326690" sldId="283"/>
            <ac:spMk id="3" creationId="{4F4085F2-E971-8FFD-73A5-9CABC1EF94D3}"/>
          </ac:spMkLst>
        </pc:spChg>
        <pc:spChg chg="add del mod">
          <ac:chgData name="Walter Taylor" userId="b4efa1ca452ff226" providerId="LiveId" clId="{EB06E505-B86B-4F52-AB89-97365B7CA838}" dt="2024-08-13T22:44:05.783" v="6445" actId="478"/>
          <ac:spMkLst>
            <pc:docMk/>
            <pc:sldMk cId="1935326690" sldId="283"/>
            <ac:spMk id="8" creationId="{0D52A6B2-A8D5-D995-2B50-EB53DDF19E4D}"/>
          </ac:spMkLst>
        </pc:spChg>
        <pc:spChg chg="add del mod">
          <ac:chgData name="Walter Taylor" userId="b4efa1ca452ff226" providerId="LiveId" clId="{EB06E505-B86B-4F52-AB89-97365B7CA838}" dt="2024-08-13T22:45:04.778" v="6452" actId="478"/>
          <ac:spMkLst>
            <pc:docMk/>
            <pc:sldMk cId="1935326690" sldId="283"/>
            <ac:spMk id="9" creationId="{BAAC1731-C719-7F72-417E-6A2B042941AF}"/>
          </ac:spMkLst>
        </pc:spChg>
        <pc:spChg chg="add mod">
          <ac:chgData name="Walter Taylor" userId="b4efa1ca452ff226" providerId="LiveId" clId="{EB06E505-B86B-4F52-AB89-97365B7CA838}" dt="2024-08-14T08:34:07.196" v="7790"/>
          <ac:spMkLst>
            <pc:docMk/>
            <pc:sldMk cId="1935326690" sldId="283"/>
            <ac:spMk id="10" creationId="{C509E3D6-67B9-764A-1A16-6BD1271F16D1}"/>
          </ac:spMkLst>
        </pc:spChg>
        <pc:spChg chg="add del">
          <ac:chgData name="Walter Taylor" userId="b4efa1ca452ff226" providerId="LiveId" clId="{EB06E505-B86B-4F52-AB89-97365B7CA838}" dt="2024-08-13T22:36:18.975" v="6365" actId="26606"/>
          <ac:spMkLst>
            <pc:docMk/>
            <pc:sldMk cId="1935326690" sldId="283"/>
            <ac:spMk id="12" creationId="{BA79A7CF-01AF-4178-9369-94E0C90EB046}"/>
          </ac:spMkLst>
        </pc:spChg>
        <pc:spChg chg="add del">
          <ac:chgData name="Walter Taylor" userId="b4efa1ca452ff226" providerId="LiveId" clId="{EB06E505-B86B-4F52-AB89-97365B7CA838}" dt="2024-08-13T22:36:18.975" v="6365" actId="26606"/>
          <ac:spMkLst>
            <pc:docMk/>
            <pc:sldMk cId="1935326690" sldId="283"/>
            <ac:spMk id="14" creationId="{99413ED5-9ED4-4772-BCE4-2BCAE6B12E35}"/>
          </ac:spMkLst>
        </pc:spChg>
        <pc:spChg chg="add del">
          <ac:chgData name="Walter Taylor" userId="b4efa1ca452ff226" providerId="LiveId" clId="{EB06E505-B86B-4F52-AB89-97365B7CA838}" dt="2024-08-13T22:36:18.975" v="6365" actId="26606"/>
          <ac:spMkLst>
            <pc:docMk/>
            <pc:sldMk cId="1935326690" sldId="283"/>
            <ac:spMk id="16" creationId="{04357C93-F0CB-4A1C-8F77-4E9063789819}"/>
          </ac:spMkLst>
        </pc:spChg>
        <pc:spChg chg="add del">
          <ac:chgData name="Walter Taylor" userId="b4efa1ca452ff226" providerId="LiveId" clId="{EB06E505-B86B-4F52-AB89-97365B7CA838}" dt="2024-08-13T22:36:18.975" v="6365" actId="26606"/>
          <ac:spMkLst>
            <pc:docMk/>
            <pc:sldMk cId="1935326690" sldId="283"/>
            <ac:spMk id="18" creationId="{90F533E9-6690-41A8-A372-4C6C622D028D}"/>
          </ac:spMkLst>
        </pc:spChg>
        <pc:spChg chg="add">
          <ac:chgData name="Walter Taylor" userId="b4efa1ca452ff226" providerId="LiveId" clId="{EB06E505-B86B-4F52-AB89-97365B7CA838}" dt="2024-08-13T22:36:18.975" v="6365" actId="26606"/>
          <ac:spMkLst>
            <pc:docMk/>
            <pc:sldMk cId="1935326690" sldId="283"/>
            <ac:spMk id="23" creationId="{BA79A7CF-01AF-4178-9369-94E0C90EB046}"/>
          </ac:spMkLst>
        </pc:spChg>
        <pc:spChg chg="add">
          <ac:chgData name="Walter Taylor" userId="b4efa1ca452ff226" providerId="LiveId" clId="{EB06E505-B86B-4F52-AB89-97365B7CA838}" dt="2024-08-13T22:36:18.975" v="6365" actId="26606"/>
          <ac:spMkLst>
            <pc:docMk/>
            <pc:sldMk cId="1935326690" sldId="283"/>
            <ac:spMk id="25" creationId="{99413ED5-9ED4-4772-BCE4-2BCAE6B12E35}"/>
          </ac:spMkLst>
        </pc:spChg>
        <pc:spChg chg="add">
          <ac:chgData name="Walter Taylor" userId="b4efa1ca452ff226" providerId="LiveId" clId="{EB06E505-B86B-4F52-AB89-97365B7CA838}" dt="2024-08-13T22:36:18.975" v="6365" actId="26606"/>
          <ac:spMkLst>
            <pc:docMk/>
            <pc:sldMk cId="1935326690" sldId="283"/>
            <ac:spMk id="27" creationId="{04357C93-F0CB-4A1C-8F77-4E9063789819}"/>
          </ac:spMkLst>
        </pc:spChg>
        <pc:spChg chg="add">
          <ac:chgData name="Walter Taylor" userId="b4efa1ca452ff226" providerId="LiveId" clId="{EB06E505-B86B-4F52-AB89-97365B7CA838}" dt="2024-08-13T22:36:18.975" v="6365" actId="26606"/>
          <ac:spMkLst>
            <pc:docMk/>
            <pc:sldMk cId="1935326690" sldId="283"/>
            <ac:spMk id="29" creationId="{90F533E9-6690-41A8-A372-4C6C622D028D}"/>
          </ac:spMkLst>
        </pc:spChg>
        <pc:picChg chg="add del mod modCrop">
          <ac:chgData name="Walter Taylor" userId="b4efa1ca452ff226" providerId="LiveId" clId="{EB06E505-B86B-4F52-AB89-97365B7CA838}" dt="2024-08-13T16:26:19.075" v="6005" actId="478"/>
          <ac:picMkLst>
            <pc:docMk/>
            <pc:sldMk cId="1935326690" sldId="283"/>
            <ac:picMk id="4" creationId="{A1165DC1-74ED-3387-393C-5BFD07DE96BF}"/>
          </ac:picMkLst>
        </pc:picChg>
        <pc:picChg chg="add del mod">
          <ac:chgData name="Walter Taylor" userId="b4efa1ca452ff226" providerId="LiveId" clId="{EB06E505-B86B-4F52-AB89-97365B7CA838}" dt="2024-08-13T14:44:00.117" v="5909" actId="21"/>
          <ac:picMkLst>
            <pc:docMk/>
            <pc:sldMk cId="1935326690" sldId="283"/>
            <ac:picMk id="5" creationId="{78BD07C7-2717-12E2-EE52-A8AAA0B11B2F}"/>
          </ac:picMkLst>
        </pc:picChg>
        <pc:picChg chg="add del mod modCrop">
          <ac:chgData name="Walter Taylor" userId="b4efa1ca452ff226" providerId="LiveId" clId="{EB06E505-B86B-4F52-AB89-97365B7CA838}" dt="2024-08-13T22:32:26.507" v="6277" actId="21"/>
          <ac:picMkLst>
            <pc:docMk/>
            <pc:sldMk cId="1935326690" sldId="283"/>
            <ac:picMk id="6" creationId="{51C1B3E4-8AA0-0CE6-F85D-E5FE340E6975}"/>
          </ac:picMkLst>
        </pc:picChg>
        <pc:picChg chg="add mod modCrop">
          <ac:chgData name="Walter Taylor" userId="b4efa1ca452ff226" providerId="LiveId" clId="{EB06E505-B86B-4F52-AB89-97365B7CA838}" dt="2024-08-13T22:34:53.048" v="6297" actId="26606"/>
          <ac:picMkLst>
            <pc:docMk/>
            <pc:sldMk cId="1935326690" sldId="283"/>
            <ac:picMk id="7" creationId="{C35BED98-65EC-B791-A663-61DE1FDC1E8D}"/>
          </ac:picMkLst>
        </pc:picChg>
      </pc:sldChg>
      <pc:sldChg chg="add del">
        <pc:chgData name="Walter Taylor" userId="b4efa1ca452ff226" providerId="LiveId" clId="{EB06E505-B86B-4F52-AB89-97365B7CA838}" dt="2024-08-13T10:34:39.052" v="5727" actId="47"/>
        <pc:sldMkLst>
          <pc:docMk/>
          <pc:sldMk cId="2157597817" sldId="283"/>
        </pc:sldMkLst>
      </pc:sldChg>
      <pc:sldChg chg="addSp delSp modSp new mod modTransition setBg addAnim delAnim modNotesTx">
        <pc:chgData name="Walter Taylor" userId="b4efa1ca452ff226" providerId="LiveId" clId="{EB06E505-B86B-4F52-AB89-97365B7CA838}" dt="2024-08-14T09:21:01.155" v="7984" actId="20577"/>
        <pc:sldMkLst>
          <pc:docMk/>
          <pc:sldMk cId="2497634984" sldId="284"/>
        </pc:sldMkLst>
        <pc:spChg chg="mod ord">
          <ac:chgData name="Walter Taylor" userId="b4efa1ca452ff226" providerId="LiveId" clId="{EB06E505-B86B-4F52-AB89-97365B7CA838}" dt="2024-08-13T22:35:45.866" v="6336" actId="26606"/>
          <ac:spMkLst>
            <pc:docMk/>
            <pc:sldMk cId="2497634984" sldId="284"/>
            <ac:spMk id="2" creationId="{9BED74B7-A6AE-7A79-765C-0BAB639C5CAF}"/>
          </ac:spMkLst>
        </pc:spChg>
        <pc:spChg chg="del">
          <ac:chgData name="Walter Taylor" userId="b4efa1ca452ff226" providerId="LiveId" clId="{EB06E505-B86B-4F52-AB89-97365B7CA838}" dt="2024-08-13T22:28:44.586" v="6238" actId="478"/>
          <ac:spMkLst>
            <pc:docMk/>
            <pc:sldMk cId="2497634984" sldId="284"/>
            <ac:spMk id="3" creationId="{6B21047F-4406-D824-83D6-51F4EE0FAEBE}"/>
          </ac:spMkLst>
        </pc:spChg>
        <pc:spChg chg="add mod">
          <ac:chgData name="Walter Taylor" userId="b4efa1ca452ff226" providerId="LiveId" clId="{EB06E505-B86B-4F52-AB89-97365B7CA838}" dt="2024-08-14T08:33:57.399" v="7787"/>
          <ac:spMkLst>
            <pc:docMk/>
            <pc:sldMk cId="2497634984" sldId="284"/>
            <ac:spMk id="5" creationId="{52B908E6-828C-0A4F-A086-51B939D06441}"/>
          </ac:spMkLst>
        </pc:spChg>
        <pc:spChg chg="add del mod">
          <ac:chgData name="Walter Taylor" userId="b4efa1ca452ff226" providerId="LiveId" clId="{EB06E505-B86B-4F52-AB89-97365B7CA838}" dt="2024-08-13T22:45:14.653" v="6456" actId="478"/>
          <ac:spMkLst>
            <pc:docMk/>
            <pc:sldMk cId="2497634984" sldId="284"/>
            <ac:spMk id="6" creationId="{7AC68816-F5ED-0EA7-2255-24F7A83B15D5}"/>
          </ac:spMkLst>
        </pc:spChg>
        <pc:spChg chg="add del mod">
          <ac:chgData name="Walter Taylor" userId="b4efa1ca452ff226" providerId="LiveId" clId="{EB06E505-B86B-4F52-AB89-97365B7CA838}" dt="2024-08-14T08:33:24.355" v="7783" actId="21"/>
          <ac:spMkLst>
            <pc:docMk/>
            <pc:sldMk cId="2497634984" sldId="284"/>
            <ac:spMk id="7" creationId="{52B908E6-828C-0A4F-A086-51B939D06441}"/>
          </ac:spMkLst>
        </pc:spChg>
        <pc:spChg chg="add del">
          <ac:chgData name="Walter Taylor" userId="b4efa1ca452ff226" providerId="LiveId" clId="{EB06E505-B86B-4F52-AB89-97365B7CA838}" dt="2024-08-13T22:34:15.539" v="6288" actId="26606"/>
          <ac:spMkLst>
            <pc:docMk/>
            <pc:sldMk cId="2497634984" sldId="284"/>
            <ac:spMk id="9" creationId="{47942995-B07F-4636-9A06-C6A104B260A8}"/>
          </ac:spMkLst>
        </pc:spChg>
        <pc:spChg chg="add del">
          <ac:chgData name="Walter Taylor" userId="b4efa1ca452ff226" providerId="LiveId" clId="{EB06E505-B86B-4F52-AB89-97365B7CA838}" dt="2024-08-13T22:35:45.866" v="6336" actId="26606"/>
          <ac:spMkLst>
            <pc:docMk/>
            <pc:sldMk cId="2497634984" sldId="284"/>
            <ac:spMk id="13" creationId="{04357C93-F0CB-4A1C-8F77-4E9063789819}"/>
          </ac:spMkLst>
        </pc:spChg>
        <pc:spChg chg="add del">
          <ac:chgData name="Walter Taylor" userId="b4efa1ca452ff226" providerId="LiveId" clId="{EB06E505-B86B-4F52-AB89-97365B7CA838}" dt="2024-08-13T22:35:45.866" v="6336" actId="26606"/>
          <ac:spMkLst>
            <pc:docMk/>
            <pc:sldMk cId="2497634984" sldId="284"/>
            <ac:spMk id="15" creationId="{90F533E9-6690-41A8-A372-4C6C622D028D}"/>
          </ac:spMkLst>
        </pc:spChg>
        <pc:spChg chg="add del">
          <ac:chgData name="Walter Taylor" userId="b4efa1ca452ff226" providerId="LiveId" clId="{EB06E505-B86B-4F52-AB89-97365B7CA838}" dt="2024-08-13T22:34:15.539" v="6288" actId="26606"/>
          <ac:spMkLst>
            <pc:docMk/>
            <pc:sldMk cId="2497634984" sldId="284"/>
            <ac:spMk id="16" creationId="{B81933D1-5615-42C7-9C0B-4EB7105CCE2D}"/>
          </ac:spMkLst>
        </pc:spChg>
        <pc:spChg chg="add del">
          <ac:chgData name="Walter Taylor" userId="b4efa1ca452ff226" providerId="LiveId" clId="{EB06E505-B86B-4F52-AB89-97365B7CA838}" dt="2024-08-13T22:34:15.539" v="6288" actId="26606"/>
          <ac:spMkLst>
            <pc:docMk/>
            <pc:sldMk cId="2497634984" sldId="284"/>
            <ac:spMk id="18" creationId="{19C9EAEA-39D0-4B0E-A0EB-51E7B26740B1}"/>
          </ac:spMkLst>
        </pc:spChg>
        <pc:spChg chg="add del">
          <ac:chgData name="Walter Taylor" userId="b4efa1ca452ff226" providerId="LiveId" clId="{EB06E505-B86B-4F52-AB89-97365B7CA838}" dt="2024-08-13T22:34:21.621" v="6290" actId="26606"/>
          <ac:spMkLst>
            <pc:docMk/>
            <pc:sldMk cId="2497634984" sldId="284"/>
            <ac:spMk id="20" creationId="{50CEED20-A22C-4FC3-BC0E-F4FE53FDEB97}"/>
          </ac:spMkLst>
        </pc:spChg>
        <pc:spChg chg="add del">
          <ac:chgData name="Walter Taylor" userId="b4efa1ca452ff226" providerId="LiveId" clId="{EB06E505-B86B-4F52-AB89-97365B7CA838}" dt="2024-08-13T22:34:21.621" v="6290" actId="26606"/>
          <ac:spMkLst>
            <pc:docMk/>
            <pc:sldMk cId="2497634984" sldId="284"/>
            <ac:spMk id="25" creationId="{19C9EAEA-39D0-4B0E-A0EB-51E7B26740B1}"/>
          </ac:spMkLst>
        </pc:spChg>
        <pc:spChg chg="add del">
          <ac:chgData name="Walter Taylor" userId="b4efa1ca452ff226" providerId="LiveId" clId="{EB06E505-B86B-4F52-AB89-97365B7CA838}" dt="2024-08-13T22:34:21.621" v="6290" actId="26606"/>
          <ac:spMkLst>
            <pc:docMk/>
            <pc:sldMk cId="2497634984" sldId="284"/>
            <ac:spMk id="26" creationId="{3873B707-463F-40B0-8227-E8CC6C67EB25}"/>
          </ac:spMkLst>
        </pc:spChg>
        <pc:spChg chg="add del">
          <ac:chgData name="Walter Taylor" userId="b4efa1ca452ff226" providerId="LiveId" clId="{EB06E505-B86B-4F52-AB89-97365B7CA838}" dt="2024-08-13T22:34:26.372" v="6293" actId="26606"/>
          <ac:spMkLst>
            <pc:docMk/>
            <pc:sldMk cId="2497634984" sldId="284"/>
            <ac:spMk id="28" creationId="{ECC07320-C2CA-4E29-8481-9D9E143C7788}"/>
          </ac:spMkLst>
        </pc:spChg>
        <pc:spChg chg="add del">
          <ac:chgData name="Walter Taylor" userId="b4efa1ca452ff226" providerId="LiveId" clId="{EB06E505-B86B-4F52-AB89-97365B7CA838}" dt="2024-08-13T22:34:26.372" v="6293" actId="26606"/>
          <ac:spMkLst>
            <pc:docMk/>
            <pc:sldMk cId="2497634984" sldId="284"/>
            <ac:spMk id="29" creationId="{178FB36B-5BFE-42CA-BC60-1115E0D95EEC}"/>
          </ac:spMkLst>
        </pc:spChg>
        <pc:spChg chg="add del">
          <ac:chgData name="Walter Taylor" userId="b4efa1ca452ff226" providerId="LiveId" clId="{EB06E505-B86B-4F52-AB89-97365B7CA838}" dt="2024-08-13T22:35:45.866" v="6336" actId="26606"/>
          <ac:spMkLst>
            <pc:docMk/>
            <pc:sldMk cId="2497634984" sldId="284"/>
            <ac:spMk id="31" creationId="{BA79A7CF-01AF-4178-9369-94E0C90EB046}"/>
          </ac:spMkLst>
        </pc:spChg>
        <pc:spChg chg="add del">
          <ac:chgData name="Walter Taylor" userId="b4efa1ca452ff226" providerId="LiveId" clId="{EB06E505-B86B-4F52-AB89-97365B7CA838}" dt="2024-08-13T22:35:45.866" v="6336" actId="26606"/>
          <ac:spMkLst>
            <pc:docMk/>
            <pc:sldMk cId="2497634984" sldId="284"/>
            <ac:spMk id="32" creationId="{99413ED5-9ED4-4772-BCE4-2BCAE6B12E35}"/>
          </ac:spMkLst>
        </pc:spChg>
        <pc:spChg chg="add del">
          <ac:chgData name="Walter Taylor" userId="b4efa1ca452ff226" providerId="LiveId" clId="{EB06E505-B86B-4F52-AB89-97365B7CA838}" dt="2024-08-14T08:33:29.422" v="7784" actId="26606"/>
          <ac:spMkLst>
            <pc:docMk/>
            <pc:sldMk cId="2497634984" sldId="284"/>
            <ac:spMk id="37" creationId="{BA79A7CF-01AF-4178-9369-94E0C90EB046}"/>
          </ac:spMkLst>
        </pc:spChg>
        <pc:spChg chg="add del">
          <ac:chgData name="Walter Taylor" userId="b4efa1ca452ff226" providerId="LiveId" clId="{EB06E505-B86B-4F52-AB89-97365B7CA838}" dt="2024-08-14T08:33:29.422" v="7784" actId="26606"/>
          <ac:spMkLst>
            <pc:docMk/>
            <pc:sldMk cId="2497634984" sldId="284"/>
            <ac:spMk id="39" creationId="{99413ED5-9ED4-4772-BCE4-2BCAE6B12E35}"/>
          </ac:spMkLst>
        </pc:spChg>
        <pc:spChg chg="add del">
          <ac:chgData name="Walter Taylor" userId="b4efa1ca452ff226" providerId="LiveId" clId="{EB06E505-B86B-4F52-AB89-97365B7CA838}" dt="2024-08-14T08:33:29.422" v="7784" actId="26606"/>
          <ac:spMkLst>
            <pc:docMk/>
            <pc:sldMk cId="2497634984" sldId="284"/>
            <ac:spMk id="41" creationId="{04357C93-F0CB-4A1C-8F77-4E9063789819}"/>
          </ac:spMkLst>
        </pc:spChg>
        <pc:spChg chg="add del">
          <ac:chgData name="Walter Taylor" userId="b4efa1ca452ff226" providerId="LiveId" clId="{EB06E505-B86B-4F52-AB89-97365B7CA838}" dt="2024-08-14T08:33:29.422" v="7784" actId="26606"/>
          <ac:spMkLst>
            <pc:docMk/>
            <pc:sldMk cId="2497634984" sldId="284"/>
            <ac:spMk id="43" creationId="{90F533E9-6690-41A8-A372-4C6C622D028D}"/>
          </ac:spMkLst>
        </pc:spChg>
        <pc:spChg chg="add">
          <ac:chgData name="Walter Taylor" userId="b4efa1ca452ff226" providerId="LiveId" clId="{EB06E505-B86B-4F52-AB89-97365B7CA838}" dt="2024-08-14T08:33:29.422" v="7784" actId="26606"/>
          <ac:spMkLst>
            <pc:docMk/>
            <pc:sldMk cId="2497634984" sldId="284"/>
            <ac:spMk id="48" creationId="{BA79A7CF-01AF-4178-9369-94E0C90EB046}"/>
          </ac:spMkLst>
        </pc:spChg>
        <pc:spChg chg="add">
          <ac:chgData name="Walter Taylor" userId="b4efa1ca452ff226" providerId="LiveId" clId="{EB06E505-B86B-4F52-AB89-97365B7CA838}" dt="2024-08-14T08:33:29.422" v="7784" actId="26606"/>
          <ac:spMkLst>
            <pc:docMk/>
            <pc:sldMk cId="2497634984" sldId="284"/>
            <ac:spMk id="50" creationId="{99413ED5-9ED4-4772-BCE4-2BCAE6B12E35}"/>
          </ac:spMkLst>
        </pc:spChg>
        <pc:spChg chg="add">
          <ac:chgData name="Walter Taylor" userId="b4efa1ca452ff226" providerId="LiveId" clId="{EB06E505-B86B-4F52-AB89-97365B7CA838}" dt="2024-08-14T08:33:29.422" v="7784" actId="26606"/>
          <ac:spMkLst>
            <pc:docMk/>
            <pc:sldMk cId="2497634984" sldId="284"/>
            <ac:spMk id="52" creationId="{04357C93-F0CB-4A1C-8F77-4E9063789819}"/>
          </ac:spMkLst>
        </pc:spChg>
        <pc:spChg chg="add">
          <ac:chgData name="Walter Taylor" userId="b4efa1ca452ff226" providerId="LiveId" clId="{EB06E505-B86B-4F52-AB89-97365B7CA838}" dt="2024-08-14T08:33:29.422" v="7784" actId="26606"/>
          <ac:spMkLst>
            <pc:docMk/>
            <pc:sldMk cId="2497634984" sldId="284"/>
            <ac:spMk id="54" creationId="{90F533E9-6690-41A8-A372-4C6C622D028D}"/>
          </ac:spMkLst>
        </pc:spChg>
        <pc:grpChg chg="add del">
          <ac:chgData name="Walter Taylor" userId="b4efa1ca452ff226" providerId="LiveId" clId="{EB06E505-B86B-4F52-AB89-97365B7CA838}" dt="2024-08-13T22:34:15.539" v="6288" actId="26606"/>
          <ac:grpSpMkLst>
            <pc:docMk/>
            <pc:sldMk cId="2497634984" sldId="284"/>
            <ac:grpSpMk id="11" creationId="{032D8612-31EB-44CF-A1D0-14FD4C705424}"/>
          </ac:grpSpMkLst>
        </pc:grpChg>
        <pc:grpChg chg="add del">
          <ac:chgData name="Walter Taylor" userId="b4efa1ca452ff226" providerId="LiveId" clId="{EB06E505-B86B-4F52-AB89-97365B7CA838}" dt="2024-08-13T22:34:21.621" v="6290" actId="26606"/>
          <ac:grpSpMkLst>
            <pc:docMk/>
            <pc:sldMk cId="2497634984" sldId="284"/>
            <ac:grpSpMk id="21" creationId="{032D8612-31EB-44CF-A1D0-14FD4C705424}"/>
          </ac:grpSpMkLst>
        </pc:grpChg>
        <pc:picChg chg="add mod modCrop">
          <ac:chgData name="Walter Taylor" userId="b4efa1ca452ff226" providerId="LiveId" clId="{EB06E505-B86B-4F52-AB89-97365B7CA838}" dt="2024-08-14T08:33:29.422" v="7784" actId="26606"/>
          <ac:picMkLst>
            <pc:docMk/>
            <pc:sldMk cId="2497634984" sldId="284"/>
            <ac:picMk id="3" creationId="{6B5BF198-425B-6A94-366C-AF01A1087F7A}"/>
          </ac:picMkLst>
        </pc:picChg>
        <pc:picChg chg="add del mod modCrop">
          <ac:chgData name="Walter Taylor" userId="b4efa1ca452ff226" providerId="LiveId" clId="{EB06E505-B86B-4F52-AB89-97365B7CA838}" dt="2024-08-14T08:32:58.479" v="7777" actId="478"/>
          <ac:picMkLst>
            <pc:docMk/>
            <pc:sldMk cId="2497634984" sldId="284"/>
            <ac:picMk id="4" creationId="{B4AEBA06-E2B2-6E84-0394-1B3B64B977DD}"/>
          </ac:picMkLst>
        </pc:picChg>
        <pc:picChg chg="add del mod">
          <ac:chgData name="Walter Taylor" userId="b4efa1ca452ff226" providerId="LiveId" clId="{EB06E505-B86B-4F52-AB89-97365B7CA838}" dt="2024-08-13T16:26:25.739" v="6006" actId="478"/>
          <ac:picMkLst>
            <pc:docMk/>
            <pc:sldMk cId="2497634984" sldId="284"/>
            <ac:picMk id="5" creationId="{78BD07C7-2717-12E2-EE52-A8AAA0B11B2F}"/>
          </ac:picMkLst>
        </pc:picChg>
      </pc:sldChg>
      <pc:sldChg chg="addSp delSp modSp add mod ord modTransition setBg modNotesTx">
        <pc:chgData name="Walter Taylor" userId="b4efa1ca452ff226" providerId="LiveId" clId="{EB06E505-B86B-4F52-AB89-97365B7CA838}" dt="2024-08-14T09:24:55.835" v="8377" actId="20577"/>
        <pc:sldMkLst>
          <pc:docMk/>
          <pc:sldMk cId="282834606" sldId="285"/>
        </pc:sldMkLst>
        <pc:spChg chg="mod">
          <ac:chgData name="Walter Taylor" userId="b4efa1ca452ff226" providerId="LiveId" clId="{EB06E505-B86B-4F52-AB89-97365B7CA838}" dt="2024-08-13T22:36:04.174" v="6351" actId="20577"/>
          <ac:spMkLst>
            <pc:docMk/>
            <pc:sldMk cId="282834606" sldId="285"/>
            <ac:spMk id="2" creationId="{9830A83B-E473-4870-B60E-E5E02338AB9E}"/>
          </ac:spMkLst>
        </pc:spChg>
        <pc:spChg chg="add del mod">
          <ac:chgData name="Walter Taylor" userId="b4efa1ca452ff226" providerId="LiveId" clId="{EB06E505-B86B-4F52-AB89-97365B7CA838}" dt="2024-08-13T22:44:12.176" v="6447" actId="478"/>
          <ac:spMkLst>
            <pc:docMk/>
            <pc:sldMk cId="282834606" sldId="285"/>
            <ac:spMk id="5" creationId="{B68C10D1-63A6-49C1-CD06-B37622BCD877}"/>
          </ac:spMkLst>
        </pc:spChg>
        <pc:spChg chg="add mod">
          <ac:chgData name="Walter Taylor" userId="b4efa1ca452ff226" providerId="LiveId" clId="{EB06E505-B86B-4F52-AB89-97365B7CA838}" dt="2024-08-14T08:34:10.866" v="7791"/>
          <ac:spMkLst>
            <pc:docMk/>
            <pc:sldMk cId="282834606" sldId="285"/>
            <ac:spMk id="7" creationId="{CDDB0A3E-C809-4FBC-60CF-57B2B8956AA8}"/>
          </ac:spMkLst>
        </pc:spChg>
        <pc:spChg chg="add del">
          <ac:chgData name="Walter Taylor" userId="b4efa1ca452ff226" providerId="LiveId" clId="{EB06E505-B86B-4F52-AB89-97365B7CA838}" dt="2024-08-13T22:35:24.298" v="6319" actId="26606"/>
          <ac:spMkLst>
            <pc:docMk/>
            <pc:sldMk cId="282834606" sldId="285"/>
            <ac:spMk id="9" creationId="{BA79A7CF-01AF-4178-9369-94E0C90EB046}"/>
          </ac:spMkLst>
        </pc:spChg>
        <pc:spChg chg="add del">
          <ac:chgData name="Walter Taylor" userId="b4efa1ca452ff226" providerId="LiveId" clId="{EB06E505-B86B-4F52-AB89-97365B7CA838}" dt="2024-08-13T22:35:24.298" v="6319" actId="26606"/>
          <ac:spMkLst>
            <pc:docMk/>
            <pc:sldMk cId="282834606" sldId="285"/>
            <ac:spMk id="11" creationId="{99413ED5-9ED4-4772-BCE4-2BCAE6B12E35}"/>
          </ac:spMkLst>
        </pc:spChg>
        <pc:spChg chg="add del">
          <ac:chgData name="Walter Taylor" userId="b4efa1ca452ff226" providerId="LiveId" clId="{EB06E505-B86B-4F52-AB89-97365B7CA838}" dt="2024-08-13T22:35:24.298" v="6319" actId="26606"/>
          <ac:spMkLst>
            <pc:docMk/>
            <pc:sldMk cId="282834606" sldId="285"/>
            <ac:spMk id="13" creationId="{04357C93-F0CB-4A1C-8F77-4E9063789819}"/>
          </ac:spMkLst>
        </pc:spChg>
        <pc:spChg chg="add del">
          <ac:chgData name="Walter Taylor" userId="b4efa1ca452ff226" providerId="LiveId" clId="{EB06E505-B86B-4F52-AB89-97365B7CA838}" dt="2024-08-13T22:35:24.298" v="6319" actId="26606"/>
          <ac:spMkLst>
            <pc:docMk/>
            <pc:sldMk cId="282834606" sldId="285"/>
            <ac:spMk id="15" creationId="{90F533E9-6690-41A8-A372-4C6C622D028D}"/>
          </ac:spMkLst>
        </pc:spChg>
        <pc:spChg chg="add">
          <ac:chgData name="Walter Taylor" userId="b4efa1ca452ff226" providerId="LiveId" clId="{EB06E505-B86B-4F52-AB89-97365B7CA838}" dt="2024-08-13T22:35:24.298" v="6319" actId="26606"/>
          <ac:spMkLst>
            <pc:docMk/>
            <pc:sldMk cId="282834606" sldId="285"/>
            <ac:spMk id="20" creationId="{BA79A7CF-01AF-4178-9369-94E0C90EB046}"/>
          </ac:spMkLst>
        </pc:spChg>
        <pc:spChg chg="add">
          <ac:chgData name="Walter Taylor" userId="b4efa1ca452ff226" providerId="LiveId" clId="{EB06E505-B86B-4F52-AB89-97365B7CA838}" dt="2024-08-13T22:35:24.298" v="6319" actId="26606"/>
          <ac:spMkLst>
            <pc:docMk/>
            <pc:sldMk cId="282834606" sldId="285"/>
            <ac:spMk id="22" creationId="{99413ED5-9ED4-4772-BCE4-2BCAE6B12E35}"/>
          </ac:spMkLst>
        </pc:spChg>
        <pc:spChg chg="add">
          <ac:chgData name="Walter Taylor" userId="b4efa1ca452ff226" providerId="LiveId" clId="{EB06E505-B86B-4F52-AB89-97365B7CA838}" dt="2024-08-13T22:35:24.298" v="6319" actId="26606"/>
          <ac:spMkLst>
            <pc:docMk/>
            <pc:sldMk cId="282834606" sldId="285"/>
            <ac:spMk id="24" creationId="{04357C93-F0CB-4A1C-8F77-4E9063789819}"/>
          </ac:spMkLst>
        </pc:spChg>
        <pc:spChg chg="add">
          <ac:chgData name="Walter Taylor" userId="b4efa1ca452ff226" providerId="LiveId" clId="{EB06E505-B86B-4F52-AB89-97365B7CA838}" dt="2024-08-13T22:35:24.298" v="6319" actId="26606"/>
          <ac:spMkLst>
            <pc:docMk/>
            <pc:sldMk cId="282834606" sldId="285"/>
            <ac:spMk id="26" creationId="{90F533E9-6690-41A8-A372-4C6C622D028D}"/>
          </ac:spMkLst>
        </pc:spChg>
        <pc:picChg chg="add del mod modCrop">
          <ac:chgData name="Walter Taylor" userId="b4efa1ca452ff226" providerId="LiveId" clId="{EB06E505-B86B-4F52-AB89-97365B7CA838}" dt="2024-08-13T22:32:32.898" v="6278" actId="478"/>
          <ac:picMkLst>
            <pc:docMk/>
            <pc:sldMk cId="282834606" sldId="285"/>
            <ac:picMk id="3" creationId="{416A44E6-1F83-9F0C-55D3-6CDC302AF4E1}"/>
          </ac:picMkLst>
        </pc:picChg>
        <pc:picChg chg="add mod">
          <ac:chgData name="Walter Taylor" userId="b4efa1ca452ff226" providerId="LiveId" clId="{EB06E505-B86B-4F52-AB89-97365B7CA838}" dt="2024-08-13T22:34:55.518" v="6298" actId="26606"/>
          <ac:picMkLst>
            <pc:docMk/>
            <pc:sldMk cId="282834606" sldId="285"/>
            <ac:picMk id="4" creationId="{9C13F5F6-F2F7-60C1-345A-67CC778D6D21}"/>
          </ac:picMkLst>
        </pc:picChg>
        <pc:picChg chg="del">
          <ac:chgData name="Walter Taylor" userId="b4efa1ca452ff226" providerId="LiveId" clId="{EB06E505-B86B-4F52-AB89-97365B7CA838}" dt="2024-08-13T22:29:24.659" v="6242" actId="478"/>
          <ac:picMkLst>
            <pc:docMk/>
            <pc:sldMk cId="282834606" sldId="285"/>
            <ac:picMk id="6" creationId="{51C1B3E4-8AA0-0CE6-F85D-E5FE340E6975}"/>
          </ac:picMkLst>
        </pc:picChg>
      </pc:sldChg>
      <pc:sldChg chg="addSp delSp modSp add mod modTransition setBg modNotesTx">
        <pc:chgData name="Walter Taylor" userId="b4efa1ca452ff226" providerId="LiveId" clId="{EB06E505-B86B-4F52-AB89-97365B7CA838}" dt="2024-08-14T09:21:15.806" v="8026" actId="20577"/>
        <pc:sldMkLst>
          <pc:docMk/>
          <pc:sldMk cId="4095873500" sldId="286"/>
        </pc:sldMkLst>
        <pc:spChg chg="mod">
          <ac:chgData name="Walter Taylor" userId="b4efa1ca452ff226" providerId="LiveId" clId="{EB06E505-B86B-4F52-AB89-97365B7CA838}" dt="2024-08-13T22:35:57.830" v="6350" actId="26606"/>
          <ac:spMkLst>
            <pc:docMk/>
            <pc:sldMk cId="4095873500" sldId="286"/>
            <ac:spMk id="2" creationId="{9BED74B7-A6AE-7A79-765C-0BAB639C5CAF}"/>
          </ac:spMkLst>
        </pc:spChg>
        <pc:spChg chg="add del mod">
          <ac:chgData name="Walter Taylor" userId="b4efa1ca452ff226" providerId="LiveId" clId="{EB06E505-B86B-4F52-AB89-97365B7CA838}" dt="2024-08-13T22:44:00.889" v="6443" actId="478"/>
          <ac:spMkLst>
            <pc:docMk/>
            <pc:sldMk cId="4095873500" sldId="286"/>
            <ac:spMk id="5" creationId="{22E3FF06-2A1A-568B-F916-BB0E0E90D7A8}"/>
          </ac:spMkLst>
        </pc:spChg>
        <pc:spChg chg="add del mod">
          <ac:chgData name="Walter Taylor" userId="b4efa1ca452ff226" providerId="LiveId" clId="{EB06E505-B86B-4F52-AB89-97365B7CA838}" dt="2024-08-13T22:45:08.925" v="6454" actId="478"/>
          <ac:spMkLst>
            <pc:docMk/>
            <pc:sldMk cId="4095873500" sldId="286"/>
            <ac:spMk id="6" creationId="{C3D988A5-6A58-A51C-A2E9-907077A2500C}"/>
          </ac:spMkLst>
        </pc:spChg>
        <pc:spChg chg="add mod">
          <ac:chgData name="Walter Taylor" userId="b4efa1ca452ff226" providerId="LiveId" clId="{EB06E505-B86B-4F52-AB89-97365B7CA838}" dt="2024-08-14T08:34:02.468" v="7789"/>
          <ac:spMkLst>
            <pc:docMk/>
            <pc:sldMk cId="4095873500" sldId="286"/>
            <ac:spMk id="7" creationId="{A82D12F1-3D3A-91E7-9955-284DD9C8BFD6}"/>
          </ac:spMkLst>
        </pc:spChg>
        <pc:spChg chg="add del">
          <ac:chgData name="Walter Taylor" userId="b4efa1ca452ff226" providerId="LiveId" clId="{EB06E505-B86B-4F52-AB89-97365B7CA838}" dt="2024-08-13T22:35:57.830" v="6350" actId="26606"/>
          <ac:spMkLst>
            <pc:docMk/>
            <pc:sldMk cId="4095873500" sldId="286"/>
            <ac:spMk id="8" creationId="{BA79A7CF-01AF-4178-9369-94E0C90EB046}"/>
          </ac:spMkLst>
        </pc:spChg>
        <pc:spChg chg="add del">
          <ac:chgData name="Walter Taylor" userId="b4efa1ca452ff226" providerId="LiveId" clId="{EB06E505-B86B-4F52-AB89-97365B7CA838}" dt="2024-08-13T22:35:57.830" v="6350" actId="26606"/>
          <ac:spMkLst>
            <pc:docMk/>
            <pc:sldMk cId="4095873500" sldId="286"/>
            <ac:spMk id="10" creationId="{99413ED5-9ED4-4772-BCE4-2BCAE6B12E35}"/>
          </ac:spMkLst>
        </pc:spChg>
        <pc:spChg chg="add del">
          <ac:chgData name="Walter Taylor" userId="b4efa1ca452ff226" providerId="LiveId" clId="{EB06E505-B86B-4F52-AB89-97365B7CA838}" dt="2024-08-13T22:35:57.830" v="6350" actId="26606"/>
          <ac:spMkLst>
            <pc:docMk/>
            <pc:sldMk cId="4095873500" sldId="286"/>
            <ac:spMk id="12" creationId="{04357C93-F0CB-4A1C-8F77-4E9063789819}"/>
          </ac:spMkLst>
        </pc:spChg>
        <pc:spChg chg="add del">
          <ac:chgData name="Walter Taylor" userId="b4efa1ca452ff226" providerId="LiveId" clId="{EB06E505-B86B-4F52-AB89-97365B7CA838}" dt="2024-08-13T22:35:57.830" v="6350" actId="26606"/>
          <ac:spMkLst>
            <pc:docMk/>
            <pc:sldMk cId="4095873500" sldId="286"/>
            <ac:spMk id="14" creationId="{90F533E9-6690-41A8-A372-4C6C622D028D}"/>
          </ac:spMkLst>
        </pc:spChg>
        <pc:spChg chg="add">
          <ac:chgData name="Walter Taylor" userId="b4efa1ca452ff226" providerId="LiveId" clId="{EB06E505-B86B-4F52-AB89-97365B7CA838}" dt="2024-08-13T22:35:57.830" v="6350" actId="26606"/>
          <ac:spMkLst>
            <pc:docMk/>
            <pc:sldMk cId="4095873500" sldId="286"/>
            <ac:spMk id="19" creationId="{BA79A7CF-01AF-4178-9369-94E0C90EB046}"/>
          </ac:spMkLst>
        </pc:spChg>
        <pc:spChg chg="add">
          <ac:chgData name="Walter Taylor" userId="b4efa1ca452ff226" providerId="LiveId" clId="{EB06E505-B86B-4F52-AB89-97365B7CA838}" dt="2024-08-13T22:35:57.830" v="6350" actId="26606"/>
          <ac:spMkLst>
            <pc:docMk/>
            <pc:sldMk cId="4095873500" sldId="286"/>
            <ac:spMk id="21" creationId="{99413ED5-9ED4-4772-BCE4-2BCAE6B12E35}"/>
          </ac:spMkLst>
        </pc:spChg>
        <pc:spChg chg="add">
          <ac:chgData name="Walter Taylor" userId="b4efa1ca452ff226" providerId="LiveId" clId="{EB06E505-B86B-4F52-AB89-97365B7CA838}" dt="2024-08-13T22:35:57.830" v="6350" actId="26606"/>
          <ac:spMkLst>
            <pc:docMk/>
            <pc:sldMk cId="4095873500" sldId="286"/>
            <ac:spMk id="23" creationId="{04357C93-F0CB-4A1C-8F77-4E9063789819}"/>
          </ac:spMkLst>
        </pc:spChg>
        <pc:spChg chg="add">
          <ac:chgData name="Walter Taylor" userId="b4efa1ca452ff226" providerId="LiveId" clId="{EB06E505-B86B-4F52-AB89-97365B7CA838}" dt="2024-08-13T22:35:57.830" v="6350" actId="26606"/>
          <ac:spMkLst>
            <pc:docMk/>
            <pc:sldMk cId="4095873500" sldId="286"/>
            <ac:spMk id="25" creationId="{90F533E9-6690-41A8-A372-4C6C622D028D}"/>
          </ac:spMkLst>
        </pc:spChg>
        <pc:picChg chg="add mod modCrop">
          <ac:chgData name="Walter Taylor" userId="b4efa1ca452ff226" providerId="LiveId" clId="{EB06E505-B86B-4F52-AB89-97365B7CA838}" dt="2024-08-13T22:34:48.735" v="6296" actId="26606"/>
          <ac:picMkLst>
            <pc:docMk/>
            <pc:sldMk cId="4095873500" sldId="286"/>
            <ac:picMk id="3" creationId="{C953A681-1C90-C55E-5FBB-25FD623DE3C7}"/>
          </ac:picMkLst>
        </pc:picChg>
        <pc:picChg chg="del">
          <ac:chgData name="Walter Taylor" userId="b4efa1ca452ff226" providerId="LiveId" clId="{EB06E505-B86B-4F52-AB89-97365B7CA838}" dt="2024-08-13T22:31:49.572" v="6271" actId="478"/>
          <ac:picMkLst>
            <pc:docMk/>
            <pc:sldMk cId="4095873500" sldId="286"/>
            <ac:picMk id="4" creationId="{B4AEBA06-E2B2-6E84-0394-1B3B64B977DD}"/>
          </ac:picMkLst>
        </pc:picChg>
      </pc:sldChg>
      <pc:sldChg chg="addSp delSp modSp new mod setBg modNotesTx">
        <pc:chgData name="Walter Taylor" userId="b4efa1ca452ff226" providerId="LiveId" clId="{EB06E505-B86B-4F52-AB89-97365B7CA838}" dt="2024-08-14T09:25:40.075" v="8506" actId="20577"/>
        <pc:sldMkLst>
          <pc:docMk/>
          <pc:sldMk cId="2581206351" sldId="287"/>
        </pc:sldMkLst>
        <pc:spChg chg="mod">
          <ac:chgData name="Walter Taylor" userId="b4efa1ca452ff226" providerId="LiveId" clId="{EB06E505-B86B-4F52-AB89-97365B7CA838}" dt="2024-08-14T08:20:56.347" v="7733" actId="26606"/>
          <ac:spMkLst>
            <pc:docMk/>
            <pc:sldMk cId="2581206351" sldId="287"/>
            <ac:spMk id="2" creationId="{5994E9F1-26A4-82DB-FBC0-1A063752B924}"/>
          </ac:spMkLst>
        </pc:spChg>
        <pc:spChg chg="del">
          <ac:chgData name="Walter Taylor" userId="b4efa1ca452ff226" providerId="LiveId" clId="{EB06E505-B86B-4F52-AB89-97365B7CA838}" dt="2024-08-13T22:37:10.791" v="6419" actId="478"/>
          <ac:spMkLst>
            <pc:docMk/>
            <pc:sldMk cId="2581206351" sldId="287"/>
            <ac:spMk id="3" creationId="{02329B6D-0DEB-0C1E-7AE3-2838784DC29E}"/>
          </ac:spMkLst>
        </pc:spChg>
        <pc:spChg chg="add del mod">
          <ac:chgData name="Walter Taylor" userId="b4efa1ca452ff226" providerId="LiveId" clId="{EB06E505-B86B-4F52-AB89-97365B7CA838}" dt="2024-08-14T08:20:35.332" v="7730" actId="478"/>
          <ac:spMkLst>
            <pc:docMk/>
            <pc:sldMk cId="2581206351" sldId="287"/>
            <ac:spMk id="4" creationId="{BC17FB71-77EF-16FC-3DE2-13849B2DABCD}"/>
          </ac:spMkLst>
        </pc:spChg>
        <pc:spChg chg="add mod">
          <ac:chgData name="Walter Taylor" userId="b4efa1ca452ff226" providerId="LiveId" clId="{EB06E505-B86B-4F52-AB89-97365B7CA838}" dt="2024-08-14T08:21:10.976" v="7734"/>
          <ac:spMkLst>
            <pc:docMk/>
            <pc:sldMk cId="2581206351" sldId="287"/>
            <ac:spMk id="5" creationId="{B6D5BE05-7989-1106-F21A-6889273DD464}"/>
          </ac:spMkLst>
        </pc:spChg>
        <pc:spChg chg="add">
          <ac:chgData name="Walter Taylor" userId="b4efa1ca452ff226" providerId="LiveId" clId="{EB06E505-B86B-4F52-AB89-97365B7CA838}" dt="2024-08-14T08:20:56.347" v="7733" actId="26606"/>
          <ac:spMkLst>
            <pc:docMk/>
            <pc:sldMk cId="2581206351" sldId="287"/>
            <ac:spMk id="8" creationId="{BA79A7CF-01AF-4178-9369-94E0C90EB046}"/>
          </ac:spMkLst>
        </pc:spChg>
        <pc:spChg chg="add">
          <ac:chgData name="Walter Taylor" userId="b4efa1ca452ff226" providerId="LiveId" clId="{EB06E505-B86B-4F52-AB89-97365B7CA838}" dt="2024-08-14T08:20:56.347" v="7733" actId="26606"/>
          <ac:spMkLst>
            <pc:docMk/>
            <pc:sldMk cId="2581206351" sldId="287"/>
            <ac:spMk id="10" creationId="{99413ED5-9ED4-4772-BCE4-2BCAE6B12E35}"/>
          </ac:spMkLst>
        </pc:spChg>
        <pc:spChg chg="add">
          <ac:chgData name="Walter Taylor" userId="b4efa1ca452ff226" providerId="LiveId" clId="{EB06E505-B86B-4F52-AB89-97365B7CA838}" dt="2024-08-14T08:20:56.347" v="7733" actId="26606"/>
          <ac:spMkLst>
            <pc:docMk/>
            <pc:sldMk cId="2581206351" sldId="287"/>
            <ac:spMk id="12" creationId="{04357C93-F0CB-4A1C-8F77-4E9063789819}"/>
          </ac:spMkLst>
        </pc:spChg>
        <pc:spChg chg="add">
          <ac:chgData name="Walter Taylor" userId="b4efa1ca452ff226" providerId="LiveId" clId="{EB06E505-B86B-4F52-AB89-97365B7CA838}" dt="2024-08-14T08:20:56.347" v="7733" actId="26606"/>
          <ac:spMkLst>
            <pc:docMk/>
            <pc:sldMk cId="2581206351" sldId="287"/>
            <ac:spMk id="14" creationId="{90F533E9-6690-41A8-A372-4C6C622D028D}"/>
          </ac:spMkLst>
        </pc:spChg>
        <pc:picChg chg="add mod modCrop">
          <ac:chgData name="Walter Taylor" userId="b4efa1ca452ff226" providerId="LiveId" clId="{EB06E505-B86B-4F52-AB89-97365B7CA838}" dt="2024-08-14T08:20:56.347" v="7733" actId="26606"/>
          <ac:picMkLst>
            <pc:docMk/>
            <pc:sldMk cId="2581206351" sldId="287"/>
            <ac:picMk id="3" creationId="{8B9DC71B-E1D7-9B7D-F0DD-2E406BAE14CC}"/>
          </ac:picMkLst>
        </pc:picChg>
      </pc:sldChg>
      <pc:sldChg chg="modSp new del mod">
        <pc:chgData name="Walter Taylor" userId="b4efa1ca452ff226" providerId="LiveId" clId="{EB06E505-B86B-4F52-AB89-97365B7CA838}" dt="2024-08-14T09:37:00.192" v="8569" actId="47"/>
        <pc:sldMkLst>
          <pc:docMk/>
          <pc:sldMk cId="729551020" sldId="288"/>
        </pc:sldMkLst>
        <pc:spChg chg="mod">
          <ac:chgData name="Walter Taylor" userId="b4efa1ca452ff226" providerId="LiveId" clId="{EB06E505-B86B-4F52-AB89-97365B7CA838}" dt="2024-08-14T09:27:30.472" v="8542" actId="20577"/>
          <ac:spMkLst>
            <pc:docMk/>
            <pc:sldMk cId="729551020" sldId="288"/>
            <ac:spMk id="2" creationId="{B316A734-A5E2-805C-C649-806606FB8135}"/>
          </ac:spMkLst>
        </pc:spChg>
        <pc:spChg chg="mod">
          <ac:chgData name="Walter Taylor" userId="b4efa1ca452ff226" providerId="LiveId" clId="{EB06E505-B86B-4F52-AB89-97365B7CA838}" dt="2024-08-14T09:27:10.058" v="8513" actId="20577"/>
          <ac:spMkLst>
            <pc:docMk/>
            <pc:sldMk cId="729551020" sldId="288"/>
            <ac:spMk id="3" creationId="{AE2BFB92-E573-02AC-BF3E-A753A88B96A8}"/>
          </ac:spMkLst>
        </pc:spChg>
      </pc:sldChg>
      <pc:sldChg chg="addSp modSp add del mod">
        <pc:chgData name="Walter Taylor" userId="b4efa1ca452ff226" providerId="LiveId" clId="{EB06E505-B86B-4F52-AB89-97365B7CA838}" dt="2024-08-14T09:04:03.195" v="7835" actId="47"/>
        <pc:sldMkLst>
          <pc:docMk/>
          <pc:sldMk cId="55513777" sldId="289"/>
        </pc:sldMkLst>
        <pc:spChg chg="mod">
          <ac:chgData name="Walter Taylor" userId="b4efa1ca452ff226" providerId="LiveId" clId="{EB06E505-B86B-4F52-AB89-97365B7CA838}" dt="2024-08-13T23:03:59.591" v="6751" actId="20577"/>
          <ac:spMkLst>
            <pc:docMk/>
            <pc:sldMk cId="55513777" sldId="289"/>
            <ac:spMk id="3" creationId="{7A820C93-99AE-68AE-4AC6-33AC610CE5E1}"/>
          </ac:spMkLst>
        </pc:spChg>
        <pc:spChg chg="add mod">
          <ac:chgData name="Walter Taylor" userId="b4efa1ca452ff226" providerId="LiveId" clId="{EB06E505-B86B-4F52-AB89-97365B7CA838}" dt="2024-08-14T08:34:54.405" v="7801"/>
          <ac:spMkLst>
            <pc:docMk/>
            <pc:sldMk cId="55513777" sldId="289"/>
            <ac:spMk id="4" creationId="{4556ECAA-A043-8CFA-5FC5-1A0FBED34494}"/>
          </ac:spMkLst>
        </pc:spChg>
      </pc:sldChg>
      <pc:sldChg chg="modSp add del mod">
        <pc:chgData name="Walter Taylor" userId="b4efa1ca452ff226" providerId="LiveId" clId="{EB06E505-B86B-4F52-AB89-97365B7CA838}" dt="2024-08-14T09:37:02.599" v="8570" actId="47"/>
        <pc:sldMkLst>
          <pc:docMk/>
          <pc:sldMk cId="1813645275" sldId="289"/>
        </pc:sldMkLst>
        <pc:spChg chg="mod">
          <ac:chgData name="Walter Taylor" userId="b4efa1ca452ff226" providerId="LiveId" clId="{EB06E505-B86B-4F52-AB89-97365B7CA838}" dt="2024-08-14T09:26:38.730" v="8511" actId="20577"/>
          <ac:spMkLst>
            <pc:docMk/>
            <pc:sldMk cId="1813645275" sldId="289"/>
            <ac:spMk id="3" creationId="{AE2BFB92-E573-02AC-BF3E-A753A88B96A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C9CA0-2350-45CE-8FFC-E5223638B189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B6C62-C399-4B77-AFEA-7CF6CE751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906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ML model ready for the L1 trigger upgrade 2026</a:t>
            </a:r>
          </a:p>
          <a:p>
            <a:r>
              <a:rPr lang="en-GB" dirty="0"/>
              <a:t>CMS detector upgrade in 2026 – data collection rates are higher</a:t>
            </a:r>
          </a:p>
          <a:p>
            <a:r>
              <a:rPr lang="en-GB" dirty="0"/>
              <a:t>In the upgrade, we can generate tracks and from tracks - identify the primary vertex of the event. </a:t>
            </a:r>
          </a:p>
          <a:p>
            <a:r>
              <a:rPr lang="en-GB" dirty="0"/>
              <a:t>Previously used Application Specific Integrated Circuits - fast. Downside – no flexibility.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B6C62-C399-4B77-AFEA-7CF6CE75109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184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Zoomed in between errors of -1 and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B6C62-C399-4B77-AFEA-7CF6CE75109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423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Integration of </a:t>
            </a:r>
            <a:r>
              <a:rPr lang="en-GB" dirty="0" err="1"/>
              <a:t>kde</a:t>
            </a:r>
            <a:r>
              <a:rPr lang="en-GB" dirty="0"/>
              <a:t> plot – easier to compare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B6C62-C399-4B77-AFEA-7CF6CE75109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412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MAE – minimise average loss – works well for small errors</a:t>
            </a:r>
          </a:p>
          <a:p>
            <a:r>
              <a:rPr lang="en-GB" dirty="0"/>
              <a:t>MSE – minimise squared loss – works well to reduce large errors</a:t>
            </a:r>
          </a:p>
          <a:p>
            <a:r>
              <a:rPr lang="en-GB" dirty="0"/>
              <a:t>Huber – combination of the two – crossover defined by delta defined by delta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B6C62-C399-4B77-AFEA-7CF6CE75109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32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Mixed data set by increasing layers and reducing number of nodes – increased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B6C62-C399-4B77-AFEA-7CF6CE75109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434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Calc </a:t>
            </a:r>
            <a:r>
              <a:rPr lang="en-GB" dirty="0" err="1"/>
              <a:t>pv</a:t>
            </a:r>
            <a:r>
              <a:rPr lang="en-GB" dirty="0"/>
              <a:t> in each in calc prob of being a pile up or </a:t>
            </a:r>
            <a:r>
              <a:rPr lang="en-GB" dirty="0" err="1"/>
              <a:t>pv</a:t>
            </a:r>
            <a:endParaRPr lang="en-GB" dirty="0"/>
          </a:p>
          <a:p>
            <a:endParaRPr lang="en-GB" dirty="0"/>
          </a:p>
          <a:p>
            <a:r>
              <a:rPr lang="en-GB" dirty="0"/>
              <a:t>Latency – we need a decision by a certain time – </a:t>
            </a:r>
            <a:r>
              <a:rPr lang="en-GB" dirty="0" err="1"/>
              <a:t>rnn</a:t>
            </a:r>
            <a:r>
              <a:rPr lang="en-GB" dirty="0"/>
              <a:t> has the latency benefits as </a:t>
            </a:r>
            <a:r>
              <a:rPr lang="en-GB" dirty="0" err="1"/>
              <a:t>rnn</a:t>
            </a:r>
            <a:r>
              <a:rPr lang="en-GB" dirty="0"/>
              <a:t> can make the calc as soon as you see the first tracks coming 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B6C62-C399-4B77-AFEA-7CF6CE75109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791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GRU has more  ‘memory’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B6C62-C399-4B77-AFEA-7CF6CE75109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876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B6C62-C399-4B77-AFEA-7CF6CE75109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453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 able to design an NN that can identify a </a:t>
            </a:r>
            <a:r>
              <a:rPr lang="en-GB" dirty="0" err="1"/>
              <a:t>pv</a:t>
            </a:r>
            <a:r>
              <a:rPr lang="en-GB" dirty="0"/>
              <a:t> using track information – needs to be light low parameters – fast enough low latency that fits within time budget – also accurate – programmed to a </a:t>
            </a:r>
            <a:r>
              <a:rPr lang="en-GB" dirty="0" err="1"/>
              <a:t>fpga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B6C62-C399-4B77-AFEA-7CF6CE75109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826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Application Specific Integrated Circuits – can’t be reprogrammed after manufacturing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Benefit of an </a:t>
            </a:r>
            <a:r>
              <a:rPr lang="en-GB" dirty="0" err="1"/>
              <a:t>fpga</a:t>
            </a:r>
            <a:r>
              <a:rPr lang="en-GB" dirty="0"/>
              <a:t> – not waiting to the next </a:t>
            </a:r>
            <a:r>
              <a:rPr lang="en-GB" dirty="0" err="1"/>
              <a:t>cms</a:t>
            </a:r>
            <a:r>
              <a:rPr lang="en-GB" dirty="0"/>
              <a:t> upgrade to change the update the model.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B6C62-C399-4B77-AFEA-7CF6CE75109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69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Ttbar – high energy leptons. QCD – not many jets or high energy leptons hard to reconstruct vertex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B6C62-C399-4B77-AFEA-7CF6CE75109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430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MLP – Multiple layers of neurons </a:t>
            </a:r>
          </a:p>
          <a:p>
            <a:r>
              <a:rPr lang="en-GB" dirty="0"/>
              <a:t>Nonlinear activation functions to learn complex patterns in data</a:t>
            </a:r>
          </a:p>
          <a:p>
            <a:r>
              <a:rPr lang="en-GB" dirty="0"/>
              <a:t>Feedforward propagation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B6C62-C399-4B77-AFEA-7CF6CE75109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46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CNN identifies features in the dataset and uses that to learn patterns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B6C62-C399-4B77-AFEA-7CF6CE75109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795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RNN – Hidden layer can remember and use previous inputs for future predictions</a:t>
            </a:r>
          </a:p>
          <a:p>
            <a:r>
              <a:rPr lang="en-GB" dirty="0"/>
              <a:t>Useful for sequential data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B6C62-C399-4B77-AFEA-7CF6CE75109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732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Loss </a:t>
            </a:r>
            <a:r>
              <a:rPr lang="en-GB" dirty="0" err="1"/>
              <a:t>func</a:t>
            </a:r>
            <a:r>
              <a:rPr lang="en-GB" dirty="0"/>
              <a:t> – how a model minimizes the error in prediction</a:t>
            </a:r>
          </a:p>
          <a:p>
            <a:r>
              <a:rPr lang="en-GB" dirty="0"/>
              <a:t>Model architecture – how varying node number and layer number effects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B6C62-C399-4B77-AFEA-7CF6CE75109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631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Kernel density estimate plot – show the difference at tails </a:t>
            </a:r>
          </a:p>
          <a:p>
            <a:r>
              <a:rPr lang="en-GB" dirty="0"/>
              <a:t>Log y axis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B6C62-C399-4B77-AFEA-7CF6CE75109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039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D1CB1-047E-B1A3-20A5-52C536CC2B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FC8B3-D88D-543C-F69E-EBE775457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4B0E9-78A8-4AA5-B51B-6E8D39945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D35B-65A5-4F0A-B514-06E520AA2AB9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493C7-6894-99A2-6352-0FCE6CF9B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1A5F5-B10F-F93A-6D53-E6076E87F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7BF5-0839-4BFE-BBDB-6466B8A586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758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EA624-2175-4499-DA9B-0BEAF811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78E508-8F70-5D58-5A41-2E9E4147C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D4E5A-35B8-DE7D-2FA1-A3121C4EE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D35B-65A5-4F0A-B514-06E520AA2AB9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D6348-FA49-D850-7A72-00020B018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BE4E4-27B8-4FC4-BAD2-9983B8AE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7BF5-0839-4BFE-BBDB-6466B8A586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956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CEF2E8-7A27-DF5B-52C8-0728E24D2A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38394-F8AC-3F95-23F6-BB63EA2FB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9E3BA-5513-55A2-462E-99EE2C44C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D35B-65A5-4F0A-B514-06E520AA2AB9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42365-F6CA-3166-37C4-9841405C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A7707-AC4D-54B2-68A7-3CB8FEBD7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7BF5-0839-4BFE-BBDB-6466B8A586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873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1E5E-A657-74A9-509B-7DF51DEE1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CD253-F20A-9BA5-5027-490F87F57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30658-34B5-8CDA-6B6C-E9CE5CE14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D35B-65A5-4F0A-B514-06E520AA2AB9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06228-7D2F-BDF4-CD89-8A195BD5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5F65-FD0F-4352-EF0E-383FB1F4C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7BF5-0839-4BFE-BBDB-6466B8A586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5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5372-7E69-588A-B88C-D607ED25F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9824A-C3CF-8A1F-2606-A75E1DAB3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513FD-F11B-F6A3-FA57-036A933F0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D35B-65A5-4F0A-B514-06E520AA2AB9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1E82F-FCE2-DA21-F17F-9D8806ED8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272E7-63C7-4ECE-BB78-8C611AAD7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7BF5-0839-4BFE-BBDB-6466B8A586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666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3D029-767B-E6EB-DB0C-AE6C8AFA7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8126C-E925-59C3-3D82-408318D4BE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FF355D-2B6D-D986-CF12-080A2ADEE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204D13-98DC-4348-50F8-BC8E6BC25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D35B-65A5-4F0A-B514-06E520AA2AB9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EE07F-6E69-086F-8B71-A37BDE08A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19286-FF4C-03D4-FADA-4C60EC9C4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7BF5-0839-4BFE-BBDB-6466B8A586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305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4F73-3E1C-D2FA-8834-5A1EE856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D6CB5-E395-04FB-1EB2-055FE6583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17C41-B1FD-C2EE-2274-A8479AE6A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9385A8-8FA0-BB02-7C3F-A63B6EC406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596322-29D7-95A4-CE0B-FC1E04776F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F64620-9631-24BF-0533-9618018DC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D35B-65A5-4F0A-B514-06E520AA2AB9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980557-F4E9-3189-C4F7-81C106D1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2B4D06-1506-B295-C107-3E858D6BC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7BF5-0839-4BFE-BBDB-6466B8A586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479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38778-8DBC-C8B0-19D1-D8ABD7BB3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7A33A7-36EB-E989-0956-CD5B0F825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D35B-65A5-4F0A-B514-06E520AA2AB9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75BBD8-8E7D-9D91-B471-8BF011CAA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5A0223-4732-6422-C8C4-263CE75E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7BF5-0839-4BFE-BBDB-6466B8A586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206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2342D3-A6B8-F130-67EA-64AAD7142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D35B-65A5-4F0A-B514-06E520AA2AB9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F359EF-3E15-41D1-CAE6-0191BB0E7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CA523-C4F3-1636-9953-71AC5F217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7BF5-0839-4BFE-BBDB-6466B8A586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268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D1796-A497-7069-FCDB-C89405264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4EE52-BBFF-2403-0237-7464C0B67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2D841-90EE-6225-5DEC-6EEC83DCF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87853B-5143-2A1E-C54E-52E3B7DD5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D35B-65A5-4F0A-B514-06E520AA2AB9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A2E69E-480F-3CCF-098C-5A8F6DAC1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19864-ECFF-E80C-93E9-CA282673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7BF5-0839-4BFE-BBDB-6466B8A586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940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960FB-1728-6FF0-301D-E9C89D748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BCE599-8EE1-2628-EF9F-32AA5F133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FC03B6-F2D7-75FA-9DAC-012426D78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FA8B4-3FA3-2969-4D98-C559A129D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D35B-65A5-4F0A-B514-06E520AA2AB9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1162F-BEC4-274B-D3B5-B4FAE065F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ABD71-2CFA-75CA-C038-A15FF4BE0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7BF5-0839-4BFE-BBDB-6466B8A586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70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93A901-D4BC-3F75-999C-D8A9DD6E6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E3A4A-6155-7345-E2F2-91515BE98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44357-41CB-3E38-CB6A-44B00983B9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EBD35B-65A5-4F0A-B514-06E520AA2AB9}" type="datetimeFigureOut">
              <a:rPr lang="en-GB" smtClean="0"/>
              <a:t>14/08/2024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5A87B-0B83-B689-0B82-556076850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8386-FA62-A063-49B2-86B619866B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137BF5-0839-4BFE-BBDB-6466B8A586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55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KtPqh-P8lo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DCF72F19-1473-448C-AA14-0CB8AA374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3857A5-7CD2-7927-BEBF-EB32F884F3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609" y="679731"/>
            <a:ext cx="4171994" cy="3736540"/>
          </a:xfrm>
        </p:spPr>
        <p:txBody>
          <a:bodyPr>
            <a:normAutofit/>
          </a:bodyPr>
          <a:lstStyle/>
          <a:p>
            <a:pPr algn="l"/>
            <a:r>
              <a:rPr lang="en-GB" sz="4700"/>
              <a:t>CMS: L1 Trigger Vertex Reconstruction using ML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0DF7C4-434E-BB80-C26D-EDE51277F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609" y="4685288"/>
            <a:ext cx="4171994" cy="1035781"/>
          </a:xfrm>
        </p:spPr>
        <p:txBody>
          <a:bodyPr>
            <a:normAutofit/>
          </a:bodyPr>
          <a:lstStyle/>
          <a:p>
            <a:pPr algn="l"/>
            <a:r>
              <a:rPr lang="en-GB"/>
              <a:t>By Walter Taylor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215271-5742-27D9-DC53-80F329E230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6" b="2"/>
          <a:stretch/>
        </p:blipFill>
        <p:spPr>
          <a:xfrm>
            <a:off x="5640572" y="557360"/>
            <a:ext cx="5608830" cy="563270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5545DE3-A715-9788-8FD0-6B05E4213D76}"/>
              </a:ext>
            </a:extLst>
          </p:cNvPr>
          <p:cNvSpPr txBox="1">
            <a:spLocks/>
          </p:cNvSpPr>
          <p:nvPr/>
        </p:nvSpPr>
        <p:spPr>
          <a:xfrm>
            <a:off x="0" y="6493396"/>
            <a:ext cx="10565757" cy="3646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200"/>
              <a:t>Acknowledgements: Dr Emmanuel Olaiya, CMS group</a:t>
            </a:r>
          </a:p>
        </p:txBody>
      </p:sp>
    </p:spTree>
    <p:extLst>
      <p:ext uri="{BB962C8B-B14F-4D97-AF65-F5344CB8AC3E}">
        <p14:creationId xmlns:p14="http://schemas.microsoft.com/office/powerpoint/2010/main" val="41384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ED74B7-A6AE-7A79-765C-0BAB639C5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Improving performance: </a:t>
            </a:r>
            <a:b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model types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BF198-425B-6A94-366C-AF01A1087F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3" t="6111" r="8667" b="1500"/>
          <a:stretch/>
        </p:blipFill>
        <p:spPr>
          <a:xfrm>
            <a:off x="983436" y="858525"/>
            <a:ext cx="6731907" cy="5211906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B908E6-828C-0A4F-A086-51B939D06441}"/>
              </a:ext>
            </a:extLst>
          </p:cNvPr>
          <p:cNvSpPr/>
          <p:nvPr/>
        </p:nvSpPr>
        <p:spPr>
          <a:xfrm>
            <a:off x="11112500" y="0"/>
            <a:ext cx="1079500" cy="419100"/>
          </a:xfrm>
          <a:prstGeom prst="rect">
            <a:avLst/>
          </a:prstGeom>
          <a:solidFill>
            <a:srgbClr val="0F9D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/>
              <a:t>TT̄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2497634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ED74B7-A6AE-7A79-765C-0BAB639C5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Improving performance:</a:t>
            </a:r>
            <a:b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model types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3A681-1C90-C55E-5FBB-25FD623DE3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8" t="6747" r="8594"/>
          <a:stretch/>
        </p:blipFill>
        <p:spPr>
          <a:xfrm>
            <a:off x="1103749" y="858525"/>
            <a:ext cx="6491281" cy="521190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2D12F1-3D3A-91E7-9955-284DD9C8BFD6}"/>
              </a:ext>
            </a:extLst>
          </p:cNvPr>
          <p:cNvSpPr/>
          <p:nvPr/>
        </p:nvSpPr>
        <p:spPr>
          <a:xfrm>
            <a:off x="11112500" y="0"/>
            <a:ext cx="1079500" cy="419100"/>
          </a:xfrm>
          <a:prstGeom prst="rect">
            <a:avLst/>
          </a:prstGeom>
          <a:solidFill>
            <a:srgbClr val="0F9D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TT̄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4095873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0A83B-E473-4870-B60E-E5E02338A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Improving performance:</a:t>
            </a:r>
            <a:b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model types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5BED98-65EC-B791-A663-61DE1FDC1E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2" t="5325" r="8594" b="2007"/>
          <a:stretch/>
        </p:blipFill>
        <p:spPr>
          <a:xfrm>
            <a:off x="1042539" y="858525"/>
            <a:ext cx="6613702" cy="521190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09E3D6-67B9-764A-1A16-6BD1271F16D1}"/>
              </a:ext>
            </a:extLst>
          </p:cNvPr>
          <p:cNvSpPr/>
          <p:nvPr/>
        </p:nvSpPr>
        <p:spPr>
          <a:xfrm>
            <a:off x="11112500" y="0"/>
            <a:ext cx="1079500" cy="419100"/>
          </a:xfrm>
          <a:prstGeom prst="rect">
            <a:avLst/>
          </a:prstGeom>
          <a:solidFill>
            <a:srgbClr val="0F9D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TT̄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1935326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0A83B-E473-4870-B60E-E5E02338A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Improving performance: </a:t>
            </a: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losses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3F5F6-F2F7-60C1-345A-67CC778D6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425" y="858525"/>
            <a:ext cx="6681929" cy="521190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DB0A3E-C809-4FBC-60CF-57B2B8956AA8}"/>
              </a:ext>
            </a:extLst>
          </p:cNvPr>
          <p:cNvSpPr/>
          <p:nvPr/>
        </p:nvSpPr>
        <p:spPr>
          <a:xfrm>
            <a:off x="11112500" y="0"/>
            <a:ext cx="1079500" cy="419100"/>
          </a:xfrm>
          <a:prstGeom prst="rect">
            <a:avLst/>
          </a:prstGeom>
          <a:solidFill>
            <a:srgbClr val="0F9D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TT̄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282834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94E9F1-26A4-82DB-FBC0-1A063752B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Improving performance:</a:t>
            </a:r>
            <a:b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model architecture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9DC71B-E1D7-9B7D-F0DD-2E406BAE1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3" t="6111" r="9041" b="2000"/>
          <a:stretch/>
        </p:blipFill>
        <p:spPr>
          <a:xfrm>
            <a:off x="1054890" y="858525"/>
            <a:ext cx="6589000" cy="521190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D5BE05-7989-1106-F21A-6889273DD464}"/>
              </a:ext>
            </a:extLst>
          </p:cNvPr>
          <p:cNvSpPr/>
          <p:nvPr/>
        </p:nvSpPr>
        <p:spPr>
          <a:xfrm>
            <a:off x="11112500" y="0"/>
            <a:ext cx="1079500" cy="419100"/>
          </a:xfrm>
          <a:prstGeom prst="rect">
            <a:avLst/>
          </a:prstGeom>
          <a:solidFill>
            <a:srgbClr val="0F9D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/>
              <a:t>Mixed</a:t>
            </a:r>
          </a:p>
        </p:txBody>
      </p:sp>
    </p:spTree>
    <p:extLst>
      <p:ext uri="{BB962C8B-B14F-4D97-AF65-F5344CB8AC3E}">
        <p14:creationId xmlns:p14="http://schemas.microsoft.com/office/powerpoint/2010/main" val="2581206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681D9C-5EFA-0073-E78D-67E1B418C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Identifying individual decays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BC7F0-AEB7-8C02-D4C8-76853DFB5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8" t="5324" r="8917" b="1333"/>
          <a:stretch/>
        </p:blipFill>
        <p:spPr>
          <a:xfrm>
            <a:off x="1096940" y="858525"/>
            <a:ext cx="6504900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5BB9D-F984-F43E-8376-1CFDEF983080}"/>
              </a:ext>
            </a:extLst>
          </p:cNvPr>
          <p:cNvSpPr/>
          <p:nvPr/>
        </p:nvSpPr>
        <p:spPr>
          <a:xfrm>
            <a:off x="11112500" y="0"/>
            <a:ext cx="1079500" cy="419100"/>
          </a:xfrm>
          <a:prstGeom prst="rect">
            <a:avLst/>
          </a:prstGeom>
          <a:solidFill>
            <a:srgbClr val="0F9D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/>
              <a:t>Mixed</a:t>
            </a:r>
          </a:p>
        </p:txBody>
      </p:sp>
    </p:spTree>
    <p:extLst>
      <p:ext uri="{BB962C8B-B14F-4D97-AF65-F5344CB8AC3E}">
        <p14:creationId xmlns:p14="http://schemas.microsoft.com/office/powerpoint/2010/main" val="2036483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B3724-FEC0-B38D-9B6C-478434CA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GB" sz="5400"/>
              <a:t>Restructuring data set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1A095-0216-74A8-6A1B-6D178C7E5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en-GB" sz="2200" dirty="0"/>
              <a:t>Find the probability of the primary vertex being in a certain bin.</a:t>
            </a:r>
          </a:p>
          <a:p>
            <a:endParaRPr lang="en-GB" sz="2200" dirty="0"/>
          </a:p>
          <a:p>
            <a:r>
              <a:rPr lang="en-GB" sz="2200" dirty="0"/>
              <a:t>Test the model using track data from the bin with the highest probability.</a:t>
            </a:r>
          </a:p>
          <a:p>
            <a:pPr marL="0" indent="0">
              <a:buNone/>
            </a:pPr>
            <a:endParaRPr lang="en-GB" sz="2200" dirty="0"/>
          </a:p>
          <a:p>
            <a:r>
              <a:rPr lang="en-GB" sz="2200" dirty="0"/>
              <a:t>In preparation for the new CMS trigger where live data will come one bin at a time. </a:t>
            </a:r>
          </a:p>
          <a:p>
            <a:endParaRPr lang="en-GB" sz="2200" dirty="0"/>
          </a:p>
          <a:p>
            <a:r>
              <a:rPr lang="en-GB" sz="2200" dirty="0"/>
              <a:t>Focusing on TT̄.</a:t>
            </a:r>
          </a:p>
          <a:p>
            <a:pPr marL="0" indent="0"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377292239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18300-C8C5-639F-47E9-D802E4227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GB" sz="4800" dirty="0"/>
              <a:t>Performance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20C93-99AE-68AE-4AC6-33AC610CE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dirty="0"/>
              <a:t>Simple RNN:</a:t>
            </a:r>
          </a:p>
          <a:p>
            <a:r>
              <a:rPr lang="en-GB" sz="2000" dirty="0"/>
              <a:t>1321 parameters</a:t>
            </a:r>
          </a:p>
          <a:p>
            <a:r>
              <a:rPr lang="en-GB" sz="2000" dirty="0"/>
              <a:t>Able to predict the correct bin 91.11% of the time for a bin size of 2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GRU:</a:t>
            </a:r>
          </a:p>
          <a:p>
            <a:r>
              <a:rPr lang="en-GB" sz="2000" dirty="0"/>
              <a:t>4041 parameters</a:t>
            </a:r>
          </a:p>
          <a:p>
            <a:r>
              <a:rPr lang="en-GB" sz="2000" dirty="0"/>
              <a:t>Able to predict the correct bin 91.72% of the time for a bin size of 2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F1F9FB50-1B43-8D57-594E-E385A1E23621}"/>
              </a:ext>
            </a:extLst>
          </p:cNvPr>
          <p:cNvSpPr/>
          <p:nvPr/>
        </p:nvSpPr>
        <p:spPr>
          <a:xfrm>
            <a:off x="11112500" y="0"/>
            <a:ext cx="1079500" cy="419100"/>
          </a:xfrm>
          <a:prstGeom prst="rect">
            <a:avLst/>
          </a:prstGeom>
          <a:solidFill>
            <a:srgbClr val="0F9D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TT̄</a:t>
            </a:r>
            <a:endParaRPr lang="en-GB" sz="22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3CEDAA6-C6B6-09D7-1D59-45F756E0B640}"/>
              </a:ext>
            </a:extLst>
          </p:cNvPr>
          <p:cNvGrpSpPr/>
          <p:nvPr/>
        </p:nvGrpSpPr>
        <p:grpSpPr>
          <a:xfrm>
            <a:off x="6259573" y="2484255"/>
            <a:ext cx="4454196" cy="3876353"/>
            <a:chOff x="6259573" y="2484255"/>
            <a:chExt cx="4454196" cy="387635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ECD6A8-0BFF-F996-7DDE-EC2F4FA30228}"/>
                </a:ext>
              </a:extLst>
            </p:cNvPr>
            <p:cNvSpPr txBox="1"/>
            <p:nvPr/>
          </p:nvSpPr>
          <p:spPr>
            <a:xfrm>
              <a:off x="7570822" y="5796554"/>
              <a:ext cx="579448" cy="401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87552">
                <a:spcAft>
                  <a:spcPts val="600"/>
                </a:spcAft>
              </a:pPr>
              <a:r>
                <a:rPr lang="en-GB" sz="1944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20</a:t>
              </a:r>
              <a:endParaRPr lang="en-GB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0D0E0F-5ABB-000E-1801-6338F3C32CF7}"/>
                </a:ext>
              </a:extLst>
            </p:cNvPr>
            <p:cNvSpPr txBox="1"/>
            <p:nvPr/>
          </p:nvSpPr>
          <p:spPr>
            <a:xfrm>
              <a:off x="8742386" y="5796554"/>
              <a:ext cx="579448" cy="401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87552">
                <a:spcAft>
                  <a:spcPts val="600"/>
                </a:spcAft>
              </a:pPr>
              <a:r>
                <a:rPr lang="en-GB" sz="19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20</a:t>
              </a:r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B31C78-8D25-C310-C202-8C8387F0ED9D}"/>
                </a:ext>
              </a:extLst>
            </p:cNvPr>
            <p:cNvSpPr/>
            <p:nvPr/>
          </p:nvSpPr>
          <p:spPr>
            <a:xfrm>
              <a:off x="6498014" y="3743805"/>
              <a:ext cx="381936" cy="369320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80566F2-59A3-2E41-6C86-0F49F2629DBA}"/>
                </a:ext>
              </a:extLst>
            </p:cNvPr>
            <p:cNvSpPr/>
            <p:nvPr/>
          </p:nvSpPr>
          <p:spPr>
            <a:xfrm>
              <a:off x="6498014" y="4288261"/>
              <a:ext cx="381936" cy="369320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2070C98-DE70-1331-4557-B05A139016F7}"/>
                </a:ext>
              </a:extLst>
            </p:cNvPr>
            <p:cNvSpPr/>
            <p:nvPr/>
          </p:nvSpPr>
          <p:spPr>
            <a:xfrm>
              <a:off x="6498014" y="4832718"/>
              <a:ext cx="381936" cy="369320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3B5C9E6-8557-A88B-C1FF-380C79E8235C}"/>
                </a:ext>
              </a:extLst>
            </p:cNvPr>
            <p:cNvSpPr/>
            <p:nvPr/>
          </p:nvSpPr>
          <p:spPr>
            <a:xfrm>
              <a:off x="7669578" y="3160703"/>
              <a:ext cx="381936" cy="369320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330B44A-B074-CD7C-B97B-A0ACF19AC524}"/>
                </a:ext>
              </a:extLst>
            </p:cNvPr>
            <p:cNvSpPr/>
            <p:nvPr/>
          </p:nvSpPr>
          <p:spPr>
            <a:xfrm>
              <a:off x="7669578" y="3743805"/>
              <a:ext cx="381936" cy="369320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62AB59B-D0B5-E4EE-0321-96C517A25278}"/>
                </a:ext>
              </a:extLst>
            </p:cNvPr>
            <p:cNvSpPr/>
            <p:nvPr/>
          </p:nvSpPr>
          <p:spPr>
            <a:xfrm>
              <a:off x="7669578" y="4832717"/>
              <a:ext cx="381936" cy="369320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9FE261A-3A7B-4559-31D1-2D694211BE6F}"/>
                </a:ext>
              </a:extLst>
            </p:cNvPr>
            <p:cNvSpPr/>
            <p:nvPr/>
          </p:nvSpPr>
          <p:spPr>
            <a:xfrm>
              <a:off x="7669578" y="5410935"/>
              <a:ext cx="381936" cy="369320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2443444-1565-EC82-E451-A874432307F1}"/>
                </a:ext>
              </a:extLst>
            </p:cNvPr>
            <p:cNvSpPr/>
            <p:nvPr/>
          </p:nvSpPr>
          <p:spPr>
            <a:xfrm>
              <a:off x="8841142" y="3160703"/>
              <a:ext cx="381936" cy="369320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4557F4E-4E31-DECD-698A-DCAC8922D3F2}"/>
                </a:ext>
              </a:extLst>
            </p:cNvPr>
            <p:cNvSpPr/>
            <p:nvPr/>
          </p:nvSpPr>
          <p:spPr>
            <a:xfrm>
              <a:off x="8841142" y="3743805"/>
              <a:ext cx="381936" cy="369320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3516B01-5D2D-8D0B-D3DC-594BDF8159E4}"/>
                </a:ext>
              </a:extLst>
            </p:cNvPr>
            <p:cNvSpPr/>
            <p:nvPr/>
          </p:nvSpPr>
          <p:spPr>
            <a:xfrm>
              <a:off x="8841142" y="4832717"/>
              <a:ext cx="381936" cy="369320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19BD6F3-7757-0FE3-E8CD-6700D5C60000}"/>
                </a:ext>
              </a:extLst>
            </p:cNvPr>
            <p:cNvSpPr/>
            <p:nvPr/>
          </p:nvSpPr>
          <p:spPr>
            <a:xfrm>
              <a:off x="8841142" y="5410935"/>
              <a:ext cx="381936" cy="369320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DFF9370-82E7-02AB-3847-ABEC5D3BAACB}"/>
                </a:ext>
              </a:extLst>
            </p:cNvPr>
            <p:cNvSpPr/>
            <p:nvPr/>
          </p:nvSpPr>
          <p:spPr>
            <a:xfrm>
              <a:off x="10039214" y="4288261"/>
              <a:ext cx="381936" cy="369320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4C1157D-99D5-F7A8-2C8B-ADECC08232CA}"/>
                </a:ext>
              </a:extLst>
            </p:cNvPr>
            <p:cNvCxnSpPr>
              <a:stCxn id="26" idx="4"/>
              <a:endCxn id="28" idx="0"/>
            </p:cNvCxnSpPr>
            <p:nvPr/>
          </p:nvCxnSpPr>
          <p:spPr>
            <a:xfrm>
              <a:off x="7860546" y="4113125"/>
              <a:ext cx="0" cy="719591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1413E51-581A-4650-9D9A-F41161C740B4}"/>
                </a:ext>
              </a:extLst>
            </p:cNvPr>
            <p:cNvCxnSpPr>
              <a:cxnSpLocks/>
              <a:stCxn id="34" idx="4"/>
              <a:endCxn id="36" idx="0"/>
            </p:cNvCxnSpPr>
            <p:nvPr/>
          </p:nvCxnSpPr>
          <p:spPr>
            <a:xfrm>
              <a:off x="9032111" y="4113125"/>
              <a:ext cx="0" cy="719591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EBD33F7-C653-1C37-4473-7A669A22F5A6}"/>
                </a:ext>
              </a:extLst>
            </p:cNvPr>
            <p:cNvCxnSpPr>
              <a:stCxn id="21" idx="6"/>
              <a:endCxn id="24" idx="2"/>
            </p:cNvCxnSpPr>
            <p:nvPr/>
          </p:nvCxnSpPr>
          <p:spPr>
            <a:xfrm flipV="1">
              <a:off x="6879951" y="3345364"/>
              <a:ext cx="789627" cy="583102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2124B06-8C82-8830-6CC0-257AC27D32AC}"/>
                </a:ext>
              </a:extLst>
            </p:cNvPr>
            <p:cNvCxnSpPr>
              <a:stCxn id="21" idx="6"/>
              <a:endCxn id="26" idx="2"/>
            </p:cNvCxnSpPr>
            <p:nvPr/>
          </p:nvCxnSpPr>
          <p:spPr>
            <a:xfrm>
              <a:off x="6879951" y="3928466"/>
              <a:ext cx="789627" cy="0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DAE6B05-D58C-024F-F133-58A93F7268B3}"/>
                </a:ext>
              </a:extLst>
            </p:cNvPr>
            <p:cNvCxnSpPr>
              <a:stCxn id="21" idx="6"/>
              <a:endCxn id="28" idx="2"/>
            </p:cNvCxnSpPr>
            <p:nvPr/>
          </p:nvCxnSpPr>
          <p:spPr>
            <a:xfrm>
              <a:off x="6879951" y="3928466"/>
              <a:ext cx="789627" cy="1088912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3AC6018-3D05-D64E-60D5-BD17FC678788}"/>
                </a:ext>
              </a:extLst>
            </p:cNvPr>
            <p:cNvCxnSpPr>
              <a:stCxn id="21" idx="6"/>
              <a:endCxn id="30" idx="2"/>
            </p:cNvCxnSpPr>
            <p:nvPr/>
          </p:nvCxnSpPr>
          <p:spPr>
            <a:xfrm>
              <a:off x="6879951" y="3928466"/>
              <a:ext cx="789627" cy="1667130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4C11B15-80C4-5B6D-300B-D0E431053F76}"/>
                </a:ext>
              </a:extLst>
            </p:cNvPr>
            <p:cNvCxnSpPr>
              <a:stCxn id="22" idx="6"/>
              <a:endCxn id="24" idx="2"/>
            </p:cNvCxnSpPr>
            <p:nvPr/>
          </p:nvCxnSpPr>
          <p:spPr>
            <a:xfrm flipV="1">
              <a:off x="6879951" y="3345364"/>
              <a:ext cx="789627" cy="1127558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C251DF1-4777-BBD9-4374-DE6A19B7D1E1}"/>
                </a:ext>
              </a:extLst>
            </p:cNvPr>
            <p:cNvCxnSpPr>
              <a:stCxn id="22" idx="6"/>
              <a:endCxn id="26" idx="2"/>
            </p:cNvCxnSpPr>
            <p:nvPr/>
          </p:nvCxnSpPr>
          <p:spPr>
            <a:xfrm flipV="1">
              <a:off x="6879951" y="3928466"/>
              <a:ext cx="789627" cy="544456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1B5F259-0057-09AA-C754-F5EF3108990A}"/>
                </a:ext>
              </a:extLst>
            </p:cNvPr>
            <p:cNvCxnSpPr>
              <a:stCxn id="22" idx="6"/>
              <a:endCxn id="28" idx="2"/>
            </p:cNvCxnSpPr>
            <p:nvPr/>
          </p:nvCxnSpPr>
          <p:spPr>
            <a:xfrm>
              <a:off x="6879951" y="4472922"/>
              <a:ext cx="789627" cy="544455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D05A21D-B95A-34C0-12A3-75144861FE93}"/>
                </a:ext>
              </a:extLst>
            </p:cNvPr>
            <p:cNvCxnSpPr>
              <a:stCxn id="23" idx="6"/>
              <a:endCxn id="30" idx="2"/>
            </p:cNvCxnSpPr>
            <p:nvPr/>
          </p:nvCxnSpPr>
          <p:spPr>
            <a:xfrm>
              <a:off x="6879951" y="5017378"/>
              <a:ext cx="789627" cy="578218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FC8138B-15CD-6C09-D3EA-5ADD00EB7BE5}"/>
                </a:ext>
              </a:extLst>
            </p:cNvPr>
            <p:cNvCxnSpPr>
              <a:stCxn id="22" idx="6"/>
              <a:endCxn id="30" idx="2"/>
            </p:cNvCxnSpPr>
            <p:nvPr/>
          </p:nvCxnSpPr>
          <p:spPr>
            <a:xfrm>
              <a:off x="6879951" y="4472922"/>
              <a:ext cx="789627" cy="1122674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D6058DF-3BCD-816E-D0DF-8B80B1427FDE}"/>
                </a:ext>
              </a:extLst>
            </p:cNvPr>
            <p:cNvCxnSpPr>
              <a:stCxn id="23" idx="6"/>
              <a:endCxn id="28" idx="2"/>
            </p:cNvCxnSpPr>
            <p:nvPr/>
          </p:nvCxnSpPr>
          <p:spPr>
            <a:xfrm flipV="1">
              <a:off x="6879951" y="5017377"/>
              <a:ext cx="789627" cy="1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5CC3BEB-B86F-56D2-43A6-16DAEE7787B6}"/>
                </a:ext>
              </a:extLst>
            </p:cNvPr>
            <p:cNvCxnSpPr>
              <a:stCxn id="23" idx="6"/>
              <a:endCxn id="26" idx="2"/>
            </p:cNvCxnSpPr>
            <p:nvPr/>
          </p:nvCxnSpPr>
          <p:spPr>
            <a:xfrm flipV="1">
              <a:off x="6879951" y="3928466"/>
              <a:ext cx="789627" cy="1088913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AA89A9F-1D30-3846-D861-321FED8F99B1}"/>
                </a:ext>
              </a:extLst>
            </p:cNvPr>
            <p:cNvCxnSpPr>
              <a:stCxn id="23" idx="6"/>
              <a:endCxn id="24" idx="2"/>
            </p:cNvCxnSpPr>
            <p:nvPr/>
          </p:nvCxnSpPr>
          <p:spPr>
            <a:xfrm flipV="1">
              <a:off x="6879951" y="3345364"/>
              <a:ext cx="789627" cy="1672016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EE2868-6D0E-9587-836E-2A954B16018E}"/>
                </a:ext>
              </a:extLst>
            </p:cNvPr>
            <p:cNvCxnSpPr>
              <a:stCxn id="24" idx="6"/>
              <a:endCxn id="32" idx="2"/>
            </p:cNvCxnSpPr>
            <p:nvPr/>
          </p:nvCxnSpPr>
          <p:spPr>
            <a:xfrm>
              <a:off x="8051515" y="3345364"/>
              <a:ext cx="789627" cy="0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E7F70A4-AEF6-EB1D-A882-A9791A7FDF33}"/>
                </a:ext>
              </a:extLst>
            </p:cNvPr>
            <p:cNvCxnSpPr>
              <a:stCxn id="24" idx="6"/>
              <a:endCxn id="34" idx="2"/>
            </p:cNvCxnSpPr>
            <p:nvPr/>
          </p:nvCxnSpPr>
          <p:spPr>
            <a:xfrm>
              <a:off x="8051515" y="3345364"/>
              <a:ext cx="789627" cy="583102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03FFBA0-45D6-8544-FF7F-4E6F3AADE40B}"/>
                </a:ext>
              </a:extLst>
            </p:cNvPr>
            <p:cNvCxnSpPr>
              <a:stCxn id="24" idx="6"/>
              <a:endCxn id="36" idx="2"/>
            </p:cNvCxnSpPr>
            <p:nvPr/>
          </p:nvCxnSpPr>
          <p:spPr>
            <a:xfrm>
              <a:off x="8051515" y="3345364"/>
              <a:ext cx="789627" cy="1672015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13D3579-7151-E3B6-58A9-D1C4D4F6EB7C}"/>
                </a:ext>
              </a:extLst>
            </p:cNvPr>
            <p:cNvCxnSpPr>
              <a:endCxn id="38" idx="2"/>
            </p:cNvCxnSpPr>
            <p:nvPr/>
          </p:nvCxnSpPr>
          <p:spPr>
            <a:xfrm>
              <a:off x="8051514" y="3345363"/>
              <a:ext cx="789629" cy="2250233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08F504-043F-3872-4D2A-2CB9C4C2C305}"/>
                </a:ext>
              </a:extLst>
            </p:cNvPr>
            <p:cNvCxnSpPr>
              <a:stCxn id="26" idx="6"/>
              <a:endCxn id="32" idx="2"/>
            </p:cNvCxnSpPr>
            <p:nvPr/>
          </p:nvCxnSpPr>
          <p:spPr>
            <a:xfrm flipV="1">
              <a:off x="8051515" y="3345364"/>
              <a:ext cx="789627" cy="583102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DED2ADF-0D33-5A28-A46C-D9F30D7B780E}"/>
                </a:ext>
              </a:extLst>
            </p:cNvPr>
            <p:cNvCxnSpPr>
              <a:stCxn id="26" idx="6"/>
              <a:endCxn id="34" idx="2"/>
            </p:cNvCxnSpPr>
            <p:nvPr/>
          </p:nvCxnSpPr>
          <p:spPr>
            <a:xfrm>
              <a:off x="8051515" y="3928466"/>
              <a:ext cx="789627" cy="0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7BB89F7-638B-87E2-B8DD-5FA50FA6D69F}"/>
                </a:ext>
              </a:extLst>
            </p:cNvPr>
            <p:cNvCxnSpPr>
              <a:stCxn id="26" idx="6"/>
              <a:endCxn id="38" idx="2"/>
            </p:cNvCxnSpPr>
            <p:nvPr/>
          </p:nvCxnSpPr>
          <p:spPr>
            <a:xfrm>
              <a:off x="8051515" y="3928466"/>
              <a:ext cx="789627" cy="1667130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8338225-C9EB-27E9-54FB-D13C073252DE}"/>
                </a:ext>
              </a:extLst>
            </p:cNvPr>
            <p:cNvCxnSpPr>
              <a:stCxn id="26" idx="6"/>
              <a:endCxn id="36" idx="2"/>
            </p:cNvCxnSpPr>
            <p:nvPr/>
          </p:nvCxnSpPr>
          <p:spPr>
            <a:xfrm>
              <a:off x="8051515" y="3928466"/>
              <a:ext cx="789627" cy="1088912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D9544D8-3796-ACD7-DA36-EC1183CC9FD3}"/>
                </a:ext>
              </a:extLst>
            </p:cNvPr>
            <p:cNvCxnSpPr>
              <a:stCxn id="30" idx="6"/>
              <a:endCxn id="38" idx="2"/>
            </p:cNvCxnSpPr>
            <p:nvPr/>
          </p:nvCxnSpPr>
          <p:spPr>
            <a:xfrm>
              <a:off x="8051515" y="5595596"/>
              <a:ext cx="789627" cy="0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4DEE85B-D638-4096-1AE1-8BD512444A7C}"/>
                </a:ext>
              </a:extLst>
            </p:cNvPr>
            <p:cNvCxnSpPr>
              <a:stCxn id="30" idx="6"/>
              <a:endCxn id="36" idx="2"/>
            </p:cNvCxnSpPr>
            <p:nvPr/>
          </p:nvCxnSpPr>
          <p:spPr>
            <a:xfrm flipV="1">
              <a:off x="8051515" y="5017377"/>
              <a:ext cx="789627" cy="578219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9491FFA-B94E-319E-E006-6459BC5CEA70}"/>
                </a:ext>
              </a:extLst>
            </p:cNvPr>
            <p:cNvCxnSpPr>
              <a:stCxn id="30" idx="6"/>
              <a:endCxn id="34" idx="2"/>
            </p:cNvCxnSpPr>
            <p:nvPr/>
          </p:nvCxnSpPr>
          <p:spPr>
            <a:xfrm flipV="1">
              <a:off x="8051515" y="3928466"/>
              <a:ext cx="789627" cy="1667130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A3068F5-B874-1EE4-DA4D-F02144E4D327}"/>
                </a:ext>
              </a:extLst>
            </p:cNvPr>
            <p:cNvCxnSpPr>
              <a:stCxn id="30" idx="6"/>
              <a:endCxn id="32" idx="2"/>
            </p:cNvCxnSpPr>
            <p:nvPr/>
          </p:nvCxnSpPr>
          <p:spPr>
            <a:xfrm flipV="1">
              <a:off x="8051515" y="3345364"/>
              <a:ext cx="789627" cy="2250232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CC97551-5991-2AAD-40D6-28001B74AC71}"/>
                </a:ext>
              </a:extLst>
            </p:cNvPr>
            <p:cNvCxnSpPr>
              <a:stCxn id="28" idx="6"/>
              <a:endCxn id="38" idx="2"/>
            </p:cNvCxnSpPr>
            <p:nvPr/>
          </p:nvCxnSpPr>
          <p:spPr>
            <a:xfrm>
              <a:off x="8051515" y="5017377"/>
              <a:ext cx="789627" cy="578219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ABA1C2FA-0725-0FCB-15A3-F905D1F4BD2F}"/>
                </a:ext>
              </a:extLst>
            </p:cNvPr>
            <p:cNvCxnSpPr>
              <a:stCxn id="28" idx="6"/>
              <a:endCxn id="36" idx="2"/>
            </p:cNvCxnSpPr>
            <p:nvPr/>
          </p:nvCxnSpPr>
          <p:spPr>
            <a:xfrm>
              <a:off x="8051515" y="5017377"/>
              <a:ext cx="789627" cy="0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90D7C1B-F738-7E2E-5A5C-18AB1FE55399}"/>
                </a:ext>
              </a:extLst>
            </p:cNvPr>
            <p:cNvCxnSpPr>
              <a:stCxn id="28" idx="6"/>
              <a:endCxn id="34" idx="2"/>
            </p:cNvCxnSpPr>
            <p:nvPr/>
          </p:nvCxnSpPr>
          <p:spPr>
            <a:xfrm flipV="1">
              <a:off x="8051515" y="3928466"/>
              <a:ext cx="789627" cy="1088912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2FC3444-0612-3B9E-DE77-E3C7EE828B27}"/>
                </a:ext>
              </a:extLst>
            </p:cNvPr>
            <p:cNvCxnSpPr>
              <a:stCxn id="28" idx="6"/>
              <a:endCxn id="32" idx="2"/>
            </p:cNvCxnSpPr>
            <p:nvPr/>
          </p:nvCxnSpPr>
          <p:spPr>
            <a:xfrm flipV="1">
              <a:off x="8051515" y="3345364"/>
              <a:ext cx="789627" cy="1672015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88E35D6E-7CF5-0D7A-E5D6-E1DD2AA890A9}"/>
                </a:ext>
              </a:extLst>
            </p:cNvPr>
            <p:cNvCxnSpPr>
              <a:stCxn id="32" idx="6"/>
              <a:endCxn id="40" idx="2"/>
            </p:cNvCxnSpPr>
            <p:nvPr/>
          </p:nvCxnSpPr>
          <p:spPr>
            <a:xfrm>
              <a:off x="9223079" y="3345364"/>
              <a:ext cx="816135" cy="1127558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97649F8-6C25-6A89-CF91-94B57B8016BD}"/>
                </a:ext>
              </a:extLst>
            </p:cNvPr>
            <p:cNvCxnSpPr>
              <a:stCxn id="34" idx="6"/>
              <a:endCxn id="40" idx="2"/>
            </p:cNvCxnSpPr>
            <p:nvPr/>
          </p:nvCxnSpPr>
          <p:spPr>
            <a:xfrm>
              <a:off x="9223079" y="3928466"/>
              <a:ext cx="816135" cy="544456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D9C5621-CFBE-C3FE-00A3-80FDD7A2C411}"/>
                </a:ext>
              </a:extLst>
            </p:cNvPr>
            <p:cNvCxnSpPr>
              <a:stCxn id="36" idx="6"/>
              <a:endCxn id="40" idx="2"/>
            </p:cNvCxnSpPr>
            <p:nvPr/>
          </p:nvCxnSpPr>
          <p:spPr>
            <a:xfrm flipV="1">
              <a:off x="9223079" y="4472922"/>
              <a:ext cx="816135" cy="544455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6B05D26-F71D-72CE-3CE4-21AD79BB6CF8}"/>
                </a:ext>
              </a:extLst>
            </p:cNvPr>
            <p:cNvCxnSpPr>
              <a:stCxn id="38" idx="6"/>
              <a:endCxn id="40" idx="2"/>
            </p:cNvCxnSpPr>
            <p:nvPr/>
          </p:nvCxnSpPr>
          <p:spPr>
            <a:xfrm flipV="1">
              <a:off x="9223079" y="4472922"/>
              <a:ext cx="816135" cy="1122674"/>
            </a:xfrm>
            <a:prstGeom prst="line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F62CDE5-1405-0A7A-9661-24214120B61D}"/>
                </a:ext>
              </a:extLst>
            </p:cNvPr>
            <p:cNvSpPr txBox="1"/>
            <p:nvPr/>
          </p:nvSpPr>
          <p:spPr>
            <a:xfrm>
              <a:off x="6259573" y="2598134"/>
              <a:ext cx="967174" cy="37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87552">
                <a:spcAft>
                  <a:spcPts val="600"/>
                </a:spcAft>
              </a:pPr>
              <a:r>
                <a:rPr lang="en-GB" sz="19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Input</a:t>
              </a:r>
              <a:endParaRPr lang="en-GB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690EB72-0411-37A0-0C71-62A808A80C7D}"/>
                </a:ext>
              </a:extLst>
            </p:cNvPr>
            <p:cNvSpPr txBox="1"/>
            <p:nvPr/>
          </p:nvSpPr>
          <p:spPr>
            <a:xfrm>
              <a:off x="8473417" y="2484255"/>
              <a:ext cx="1117386" cy="703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87552">
                <a:spcAft>
                  <a:spcPts val="600"/>
                </a:spcAft>
              </a:pPr>
              <a:r>
                <a:rPr lang="en-GB" sz="19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RNN Layer 1</a:t>
              </a:r>
              <a:endParaRPr lang="en-GB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3DE3A7BB-14D5-A985-9D9F-F458B9463B0A}"/>
                </a:ext>
              </a:extLst>
            </p:cNvPr>
            <p:cNvSpPr txBox="1"/>
            <p:nvPr/>
          </p:nvSpPr>
          <p:spPr>
            <a:xfrm>
              <a:off x="7301853" y="2484255"/>
              <a:ext cx="1117386" cy="703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87552">
                <a:spcAft>
                  <a:spcPts val="600"/>
                </a:spcAft>
              </a:pPr>
              <a:r>
                <a:rPr lang="en-GB" sz="19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RNN Layer 1</a:t>
              </a:r>
              <a:endParaRPr lang="en-GB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B0FA0C57-CDAA-BE02-F4FD-1D71EA5FC9EB}"/>
                </a:ext>
              </a:extLst>
            </p:cNvPr>
            <p:cNvSpPr txBox="1"/>
            <p:nvPr/>
          </p:nvSpPr>
          <p:spPr>
            <a:xfrm>
              <a:off x="9746595" y="2601916"/>
              <a:ext cx="967174" cy="378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87552">
                <a:spcAft>
                  <a:spcPts val="600"/>
                </a:spcAft>
              </a:pPr>
              <a:r>
                <a:rPr lang="en-GB" sz="19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Output</a:t>
              </a:r>
              <a:endParaRPr lang="en-GB"/>
            </a:p>
          </p:txBody>
        </p:sp>
        <p:sp>
          <p:nvSpPr>
            <p:cNvPr id="6" name="Arrow: Curved Up 5">
              <a:extLst>
                <a:ext uri="{FF2B5EF4-FFF2-40B4-BE49-F238E27FC236}">
                  <a16:creationId xmlns:a16="http://schemas.microsoft.com/office/drawing/2014/main" id="{E74957D5-DC07-E965-51DF-4C182C9E3AEF}"/>
                </a:ext>
              </a:extLst>
            </p:cNvPr>
            <p:cNvSpPr/>
            <p:nvPr/>
          </p:nvSpPr>
          <p:spPr>
            <a:xfrm>
              <a:off x="7609783" y="6154147"/>
              <a:ext cx="501526" cy="206461"/>
            </a:xfrm>
            <a:prstGeom prst="curvedUpArrow">
              <a:avLst>
                <a:gd name="adj1" fmla="val 25000"/>
                <a:gd name="adj2" fmla="val 59833"/>
                <a:gd name="adj3" fmla="val 41584"/>
              </a:avLst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" name="Arrow: Curved Up 6">
              <a:extLst>
                <a:ext uri="{FF2B5EF4-FFF2-40B4-BE49-F238E27FC236}">
                  <a16:creationId xmlns:a16="http://schemas.microsoft.com/office/drawing/2014/main" id="{DBDFAF51-DC27-7E5E-8C23-2F66D99BE4A6}"/>
                </a:ext>
              </a:extLst>
            </p:cNvPr>
            <p:cNvSpPr/>
            <p:nvPr/>
          </p:nvSpPr>
          <p:spPr>
            <a:xfrm>
              <a:off x="8781347" y="6154147"/>
              <a:ext cx="501526" cy="206461"/>
            </a:xfrm>
            <a:prstGeom prst="curvedUpArrow">
              <a:avLst>
                <a:gd name="adj1" fmla="val 25000"/>
                <a:gd name="adj2" fmla="val 59833"/>
                <a:gd name="adj3" fmla="val 41584"/>
              </a:avLst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0554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18300-C8C5-639F-47E9-D802E4227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Performance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39E876-BA8C-11FF-0AE3-3314B0DB9F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1" t="6739" r="8602" b="1505"/>
          <a:stretch/>
        </p:blipFill>
        <p:spPr>
          <a:xfrm>
            <a:off x="1018646" y="858525"/>
            <a:ext cx="6661488" cy="521190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88AC72-BCDF-B98F-F040-DAA63EA8CB8C}"/>
              </a:ext>
            </a:extLst>
          </p:cNvPr>
          <p:cNvSpPr/>
          <p:nvPr/>
        </p:nvSpPr>
        <p:spPr>
          <a:xfrm>
            <a:off x="11112500" y="0"/>
            <a:ext cx="1079500" cy="419100"/>
          </a:xfrm>
          <a:prstGeom prst="rect">
            <a:avLst/>
          </a:prstGeom>
          <a:solidFill>
            <a:srgbClr val="0F9D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TT̄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3241743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18300-C8C5-639F-47E9-D802E4227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Performance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60A59F-0F2A-F2E2-4971-768FFE3BE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9" t="5324" r="8447" b="1552"/>
          <a:stretch/>
        </p:blipFill>
        <p:spPr>
          <a:xfrm>
            <a:off x="1047539" y="858525"/>
            <a:ext cx="6603702" cy="521190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C11FC6-5BBE-43E8-C2DA-C4742EA28191}"/>
              </a:ext>
            </a:extLst>
          </p:cNvPr>
          <p:cNvSpPr/>
          <p:nvPr/>
        </p:nvSpPr>
        <p:spPr>
          <a:xfrm>
            <a:off x="11112500" y="0"/>
            <a:ext cx="1079500" cy="419100"/>
          </a:xfrm>
          <a:prstGeom prst="rect">
            <a:avLst/>
          </a:prstGeom>
          <a:solidFill>
            <a:srgbClr val="0F9D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TT̄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917228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66886D-7C30-8ED4-645A-85C167211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GB" sz="5400"/>
              <a:t>Motivation and Aim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D1EC1-5AE3-B20A-A222-36C97DEDA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en-GB" sz="2400" dirty="0"/>
              <a:t>Predict the primary vertex using a neural network.</a:t>
            </a:r>
          </a:p>
          <a:p>
            <a:endParaRPr lang="en-GB" sz="2400" dirty="0"/>
          </a:p>
          <a:p>
            <a:r>
              <a:rPr lang="en-GB" sz="2400" dirty="0"/>
              <a:t>Lightweight enough to fit on a FPGA</a:t>
            </a:r>
          </a:p>
          <a:p>
            <a:endParaRPr lang="en-GB" sz="2400" dirty="0"/>
          </a:p>
          <a:p>
            <a:r>
              <a:rPr lang="en-GB" sz="2400" dirty="0"/>
              <a:t>Robust enough to be trained on a mixed data set and still perform on individual decay types. </a:t>
            </a:r>
          </a:p>
        </p:txBody>
      </p:sp>
    </p:spTree>
    <p:extLst>
      <p:ext uri="{BB962C8B-B14F-4D97-AF65-F5344CB8AC3E}">
        <p14:creationId xmlns:p14="http://schemas.microsoft.com/office/powerpoint/2010/main" val="160618862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CE02FB-228C-4CD2-BB0E-BE8D7EBD0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GB" sz="480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7256C-D428-877A-8E8A-798CE2808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Autofit/>
          </a:bodyPr>
          <a:lstStyle/>
          <a:p>
            <a:r>
              <a:rPr lang="en-GB" sz="2400" dirty="0"/>
              <a:t>Models trained on a mixed decay dataset can pick out individual decays.</a:t>
            </a:r>
          </a:p>
          <a:p>
            <a:endParaRPr lang="en-GB" sz="2400" dirty="0"/>
          </a:p>
          <a:p>
            <a:r>
              <a:rPr lang="en-GB" sz="2400" dirty="0"/>
              <a:t>Able to predict the primary vertex within a tolerance of 0.15cm 96% of the time on TT̄ decay.</a:t>
            </a:r>
          </a:p>
          <a:p>
            <a:endParaRPr lang="en-GB" sz="2400" dirty="0"/>
          </a:p>
          <a:p>
            <a:r>
              <a:rPr lang="en-GB" sz="2400" dirty="0"/>
              <a:t>Able to predict the correct bin 91% of the time.</a:t>
            </a:r>
          </a:p>
          <a:p>
            <a:endParaRPr lang="en-GB" sz="2400" dirty="0"/>
          </a:p>
          <a:p>
            <a:r>
              <a:rPr lang="en-GB" sz="2400" dirty="0"/>
              <a:t>Promising for implementation on an FPGA.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68513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CE02FB-228C-4CD2-BB0E-BE8D7EBD0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GB" sz="5400"/>
              <a:t>Future work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F69154-651D-F909-E6C5-1F9DD5A096E1}"/>
              </a:ext>
            </a:extLst>
          </p:cNvPr>
          <p:cNvGrpSpPr/>
          <p:nvPr/>
        </p:nvGrpSpPr>
        <p:grpSpPr>
          <a:xfrm>
            <a:off x="942941" y="2721883"/>
            <a:ext cx="4654895" cy="1303370"/>
            <a:chOff x="942941" y="2721883"/>
            <a:chExt cx="4654895" cy="130337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70D743D-7BA1-72A1-080C-04F5094A2AE8}"/>
                </a:ext>
              </a:extLst>
            </p:cNvPr>
            <p:cNvSpPr/>
            <p:nvPr/>
          </p:nvSpPr>
          <p:spPr>
            <a:xfrm>
              <a:off x="942941" y="2721883"/>
              <a:ext cx="1303370" cy="1303370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Rectangle 8" descr="Clipboard with solid fill">
              <a:extLst>
                <a:ext uri="{FF2B5EF4-FFF2-40B4-BE49-F238E27FC236}">
                  <a16:creationId xmlns:a16="http://schemas.microsoft.com/office/drawing/2014/main" id="{BA2F7D99-D094-C3C9-0D9D-96D1948A09DD}"/>
                </a:ext>
              </a:extLst>
            </p:cNvPr>
            <p:cNvSpPr/>
            <p:nvPr/>
          </p:nvSpPr>
          <p:spPr>
            <a:xfrm>
              <a:off x="1216649" y="2995591"/>
              <a:ext cx="755955" cy="755955"/>
            </a:xfrm>
            <a:prstGeom prst="rect">
              <a:avLst/>
            </a:pr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6967DFE7-9BC9-70BE-25C4-4100A05375F2}"/>
                </a:ext>
              </a:extLst>
            </p:cNvPr>
            <p:cNvSpPr/>
            <p:nvPr/>
          </p:nvSpPr>
          <p:spPr>
            <a:xfrm>
              <a:off x="2525605" y="2721883"/>
              <a:ext cx="3072231" cy="1303370"/>
            </a:xfrm>
            <a:custGeom>
              <a:avLst/>
              <a:gdLst>
                <a:gd name="connsiteX0" fmla="*/ 0 w 3072231"/>
                <a:gd name="connsiteY0" fmla="*/ 0 h 1303370"/>
                <a:gd name="connsiteX1" fmla="*/ 3072231 w 3072231"/>
                <a:gd name="connsiteY1" fmla="*/ 0 h 1303370"/>
                <a:gd name="connsiteX2" fmla="*/ 3072231 w 3072231"/>
                <a:gd name="connsiteY2" fmla="*/ 1303370 h 1303370"/>
                <a:gd name="connsiteX3" fmla="*/ 0 w 3072231"/>
                <a:gd name="connsiteY3" fmla="*/ 1303370 h 1303370"/>
                <a:gd name="connsiteX4" fmla="*/ 0 w 3072231"/>
                <a:gd name="connsiteY4" fmla="*/ 0 h 130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2231" h="1303370">
                  <a:moveTo>
                    <a:pt x="0" y="0"/>
                  </a:moveTo>
                  <a:lnTo>
                    <a:pt x="3072231" y="0"/>
                  </a:lnTo>
                  <a:lnTo>
                    <a:pt x="3072231" y="1303370"/>
                  </a:lnTo>
                  <a:lnTo>
                    <a:pt x="0" y="130337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/>
                <a:t>Investigate the effects of overlapping the binned tracks on performance.</a:t>
              </a:r>
              <a:endParaRPr lang="en-US" sz="1900" kern="1200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C733B4D-BF33-6320-7309-3F065DEE9673}"/>
              </a:ext>
            </a:extLst>
          </p:cNvPr>
          <p:cNvGrpSpPr/>
          <p:nvPr/>
        </p:nvGrpSpPr>
        <p:grpSpPr>
          <a:xfrm>
            <a:off x="6133150" y="2721883"/>
            <a:ext cx="4654896" cy="1303370"/>
            <a:chOff x="6133150" y="2721883"/>
            <a:chExt cx="4654896" cy="130337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63BAEE-ADBC-7563-DF26-9225003656AA}"/>
                </a:ext>
              </a:extLst>
            </p:cNvPr>
            <p:cNvSpPr/>
            <p:nvPr/>
          </p:nvSpPr>
          <p:spPr>
            <a:xfrm>
              <a:off x="6133150" y="2721883"/>
              <a:ext cx="1303370" cy="1303370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ectangle 16" descr="Statistics">
              <a:extLst>
                <a:ext uri="{FF2B5EF4-FFF2-40B4-BE49-F238E27FC236}">
                  <a16:creationId xmlns:a16="http://schemas.microsoft.com/office/drawing/2014/main" id="{A066E0C6-A5E2-AC5F-695B-DFC243CC4C29}"/>
                </a:ext>
              </a:extLst>
            </p:cNvPr>
            <p:cNvSpPr/>
            <p:nvPr/>
          </p:nvSpPr>
          <p:spPr>
            <a:xfrm>
              <a:off x="6406858" y="2995591"/>
              <a:ext cx="755955" cy="755955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1A2326C-0BB4-67F2-FB5D-E415794D3DD1}"/>
                </a:ext>
              </a:extLst>
            </p:cNvPr>
            <p:cNvSpPr/>
            <p:nvPr/>
          </p:nvSpPr>
          <p:spPr>
            <a:xfrm>
              <a:off x="7715815" y="2721883"/>
              <a:ext cx="3072231" cy="1303370"/>
            </a:xfrm>
            <a:custGeom>
              <a:avLst/>
              <a:gdLst>
                <a:gd name="connsiteX0" fmla="*/ 0 w 3072231"/>
                <a:gd name="connsiteY0" fmla="*/ 0 h 1303370"/>
                <a:gd name="connsiteX1" fmla="*/ 3072231 w 3072231"/>
                <a:gd name="connsiteY1" fmla="*/ 0 h 1303370"/>
                <a:gd name="connsiteX2" fmla="*/ 3072231 w 3072231"/>
                <a:gd name="connsiteY2" fmla="*/ 1303370 h 1303370"/>
                <a:gd name="connsiteX3" fmla="*/ 0 w 3072231"/>
                <a:gd name="connsiteY3" fmla="*/ 1303370 h 1303370"/>
                <a:gd name="connsiteX4" fmla="*/ 0 w 3072231"/>
                <a:gd name="connsiteY4" fmla="*/ 0 h 130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2231" h="1303370">
                  <a:moveTo>
                    <a:pt x="0" y="0"/>
                  </a:moveTo>
                  <a:lnTo>
                    <a:pt x="3072231" y="0"/>
                  </a:lnTo>
                  <a:lnTo>
                    <a:pt x="3072231" y="1303370"/>
                  </a:lnTo>
                  <a:lnTo>
                    <a:pt x="0" y="130337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/>
                <a:t>Look into hyperparameters in more detail to improve model performance e.g learning rate, batch number etc.</a:t>
              </a:r>
              <a:endParaRPr lang="en-US" sz="1900" kern="12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08D291-B45E-949E-D4CB-E7F91766D656}"/>
              </a:ext>
            </a:extLst>
          </p:cNvPr>
          <p:cNvGrpSpPr/>
          <p:nvPr/>
        </p:nvGrpSpPr>
        <p:grpSpPr>
          <a:xfrm>
            <a:off x="942941" y="4609294"/>
            <a:ext cx="4654895" cy="1303370"/>
            <a:chOff x="942941" y="4609294"/>
            <a:chExt cx="4654895" cy="130337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71D66C0-8785-87DD-0B23-833EE96D5784}"/>
                </a:ext>
              </a:extLst>
            </p:cNvPr>
            <p:cNvSpPr/>
            <p:nvPr/>
          </p:nvSpPr>
          <p:spPr>
            <a:xfrm>
              <a:off x="942941" y="4609294"/>
              <a:ext cx="1303370" cy="1303370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Rectangle 20" descr="Database">
              <a:extLst>
                <a:ext uri="{FF2B5EF4-FFF2-40B4-BE49-F238E27FC236}">
                  <a16:creationId xmlns:a16="http://schemas.microsoft.com/office/drawing/2014/main" id="{2F16C752-FE78-FC82-3A88-CEB7AAC115A8}"/>
                </a:ext>
              </a:extLst>
            </p:cNvPr>
            <p:cNvSpPr/>
            <p:nvPr/>
          </p:nvSpPr>
          <p:spPr>
            <a:xfrm>
              <a:off x="1216649" y="4883002"/>
              <a:ext cx="755955" cy="755955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AA1D5F1C-4F02-236E-6B45-6C7B333D7FA6}"/>
                </a:ext>
              </a:extLst>
            </p:cNvPr>
            <p:cNvSpPr/>
            <p:nvPr/>
          </p:nvSpPr>
          <p:spPr>
            <a:xfrm>
              <a:off x="2525605" y="4609294"/>
              <a:ext cx="3072231" cy="1303370"/>
            </a:xfrm>
            <a:custGeom>
              <a:avLst/>
              <a:gdLst>
                <a:gd name="connsiteX0" fmla="*/ 0 w 3072231"/>
                <a:gd name="connsiteY0" fmla="*/ 0 h 1303370"/>
                <a:gd name="connsiteX1" fmla="*/ 3072231 w 3072231"/>
                <a:gd name="connsiteY1" fmla="*/ 0 h 1303370"/>
                <a:gd name="connsiteX2" fmla="*/ 3072231 w 3072231"/>
                <a:gd name="connsiteY2" fmla="*/ 1303370 h 1303370"/>
                <a:gd name="connsiteX3" fmla="*/ 0 w 3072231"/>
                <a:gd name="connsiteY3" fmla="*/ 1303370 h 1303370"/>
                <a:gd name="connsiteX4" fmla="*/ 0 w 3072231"/>
                <a:gd name="connsiteY4" fmla="*/ 0 h 130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2231" h="1303370">
                  <a:moveTo>
                    <a:pt x="0" y="0"/>
                  </a:moveTo>
                  <a:lnTo>
                    <a:pt x="3072231" y="0"/>
                  </a:lnTo>
                  <a:lnTo>
                    <a:pt x="3072231" y="1303370"/>
                  </a:lnTo>
                  <a:lnTo>
                    <a:pt x="0" y="130337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/>
                <a:t>Include more decays in the dataset to see if the model can distinguish between different decays.</a:t>
              </a:r>
              <a:endParaRPr lang="en-US" sz="1900" kern="1200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DE46C1B-43D0-1DD3-7BF6-7D06F24F4C27}"/>
              </a:ext>
            </a:extLst>
          </p:cNvPr>
          <p:cNvGrpSpPr/>
          <p:nvPr/>
        </p:nvGrpSpPr>
        <p:grpSpPr>
          <a:xfrm>
            <a:off x="6133150" y="4609294"/>
            <a:ext cx="4654896" cy="1303370"/>
            <a:chOff x="6133150" y="4609294"/>
            <a:chExt cx="4654896" cy="130337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DDF81C5-B4F7-1C05-768E-FE87700EB2BD}"/>
                </a:ext>
              </a:extLst>
            </p:cNvPr>
            <p:cNvSpPr/>
            <p:nvPr/>
          </p:nvSpPr>
          <p:spPr>
            <a:xfrm>
              <a:off x="6133150" y="4609294"/>
              <a:ext cx="1303370" cy="1303370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Rectangle 23" descr="Processor">
              <a:extLst>
                <a:ext uri="{FF2B5EF4-FFF2-40B4-BE49-F238E27FC236}">
                  <a16:creationId xmlns:a16="http://schemas.microsoft.com/office/drawing/2014/main" id="{DCDDDDD5-D27E-B4CA-8147-251D366DA63B}"/>
                </a:ext>
              </a:extLst>
            </p:cNvPr>
            <p:cNvSpPr/>
            <p:nvPr/>
          </p:nvSpPr>
          <p:spPr>
            <a:xfrm>
              <a:off x="6406858" y="4883002"/>
              <a:ext cx="755955" cy="755955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096BEFDE-3B09-4D20-D4CD-DAE9AC51D0DE}"/>
                </a:ext>
              </a:extLst>
            </p:cNvPr>
            <p:cNvSpPr/>
            <p:nvPr/>
          </p:nvSpPr>
          <p:spPr>
            <a:xfrm>
              <a:off x="7715815" y="4609294"/>
              <a:ext cx="3072231" cy="1303370"/>
            </a:xfrm>
            <a:custGeom>
              <a:avLst/>
              <a:gdLst>
                <a:gd name="connsiteX0" fmla="*/ 0 w 3072231"/>
                <a:gd name="connsiteY0" fmla="*/ 0 h 1303370"/>
                <a:gd name="connsiteX1" fmla="*/ 3072231 w 3072231"/>
                <a:gd name="connsiteY1" fmla="*/ 0 h 1303370"/>
                <a:gd name="connsiteX2" fmla="*/ 3072231 w 3072231"/>
                <a:gd name="connsiteY2" fmla="*/ 1303370 h 1303370"/>
                <a:gd name="connsiteX3" fmla="*/ 0 w 3072231"/>
                <a:gd name="connsiteY3" fmla="*/ 1303370 h 1303370"/>
                <a:gd name="connsiteX4" fmla="*/ 0 w 3072231"/>
                <a:gd name="connsiteY4" fmla="*/ 0 h 130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2231" h="1303370">
                  <a:moveTo>
                    <a:pt x="0" y="0"/>
                  </a:moveTo>
                  <a:lnTo>
                    <a:pt x="3072231" y="0"/>
                  </a:lnTo>
                  <a:lnTo>
                    <a:pt x="3072231" y="1303370"/>
                  </a:lnTo>
                  <a:lnTo>
                    <a:pt x="0" y="130337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/>
                <a:t>Implement model into FPGA.</a:t>
              </a:r>
              <a:endParaRPr lang="en-US" sz="19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764362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D02675-0FD7-1F8B-F1DC-690B52500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Thanks for listening</a:t>
            </a:r>
            <a:b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Any questions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8D3A5E-D26C-C7DF-4C82-CCF43DB44F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6" b="2"/>
          <a:stretch/>
        </p:blipFill>
        <p:spPr>
          <a:xfrm>
            <a:off x="5969184" y="666728"/>
            <a:ext cx="5442616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3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Large Hadron Collider collisions from CERN">
            <a:hlinkClick r:id="" action="ppaction://media"/>
            <a:extLst>
              <a:ext uri="{FF2B5EF4-FFF2-40B4-BE49-F238E27FC236}">
                <a16:creationId xmlns:a16="http://schemas.microsoft.com/office/drawing/2014/main" id="{1801B3F1-B31B-3B8A-AF91-3CE1DB6B958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6000" y="558800"/>
            <a:ext cx="10160000" cy="5740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9ABD87-6182-DE9E-04CB-CF81788ACEBB}"/>
              </a:ext>
            </a:extLst>
          </p:cNvPr>
          <p:cNvSpPr txBox="1"/>
          <p:nvPr/>
        </p:nvSpPr>
        <p:spPr>
          <a:xfrm>
            <a:off x="0" y="6488668"/>
            <a:ext cx="5133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https://youtube.com/watch?v=YKtPqh-P8lo</a:t>
            </a:r>
          </a:p>
        </p:txBody>
      </p:sp>
    </p:spTree>
    <p:extLst>
      <p:ext uri="{BB962C8B-B14F-4D97-AF65-F5344CB8AC3E}">
        <p14:creationId xmlns:p14="http://schemas.microsoft.com/office/powerpoint/2010/main" val="1754125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9F02D-243F-E1FC-2D0D-D4495E6E8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GB" sz="4800"/>
              <a:t>Field Programmable Gate Arrays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2485C-51C1-C48E-7B8D-885062812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en-GB" sz="2400" dirty="0"/>
              <a:t>Configurable integrated circuit that can be repeatedly programmed after manufacturing.</a:t>
            </a:r>
          </a:p>
          <a:p>
            <a:endParaRPr lang="en-GB" sz="2400" dirty="0"/>
          </a:p>
          <a:p>
            <a:r>
              <a:rPr lang="en-GB" sz="2400" dirty="0"/>
              <a:t> High signal speed</a:t>
            </a:r>
          </a:p>
          <a:p>
            <a:endParaRPr lang="en-GB" sz="2400" dirty="0"/>
          </a:p>
          <a:p>
            <a:r>
              <a:rPr lang="en-GB" sz="2400" dirty="0"/>
              <a:t>Low resource capability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CB685A-0821-B0E1-2612-8CF6B5122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449713"/>
            <a:ext cx="5346809" cy="364919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2401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D8359C-4CB3-956A-E0EF-E196CC48F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en-GB" sz="4000"/>
              <a:t>Data Processing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BEF0A-E53D-32A3-E128-8E43F9E80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en-GB" sz="2400" dirty="0"/>
              <a:t>Simulated data root file processed into </a:t>
            </a:r>
            <a:r>
              <a:rPr lang="en-GB" sz="2400" dirty="0" err="1"/>
              <a:t>numpy</a:t>
            </a:r>
            <a:r>
              <a:rPr lang="en-GB" sz="2400" dirty="0"/>
              <a:t> arrays of track data.</a:t>
            </a:r>
          </a:p>
          <a:p>
            <a:endParaRPr lang="en-GB" sz="2400" dirty="0"/>
          </a:p>
          <a:p>
            <a:r>
              <a:rPr lang="en-GB" sz="2400" dirty="0"/>
              <a:t>TT̄ and QCD decay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C863E-7B07-C097-5061-241E1ADA7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423" y="741912"/>
            <a:ext cx="4397433" cy="21987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DDDB91-77D8-14B9-3780-125A01088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423" y="3778508"/>
            <a:ext cx="4395569" cy="237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9283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5E0F2D-B50A-351F-3009-A6710D466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GB" sz="4800"/>
              <a:t>Timeline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0E711-A34E-4B39-CEE6-E9279FA77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19" y="2517349"/>
            <a:ext cx="4530898" cy="36394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dirty="0"/>
              <a:t>Multi-layer </a:t>
            </a:r>
            <a:r>
              <a:rPr lang="en-GB" sz="2400" dirty="0" err="1"/>
              <a:t>Perceptrons</a:t>
            </a: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92A7B-F1C9-3347-9B90-7F0D1AB91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817" y="2703438"/>
            <a:ext cx="6001718" cy="33159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1468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5E0F2D-B50A-351F-3009-A6710D466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GB" sz="4800"/>
              <a:t>Timeline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0E711-A34E-4B39-CEE6-E9279FA77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19" y="2517349"/>
            <a:ext cx="4530898" cy="36394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dirty="0"/>
              <a:t>Convolutional neural network </a:t>
            </a: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F7DAA2-E7AB-B9CF-7627-EC8A8A1468D8}"/>
              </a:ext>
            </a:extLst>
          </p:cNvPr>
          <p:cNvGrpSpPr/>
          <p:nvPr/>
        </p:nvGrpSpPr>
        <p:grpSpPr>
          <a:xfrm>
            <a:off x="4885152" y="3156952"/>
            <a:ext cx="6214236" cy="2559378"/>
            <a:chOff x="2833688" y="2466975"/>
            <a:chExt cx="5076826" cy="19240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294158-89A3-3157-E2B2-3577AB3FC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4849"/>
            <a:stretch/>
          </p:blipFill>
          <p:spPr>
            <a:xfrm>
              <a:off x="2833688" y="2466975"/>
              <a:ext cx="2293484" cy="1924050"/>
            </a:xfrm>
            <a:prstGeom prst="rect">
              <a:avLst/>
            </a:prstGeom>
          </p:spPr>
        </p:pic>
        <p:pic>
          <p:nvPicPr>
            <p:cNvPr id="1026" name="Picture 2" descr="Comparing machine learning and deep learning regression frameworks for  accurate prediction of dielectrophoretic force | Scientific Reports">
              <a:extLst>
                <a:ext uri="{FF2B5EF4-FFF2-40B4-BE49-F238E27FC236}">
                  <a16:creationId xmlns:a16="http://schemas.microsoft.com/office/drawing/2014/main" id="{F9DC3CFD-3401-A1E3-480A-FE8704099B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41"/>
            <a:stretch/>
          </p:blipFill>
          <p:spPr bwMode="auto">
            <a:xfrm>
              <a:off x="5127172" y="2466975"/>
              <a:ext cx="2783342" cy="1924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1722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5E0F2D-B50A-351F-3009-A6710D466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GB" sz="4800"/>
              <a:t>Timeline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0E711-A34E-4B39-CEE6-E9279FA77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19" y="2517349"/>
            <a:ext cx="4530898" cy="36394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dirty="0"/>
              <a:t>Recurrent Neural Networks</a:t>
            </a:r>
          </a:p>
          <a:p>
            <a:pPr lvl="1"/>
            <a:r>
              <a:rPr lang="en-GB" dirty="0"/>
              <a:t>GRU</a:t>
            </a:r>
          </a:p>
          <a:p>
            <a:pPr lvl="1"/>
            <a:r>
              <a:rPr lang="en-GB" dirty="0" err="1"/>
              <a:t>SimpleRNN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23A47-0397-DC5A-513B-93AABC61A2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9" t="4876" r="3781" b="5400"/>
          <a:stretch/>
        </p:blipFill>
        <p:spPr>
          <a:xfrm>
            <a:off x="5330203" y="2854766"/>
            <a:ext cx="5750773" cy="296461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09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4F7410-0933-7CE2-1158-95375E6B7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GB" sz="4800"/>
              <a:t>Improving performance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ECC649-DE4B-2E3E-72DB-DEB98AEFC566}"/>
              </a:ext>
            </a:extLst>
          </p:cNvPr>
          <p:cNvGrpSpPr/>
          <p:nvPr/>
        </p:nvGrpSpPr>
        <p:grpSpPr>
          <a:xfrm>
            <a:off x="1296098" y="3410389"/>
            <a:ext cx="2817664" cy="2338923"/>
            <a:chOff x="1296098" y="3410389"/>
            <a:chExt cx="2817664" cy="2338923"/>
          </a:xfrm>
        </p:grpSpPr>
        <p:sp>
          <p:nvSpPr>
            <p:cNvPr id="5" name="Rectangle 4" descr="Network diagram outline">
              <a:extLst>
                <a:ext uri="{FF2B5EF4-FFF2-40B4-BE49-F238E27FC236}">
                  <a16:creationId xmlns:a16="http://schemas.microsoft.com/office/drawing/2014/main" id="{91DEFA1D-82D1-1E11-4258-734E79BC054B}"/>
                </a:ext>
              </a:extLst>
            </p:cNvPr>
            <p:cNvSpPr/>
            <p:nvPr/>
          </p:nvSpPr>
          <p:spPr>
            <a:xfrm>
              <a:off x="2070956" y="3410389"/>
              <a:ext cx="1267949" cy="1267949"/>
            </a:xfrm>
            <a:prstGeom prst="rect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" name="Free-form: Shape 5">
              <a:extLst>
                <a:ext uri="{FF2B5EF4-FFF2-40B4-BE49-F238E27FC236}">
                  <a16:creationId xmlns:a16="http://schemas.microsoft.com/office/drawing/2014/main" id="{611FAACB-6786-BA97-0021-67E4A70B087C}"/>
                </a:ext>
              </a:extLst>
            </p:cNvPr>
            <p:cNvSpPr/>
            <p:nvPr/>
          </p:nvSpPr>
          <p:spPr>
            <a:xfrm>
              <a:off x="1296098" y="5029312"/>
              <a:ext cx="2817664" cy="720000"/>
            </a:xfrm>
            <a:custGeom>
              <a:avLst/>
              <a:gdLst>
                <a:gd name="connsiteX0" fmla="*/ 0 w 2817664"/>
                <a:gd name="connsiteY0" fmla="*/ 0 h 720000"/>
                <a:gd name="connsiteX1" fmla="*/ 2817664 w 2817664"/>
                <a:gd name="connsiteY1" fmla="*/ 0 h 720000"/>
                <a:gd name="connsiteX2" fmla="*/ 2817664 w 2817664"/>
                <a:gd name="connsiteY2" fmla="*/ 720000 h 720000"/>
                <a:gd name="connsiteX3" fmla="*/ 0 w 2817664"/>
                <a:gd name="connsiteY3" fmla="*/ 720000 h 720000"/>
                <a:gd name="connsiteX4" fmla="*/ 0 w 281766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7664" h="720000">
                  <a:moveTo>
                    <a:pt x="0" y="0"/>
                  </a:moveTo>
                  <a:lnTo>
                    <a:pt x="2817664" y="0"/>
                  </a:lnTo>
                  <a:lnTo>
                    <a:pt x="281766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2001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700" kern="1200" dirty="0"/>
                <a:t>Model types</a:t>
              </a:r>
              <a:endParaRPr lang="en-US" sz="2700" kern="12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044596-A375-6C62-DEB8-FB5A074AB96C}"/>
              </a:ext>
            </a:extLst>
          </p:cNvPr>
          <p:cNvGrpSpPr/>
          <p:nvPr/>
        </p:nvGrpSpPr>
        <p:grpSpPr>
          <a:xfrm>
            <a:off x="4606855" y="3410389"/>
            <a:ext cx="2817664" cy="2338923"/>
            <a:chOff x="4606855" y="3410389"/>
            <a:chExt cx="2817664" cy="2338923"/>
          </a:xfrm>
        </p:grpSpPr>
        <p:sp>
          <p:nvSpPr>
            <p:cNvPr id="7" name="Rectangle 6" descr="Downward trend graph outline">
              <a:extLst>
                <a:ext uri="{FF2B5EF4-FFF2-40B4-BE49-F238E27FC236}">
                  <a16:creationId xmlns:a16="http://schemas.microsoft.com/office/drawing/2014/main" id="{4D5F1DDC-01FB-5BAA-35CE-F65C52D67707}"/>
                </a:ext>
              </a:extLst>
            </p:cNvPr>
            <p:cNvSpPr/>
            <p:nvPr/>
          </p:nvSpPr>
          <p:spPr>
            <a:xfrm>
              <a:off x="5381712" y="3410389"/>
              <a:ext cx="1267949" cy="1267949"/>
            </a:xfrm>
            <a:prstGeom prst="rect">
              <a:avLst/>
            </a:pr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96C0D3AF-0EE2-A222-6FEF-6903B177E085}"/>
                </a:ext>
              </a:extLst>
            </p:cNvPr>
            <p:cNvSpPr/>
            <p:nvPr/>
          </p:nvSpPr>
          <p:spPr>
            <a:xfrm>
              <a:off x="4606855" y="5029312"/>
              <a:ext cx="2817664" cy="720000"/>
            </a:xfrm>
            <a:custGeom>
              <a:avLst/>
              <a:gdLst>
                <a:gd name="connsiteX0" fmla="*/ 0 w 2817664"/>
                <a:gd name="connsiteY0" fmla="*/ 0 h 720000"/>
                <a:gd name="connsiteX1" fmla="*/ 2817664 w 2817664"/>
                <a:gd name="connsiteY1" fmla="*/ 0 h 720000"/>
                <a:gd name="connsiteX2" fmla="*/ 2817664 w 2817664"/>
                <a:gd name="connsiteY2" fmla="*/ 720000 h 720000"/>
                <a:gd name="connsiteX3" fmla="*/ 0 w 2817664"/>
                <a:gd name="connsiteY3" fmla="*/ 720000 h 720000"/>
                <a:gd name="connsiteX4" fmla="*/ 0 w 281766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7664" h="720000">
                  <a:moveTo>
                    <a:pt x="0" y="0"/>
                  </a:moveTo>
                  <a:lnTo>
                    <a:pt x="2817664" y="0"/>
                  </a:lnTo>
                  <a:lnTo>
                    <a:pt x="281766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2001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700" kern="1200"/>
                <a:t>Loss function </a:t>
              </a:r>
              <a:endParaRPr lang="en-US" sz="2700" kern="12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E81AFB8-FD40-9132-B998-2A73E71AF9D4}"/>
              </a:ext>
            </a:extLst>
          </p:cNvPr>
          <p:cNvGrpSpPr/>
          <p:nvPr/>
        </p:nvGrpSpPr>
        <p:grpSpPr>
          <a:xfrm>
            <a:off x="7917611" y="3410389"/>
            <a:ext cx="2817664" cy="2338923"/>
            <a:chOff x="7917611" y="3410389"/>
            <a:chExt cx="2817664" cy="2338923"/>
          </a:xfrm>
        </p:grpSpPr>
        <p:sp>
          <p:nvSpPr>
            <p:cNvPr id="14" name="Rectangle 13" descr="Layers Design outline">
              <a:extLst>
                <a:ext uri="{FF2B5EF4-FFF2-40B4-BE49-F238E27FC236}">
                  <a16:creationId xmlns:a16="http://schemas.microsoft.com/office/drawing/2014/main" id="{0D96DE9A-0CCE-1A60-AAB6-40410BABD95F}"/>
                </a:ext>
              </a:extLst>
            </p:cNvPr>
            <p:cNvSpPr/>
            <p:nvPr/>
          </p:nvSpPr>
          <p:spPr>
            <a:xfrm>
              <a:off x="8692469" y="3410389"/>
              <a:ext cx="1267949" cy="126794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4A7F5D46-40D1-F691-B4C2-F3EFB4398F95}"/>
                </a:ext>
              </a:extLst>
            </p:cNvPr>
            <p:cNvSpPr/>
            <p:nvPr/>
          </p:nvSpPr>
          <p:spPr>
            <a:xfrm>
              <a:off x="7917611" y="5029312"/>
              <a:ext cx="2817664" cy="720000"/>
            </a:xfrm>
            <a:custGeom>
              <a:avLst/>
              <a:gdLst>
                <a:gd name="connsiteX0" fmla="*/ 0 w 2817664"/>
                <a:gd name="connsiteY0" fmla="*/ 0 h 720000"/>
                <a:gd name="connsiteX1" fmla="*/ 2817664 w 2817664"/>
                <a:gd name="connsiteY1" fmla="*/ 0 h 720000"/>
                <a:gd name="connsiteX2" fmla="*/ 2817664 w 2817664"/>
                <a:gd name="connsiteY2" fmla="*/ 720000 h 720000"/>
                <a:gd name="connsiteX3" fmla="*/ 0 w 2817664"/>
                <a:gd name="connsiteY3" fmla="*/ 720000 h 720000"/>
                <a:gd name="connsiteX4" fmla="*/ 0 w 2817664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7664" h="720000">
                  <a:moveTo>
                    <a:pt x="0" y="0"/>
                  </a:moveTo>
                  <a:lnTo>
                    <a:pt x="2817664" y="0"/>
                  </a:lnTo>
                  <a:lnTo>
                    <a:pt x="2817664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2001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700" kern="1200" dirty="0"/>
                <a:t>Model architecture</a:t>
              </a:r>
              <a:endParaRPr lang="en-US" sz="2700" kern="120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0360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3823</TotalTime>
  <Words>764</Words>
  <Application>Microsoft Office PowerPoint</Application>
  <PresentationFormat>Widescreen</PresentationFormat>
  <Paragraphs>129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Office Theme</vt:lpstr>
      <vt:lpstr>CMS: L1 Trigger Vertex Reconstruction using ML</vt:lpstr>
      <vt:lpstr>Motivation and Aim</vt:lpstr>
      <vt:lpstr>PowerPoint Presentation</vt:lpstr>
      <vt:lpstr>Field Programmable Gate Arrays</vt:lpstr>
      <vt:lpstr>Data Processing </vt:lpstr>
      <vt:lpstr>Timeline</vt:lpstr>
      <vt:lpstr>Timeline</vt:lpstr>
      <vt:lpstr>Timeline</vt:lpstr>
      <vt:lpstr>Improving performance</vt:lpstr>
      <vt:lpstr>Improving performance:  model types</vt:lpstr>
      <vt:lpstr>Improving performance: model types</vt:lpstr>
      <vt:lpstr>Improving performance: model types</vt:lpstr>
      <vt:lpstr>Improving performance:  losses</vt:lpstr>
      <vt:lpstr>Improving performance: model architecture</vt:lpstr>
      <vt:lpstr>Identifying individual decays</vt:lpstr>
      <vt:lpstr>Restructuring data set</vt:lpstr>
      <vt:lpstr>Performance</vt:lpstr>
      <vt:lpstr>Performance</vt:lpstr>
      <vt:lpstr>Performance</vt:lpstr>
      <vt:lpstr>Summary</vt:lpstr>
      <vt:lpstr>Future work</vt:lpstr>
      <vt:lpstr>Thanks for listening  Any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Taylor, Walter N A</dc:creator>
  <cp:lastModifiedBy>Taylor, Walter N A</cp:lastModifiedBy>
  <cp:revision>1</cp:revision>
  <dcterms:created xsi:type="dcterms:W3CDTF">2024-08-07T15:02:02Z</dcterms:created>
  <dcterms:modified xsi:type="dcterms:W3CDTF">2024-08-14T09:37:05Z</dcterms:modified>
</cp:coreProperties>
</file>