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</p:sldMasterIdLst>
  <p:notesMasterIdLst>
    <p:notesMasterId r:id="rId34"/>
  </p:notesMasterIdLst>
  <p:sldIdLst>
    <p:sldId id="285" r:id="rId6"/>
    <p:sldId id="257" r:id="rId7"/>
    <p:sldId id="259" r:id="rId8"/>
    <p:sldId id="258" r:id="rId9"/>
    <p:sldId id="264" r:id="rId10"/>
    <p:sldId id="353" r:id="rId11"/>
    <p:sldId id="360" r:id="rId12"/>
    <p:sldId id="261" r:id="rId13"/>
    <p:sldId id="270" r:id="rId14"/>
    <p:sldId id="268" r:id="rId15"/>
    <p:sldId id="260" r:id="rId16"/>
    <p:sldId id="269" r:id="rId17"/>
    <p:sldId id="282" r:id="rId18"/>
    <p:sldId id="277" r:id="rId19"/>
    <p:sldId id="265" r:id="rId20"/>
    <p:sldId id="284" r:id="rId21"/>
    <p:sldId id="262" r:id="rId22"/>
    <p:sldId id="356" r:id="rId23"/>
    <p:sldId id="358" r:id="rId24"/>
    <p:sldId id="357" r:id="rId25"/>
    <p:sldId id="359" r:id="rId26"/>
    <p:sldId id="361" r:id="rId27"/>
    <p:sldId id="362" r:id="rId28"/>
    <p:sldId id="363" r:id="rId29"/>
    <p:sldId id="364" r:id="rId30"/>
    <p:sldId id="365" r:id="rId31"/>
    <p:sldId id="276" r:id="rId32"/>
    <p:sldId id="2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EFF"/>
    <a:srgbClr val="FF0079"/>
    <a:srgbClr val="F00056"/>
    <a:srgbClr val="FFD100"/>
    <a:srgbClr val="FF8F00"/>
    <a:srgbClr val="2ACC00"/>
    <a:srgbClr val="CA34B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B7053-C6E4-47C0-B559-1DBB3EAFFD16}" v="639" dt="2024-09-19T18:45:27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ey, Thomas (STFC,DL,AST)" userId="75be1923-886e-4547-ad2a-d227bac2f852" providerId="ADAL" clId="{0ACB7053-C6E4-47C0-B559-1DBB3EAFFD16}"/>
    <pc:docChg chg="undo custSel addSld delSld modSld sldOrd modMainMaster">
      <pc:chgData name="Pacey, Thomas (STFC,DL,AST)" userId="75be1923-886e-4547-ad2a-d227bac2f852" providerId="ADAL" clId="{0ACB7053-C6E4-47C0-B559-1DBB3EAFFD16}" dt="2024-09-19T18:45:27.745" v="14809" actId="20577"/>
      <pc:docMkLst>
        <pc:docMk/>
      </pc:docMkLst>
      <pc:sldChg chg="modSp new del mod modClrScheme chgLayout">
        <pc:chgData name="Pacey, Thomas (STFC,DL,AST)" userId="75be1923-886e-4547-ad2a-d227bac2f852" providerId="ADAL" clId="{0ACB7053-C6E4-47C0-B559-1DBB3EAFFD16}" dt="2024-09-19T14:03:16.517" v="8428" actId="47"/>
        <pc:sldMkLst>
          <pc:docMk/>
          <pc:sldMk cId="10168136" sldId="256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10168136" sldId="256"/>
            <ac:spMk id="2" creationId="{A885197B-1F77-A226-B329-1BEFEA4D0272}"/>
          </ac:spMkLst>
        </pc:spChg>
        <pc:spChg chg="mod ord">
          <ac:chgData name="Pacey, Thomas (STFC,DL,AST)" userId="75be1923-886e-4547-ad2a-d227bac2f852" providerId="ADAL" clId="{0ACB7053-C6E4-47C0-B559-1DBB3EAFFD16}" dt="2024-09-19T13:58:37.837" v="8241" actId="27636"/>
          <ac:spMkLst>
            <pc:docMk/>
            <pc:sldMk cId="10168136" sldId="256"/>
            <ac:spMk id="3" creationId="{57DC00D9-4FE5-9893-A768-005D641DD17D}"/>
          </ac:spMkLst>
        </pc:spChg>
      </pc:sldChg>
      <pc:sldChg chg="addSp delSp modSp new mod modClrScheme chgLayout">
        <pc:chgData name="Pacey, Thomas (STFC,DL,AST)" userId="75be1923-886e-4547-ad2a-d227bac2f852" providerId="ADAL" clId="{0ACB7053-C6E4-47C0-B559-1DBB3EAFFD16}" dt="2024-09-19T15:41:26.140" v="10788" actId="20577"/>
        <pc:sldMkLst>
          <pc:docMk/>
          <pc:sldMk cId="687943995" sldId="257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687943995" sldId="257"/>
            <ac:spMk id="2" creationId="{EF10949B-7642-59A0-4465-9BED9D221B5E}"/>
          </ac:spMkLst>
        </pc:spChg>
        <pc:spChg chg="add del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687943995" sldId="257"/>
            <ac:spMk id="3" creationId="{F2A16A6D-ABC1-FA9D-F636-0C5CFC73CD0C}"/>
          </ac:spMkLst>
        </pc:spChg>
        <pc:spChg chg="add del mod ord">
          <ac:chgData name="Pacey, Thomas (STFC,DL,AST)" userId="75be1923-886e-4547-ad2a-d227bac2f852" providerId="ADAL" clId="{0ACB7053-C6E4-47C0-B559-1DBB3EAFFD16}" dt="2024-09-18T16:17:51.753" v="4696" actId="700"/>
          <ac:spMkLst>
            <pc:docMk/>
            <pc:sldMk cId="687943995" sldId="257"/>
            <ac:spMk id="4" creationId="{354A84B4-392F-600C-D212-28CF827200D8}"/>
          </ac:spMkLst>
        </pc:spChg>
        <pc:spChg chg="add mod ord">
          <ac:chgData name="Pacey, Thomas (STFC,DL,AST)" userId="75be1923-886e-4547-ad2a-d227bac2f852" providerId="ADAL" clId="{0ACB7053-C6E4-47C0-B559-1DBB3EAFFD16}" dt="2024-09-19T15:41:26.140" v="10788" actId="20577"/>
          <ac:spMkLst>
            <pc:docMk/>
            <pc:sldMk cId="687943995" sldId="257"/>
            <ac:spMk id="4" creationId="{952403A7-6FAB-F024-1F18-DADCFF2EC780}"/>
          </ac:spMkLst>
        </pc:spChg>
        <pc:spChg chg="mod">
          <ac:chgData name="Pacey, Thomas (STFC,DL,AST)" userId="75be1923-886e-4547-ad2a-d227bac2f852" providerId="ADAL" clId="{0ACB7053-C6E4-47C0-B559-1DBB3EAFFD16}" dt="2024-09-19T14:19:00.374" v="9332" actId="20577"/>
          <ac:spMkLst>
            <pc:docMk/>
            <pc:sldMk cId="687943995" sldId="257"/>
            <ac:spMk id="5" creationId="{8B155B2D-10DD-4472-4DB5-04616F21B7AE}"/>
          </ac:spMkLst>
        </pc:spChg>
      </pc:sldChg>
      <pc:sldChg chg="addSp modSp new mod modClrScheme modAnim chgLayout modNotesTx">
        <pc:chgData name="Pacey, Thomas (STFC,DL,AST)" userId="75be1923-886e-4547-ad2a-d227bac2f852" providerId="ADAL" clId="{0ACB7053-C6E4-47C0-B559-1DBB3EAFFD16}" dt="2024-09-19T18:45:27.745" v="14809" actId="20577"/>
        <pc:sldMkLst>
          <pc:docMk/>
          <pc:sldMk cId="2814395205" sldId="258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814395205" sldId="258"/>
            <ac:spMk id="2" creationId="{1EB13406-DE89-2307-2726-F88E2200198E}"/>
          </ac:spMkLst>
        </pc:spChg>
        <pc:spChg chg="mod ord">
          <ac:chgData name="Pacey, Thomas (STFC,DL,AST)" userId="75be1923-886e-4547-ad2a-d227bac2f852" providerId="ADAL" clId="{0ACB7053-C6E4-47C0-B559-1DBB3EAFFD16}" dt="2024-09-19T14:21:08.105" v="9416" actId="27636"/>
          <ac:spMkLst>
            <pc:docMk/>
            <pc:sldMk cId="2814395205" sldId="258"/>
            <ac:spMk id="3" creationId="{1B73C373-AF54-0759-2C90-F1471785004B}"/>
          </ac:spMkLst>
        </pc:spChg>
        <pc:spChg chg="add mod">
          <ac:chgData name="Pacey, Thomas (STFC,DL,AST)" userId="75be1923-886e-4547-ad2a-d227bac2f852" providerId="ADAL" clId="{0ACB7053-C6E4-47C0-B559-1DBB3EAFFD16}" dt="2024-09-19T18:45:27.745" v="14809" actId="20577"/>
          <ac:spMkLst>
            <pc:docMk/>
            <pc:sldMk cId="2814395205" sldId="258"/>
            <ac:spMk id="4" creationId="{9DDA4AC5-7A05-8585-EFEA-10A4EA6A4618}"/>
          </ac:spMkLst>
        </pc:spChg>
      </pc:sldChg>
      <pc:sldChg chg="addSp modSp new mod modClrScheme chgLayout">
        <pc:chgData name="Pacey, Thomas (STFC,DL,AST)" userId="75be1923-886e-4547-ad2a-d227bac2f852" providerId="ADAL" clId="{0ACB7053-C6E4-47C0-B559-1DBB3EAFFD16}" dt="2024-09-19T14:22:15.995" v="9438" actId="1076"/>
        <pc:sldMkLst>
          <pc:docMk/>
          <pc:sldMk cId="2847076823" sldId="259"/>
        </pc:sldMkLst>
        <pc:spChg chg="mod ord">
          <ac:chgData name="Pacey, Thomas (STFC,DL,AST)" userId="75be1923-886e-4547-ad2a-d227bac2f852" providerId="ADAL" clId="{0ACB7053-C6E4-47C0-B559-1DBB3EAFFD16}" dt="2024-09-19T14:12:13.724" v="9131" actId="1076"/>
          <ac:spMkLst>
            <pc:docMk/>
            <pc:sldMk cId="2847076823" sldId="259"/>
            <ac:spMk id="2" creationId="{0AD03F02-ED29-059C-53C5-327EB34114EF}"/>
          </ac:spMkLst>
        </pc:spChg>
        <pc:spChg chg="mod ord">
          <ac:chgData name="Pacey, Thomas (STFC,DL,AST)" userId="75be1923-886e-4547-ad2a-d227bac2f852" providerId="ADAL" clId="{0ACB7053-C6E4-47C0-B559-1DBB3EAFFD16}" dt="2024-09-19T14:15:51.292" v="9211" actId="113"/>
          <ac:spMkLst>
            <pc:docMk/>
            <pc:sldMk cId="2847076823" sldId="259"/>
            <ac:spMk id="3" creationId="{9B419019-5A4D-4F3C-0B5E-363A496C036C}"/>
          </ac:spMkLst>
        </pc:spChg>
        <pc:spChg chg="add mod">
          <ac:chgData name="Pacey, Thomas (STFC,DL,AST)" userId="75be1923-886e-4547-ad2a-d227bac2f852" providerId="ADAL" clId="{0ACB7053-C6E4-47C0-B559-1DBB3EAFFD16}" dt="2024-09-19T14:22:15.995" v="9438" actId="1076"/>
          <ac:spMkLst>
            <pc:docMk/>
            <pc:sldMk cId="2847076823" sldId="259"/>
            <ac:spMk id="5" creationId="{85873129-8867-9093-52FD-4B3A66805FA9}"/>
          </ac:spMkLst>
        </pc:spChg>
        <pc:spChg chg="mod">
          <ac:chgData name="Pacey, Thomas (STFC,DL,AST)" userId="75be1923-886e-4547-ad2a-d227bac2f852" providerId="ADAL" clId="{0ACB7053-C6E4-47C0-B559-1DBB3EAFFD16}" dt="2024-09-19T14:19:12.524" v="9334" actId="20577"/>
          <ac:spMkLst>
            <pc:docMk/>
            <pc:sldMk cId="2847076823" sldId="259"/>
            <ac:spMk id="6" creationId="{AF0AAF44-816E-776D-26FA-492D66F4A8F9}"/>
          </ac:spMkLst>
        </pc:spChg>
        <pc:picChg chg="add mod">
          <ac:chgData name="Pacey, Thomas (STFC,DL,AST)" userId="75be1923-886e-4547-ad2a-d227bac2f852" providerId="ADAL" clId="{0ACB7053-C6E4-47C0-B559-1DBB3EAFFD16}" dt="2024-09-19T14:12:56.659" v="9146" actId="1076"/>
          <ac:picMkLst>
            <pc:docMk/>
            <pc:sldMk cId="2847076823" sldId="259"/>
            <ac:picMk id="4" creationId="{AF190EBB-FC40-9278-648E-3B6057981384}"/>
          </ac:picMkLst>
        </pc:picChg>
      </pc:sldChg>
      <pc:sldChg chg="addSp delSp modSp new mod modClrScheme modAnim chgLayout">
        <pc:chgData name="Pacey, Thomas (STFC,DL,AST)" userId="75be1923-886e-4547-ad2a-d227bac2f852" providerId="ADAL" clId="{0ACB7053-C6E4-47C0-B559-1DBB3EAFFD16}" dt="2024-09-19T15:37:45.683" v="10755" actId="20577"/>
        <pc:sldMkLst>
          <pc:docMk/>
          <pc:sldMk cId="924126798" sldId="260"/>
        </pc:sldMkLst>
        <pc:spChg chg="mod ord">
          <ac:chgData name="Pacey, Thomas (STFC,DL,AST)" userId="75be1923-886e-4547-ad2a-d227bac2f852" providerId="ADAL" clId="{0ACB7053-C6E4-47C0-B559-1DBB3EAFFD16}" dt="2024-09-19T14:54:08.196" v="9626" actId="1076"/>
          <ac:spMkLst>
            <pc:docMk/>
            <pc:sldMk cId="924126798" sldId="260"/>
            <ac:spMk id="2" creationId="{31BE4487-7189-38CD-2960-EC972C3A3BB0}"/>
          </ac:spMkLst>
        </pc:spChg>
        <pc:spChg chg="mod ord">
          <ac:chgData name="Pacey, Thomas (STFC,DL,AST)" userId="75be1923-886e-4547-ad2a-d227bac2f852" providerId="ADAL" clId="{0ACB7053-C6E4-47C0-B559-1DBB3EAFFD16}" dt="2024-09-19T15:25:37.069" v="10717" actId="20577"/>
          <ac:spMkLst>
            <pc:docMk/>
            <pc:sldMk cId="924126798" sldId="260"/>
            <ac:spMk id="3" creationId="{2FC0CFDE-1C3D-BBCB-578F-A1DC6F5040A1}"/>
          </ac:spMkLst>
        </pc:spChg>
        <pc:spChg chg="add del mod">
          <ac:chgData name="Pacey, Thomas (STFC,DL,AST)" userId="75be1923-886e-4547-ad2a-d227bac2f852" providerId="ADAL" clId="{0ACB7053-C6E4-47C0-B559-1DBB3EAFFD16}" dt="2024-09-18T16:10:47.473" v="4237" actId="478"/>
          <ac:spMkLst>
            <pc:docMk/>
            <pc:sldMk cId="924126798" sldId="260"/>
            <ac:spMk id="4" creationId="{266012A1-EE64-4DD4-F1E9-034C84C8B68A}"/>
          </ac:spMkLst>
        </pc:spChg>
        <pc:spChg chg="add del mod">
          <ac:chgData name="Pacey, Thomas (STFC,DL,AST)" userId="75be1923-886e-4547-ad2a-d227bac2f852" providerId="ADAL" clId="{0ACB7053-C6E4-47C0-B559-1DBB3EAFFD16}" dt="2024-09-18T16:10:48.980" v="4238" actId="478"/>
          <ac:spMkLst>
            <pc:docMk/>
            <pc:sldMk cId="924126798" sldId="260"/>
            <ac:spMk id="5" creationId="{57F5EDD3-1969-B582-7B35-758F4CE960A1}"/>
          </ac:spMkLst>
        </pc:spChg>
        <pc:spChg chg="add mod">
          <ac:chgData name="Pacey, Thomas (STFC,DL,AST)" userId="75be1923-886e-4547-ad2a-d227bac2f852" providerId="ADAL" clId="{0ACB7053-C6E4-47C0-B559-1DBB3EAFFD16}" dt="2024-09-19T15:37:45.683" v="10755" actId="20577"/>
          <ac:spMkLst>
            <pc:docMk/>
            <pc:sldMk cId="924126798" sldId="260"/>
            <ac:spMk id="6" creationId="{CC39720C-AA5E-2A01-235C-48F9FE0FB78F}"/>
          </ac:spMkLst>
        </pc:spChg>
        <pc:spChg chg="add del mod">
          <ac:chgData name="Pacey, Thomas (STFC,DL,AST)" userId="75be1923-886e-4547-ad2a-d227bac2f852" providerId="ADAL" clId="{0ACB7053-C6E4-47C0-B559-1DBB3EAFFD16}" dt="2024-09-18T16:10:46.066" v="4236" actId="478"/>
          <ac:spMkLst>
            <pc:docMk/>
            <pc:sldMk cId="924126798" sldId="260"/>
            <ac:spMk id="6" creationId="{FC43682E-C562-4A1B-5C2A-605305C88B1B}"/>
          </ac:spMkLst>
        </pc:spChg>
        <pc:spChg chg="add del mod">
          <ac:chgData name="Pacey, Thomas (STFC,DL,AST)" userId="75be1923-886e-4547-ad2a-d227bac2f852" providerId="ADAL" clId="{0ACB7053-C6E4-47C0-B559-1DBB3EAFFD16}" dt="2024-09-19T14:56:43.364" v="9691" actId="478"/>
          <ac:spMkLst>
            <pc:docMk/>
            <pc:sldMk cId="924126798" sldId="260"/>
            <ac:spMk id="7" creationId="{707A3DE0-DC22-DF97-7AFB-E66CF06DCF38}"/>
          </ac:spMkLst>
        </pc:spChg>
        <pc:spChg chg="add del mod">
          <ac:chgData name="Pacey, Thomas (STFC,DL,AST)" userId="75be1923-886e-4547-ad2a-d227bac2f852" providerId="ADAL" clId="{0ACB7053-C6E4-47C0-B559-1DBB3EAFFD16}" dt="2024-09-18T16:10:44.717" v="4235" actId="478"/>
          <ac:spMkLst>
            <pc:docMk/>
            <pc:sldMk cId="924126798" sldId="260"/>
            <ac:spMk id="7" creationId="{7A363319-D617-57A6-CD5C-3EDB13F5AF70}"/>
          </ac:spMkLst>
        </pc:spChg>
      </pc:sldChg>
      <pc:sldChg chg="addSp modSp new mod modClrScheme modAnim chgLayout modNotesTx">
        <pc:chgData name="Pacey, Thomas (STFC,DL,AST)" userId="75be1923-886e-4547-ad2a-d227bac2f852" providerId="ADAL" clId="{0ACB7053-C6E4-47C0-B559-1DBB3EAFFD16}" dt="2024-09-19T15:18:51.141" v="10349"/>
        <pc:sldMkLst>
          <pc:docMk/>
          <pc:sldMk cId="1961879288" sldId="261"/>
        </pc:sldMkLst>
        <pc:spChg chg="mod ord">
          <ac:chgData name="Pacey, Thomas (STFC,DL,AST)" userId="75be1923-886e-4547-ad2a-d227bac2f852" providerId="ADAL" clId="{0ACB7053-C6E4-47C0-B559-1DBB3EAFFD16}" dt="2024-09-19T14:27:37.858" v="9531" actId="20577"/>
          <ac:spMkLst>
            <pc:docMk/>
            <pc:sldMk cId="1961879288" sldId="261"/>
            <ac:spMk id="2" creationId="{43C0889E-B91C-06AE-BC92-64A2A4F17454}"/>
          </ac:spMkLst>
        </pc:spChg>
        <pc:spChg chg="mod ord">
          <ac:chgData name="Pacey, Thomas (STFC,DL,AST)" userId="75be1923-886e-4547-ad2a-d227bac2f852" providerId="ADAL" clId="{0ACB7053-C6E4-47C0-B559-1DBB3EAFFD16}" dt="2024-09-19T14:29:00.589" v="9558" actId="27636"/>
          <ac:spMkLst>
            <pc:docMk/>
            <pc:sldMk cId="1961879288" sldId="261"/>
            <ac:spMk id="3" creationId="{2315D954-34DB-754E-36F8-EEDA3DE6EE26}"/>
          </ac:spMkLst>
        </pc:spChg>
        <pc:picChg chg="add mod">
          <ac:chgData name="Pacey, Thomas (STFC,DL,AST)" userId="75be1923-886e-4547-ad2a-d227bac2f852" providerId="ADAL" clId="{0ACB7053-C6E4-47C0-B559-1DBB3EAFFD16}" dt="2024-09-19T14:28:48.621" v="9546" actId="1076"/>
          <ac:picMkLst>
            <pc:docMk/>
            <pc:sldMk cId="1961879288" sldId="261"/>
            <ac:picMk id="6" creationId="{FA33A8E3-3353-5942-4C11-2246420380A9}"/>
          </ac:picMkLst>
        </pc:picChg>
      </pc:sldChg>
      <pc:sldChg chg="addSp delSp modSp new mod ord modClrScheme modAnim chgLayout">
        <pc:chgData name="Pacey, Thomas (STFC,DL,AST)" userId="75be1923-886e-4547-ad2a-d227bac2f852" providerId="ADAL" clId="{0ACB7053-C6E4-47C0-B559-1DBB3EAFFD16}" dt="2024-09-19T18:37:09.753" v="14739"/>
        <pc:sldMkLst>
          <pc:docMk/>
          <pc:sldMk cId="403457386" sldId="262"/>
        </pc:sldMkLst>
        <pc:spChg chg="mod ord">
          <ac:chgData name="Pacey, Thomas (STFC,DL,AST)" userId="75be1923-886e-4547-ad2a-d227bac2f852" providerId="ADAL" clId="{0ACB7053-C6E4-47C0-B559-1DBB3EAFFD16}" dt="2024-09-19T18:29:59.864" v="14636" actId="1076"/>
          <ac:spMkLst>
            <pc:docMk/>
            <pc:sldMk cId="403457386" sldId="262"/>
            <ac:spMk id="2" creationId="{4F8C2366-2508-3CA4-E2C4-561BC22D743F}"/>
          </ac:spMkLst>
        </pc:spChg>
        <pc:spChg chg="mod ord">
          <ac:chgData name="Pacey, Thomas (STFC,DL,AST)" userId="75be1923-886e-4547-ad2a-d227bac2f852" providerId="ADAL" clId="{0ACB7053-C6E4-47C0-B559-1DBB3EAFFD16}" dt="2024-09-19T18:30:29.172" v="14646" actId="20577"/>
          <ac:spMkLst>
            <pc:docMk/>
            <pc:sldMk cId="403457386" sldId="262"/>
            <ac:spMk id="3" creationId="{204A1AF0-548C-99EB-FF1E-BBCB872C41D9}"/>
          </ac:spMkLst>
        </pc:spChg>
        <pc:spChg chg="add del mod">
          <ac:chgData name="Pacey, Thomas (STFC,DL,AST)" userId="75be1923-886e-4547-ad2a-d227bac2f852" providerId="ADAL" clId="{0ACB7053-C6E4-47C0-B559-1DBB3EAFFD16}" dt="2024-09-17T11:44:25.030" v="1153" actId="478"/>
          <ac:spMkLst>
            <pc:docMk/>
            <pc:sldMk cId="403457386" sldId="262"/>
            <ac:spMk id="5" creationId="{AD39AFA2-A452-9322-EE11-7AE9F89A32F0}"/>
          </ac:spMkLst>
        </pc:spChg>
        <pc:spChg chg="add mod">
          <ac:chgData name="Pacey, Thomas (STFC,DL,AST)" userId="75be1923-886e-4547-ad2a-d227bac2f852" providerId="ADAL" clId="{0ACB7053-C6E4-47C0-B559-1DBB3EAFFD16}" dt="2024-09-19T18:30:33.490" v="14649" actId="1076"/>
          <ac:spMkLst>
            <pc:docMk/>
            <pc:sldMk cId="403457386" sldId="262"/>
            <ac:spMk id="8" creationId="{CB1D3F11-084E-EEBD-9D9A-71E82543FF80}"/>
          </ac:spMkLst>
        </pc:spChg>
        <pc:spChg chg="mod">
          <ac:chgData name="Pacey, Thomas (STFC,DL,AST)" userId="75be1923-886e-4547-ad2a-d227bac2f852" providerId="ADAL" clId="{0ACB7053-C6E4-47C0-B559-1DBB3EAFFD16}" dt="2024-09-19T18:28:08.651" v="14565" actId="1076"/>
          <ac:spMkLst>
            <pc:docMk/>
            <pc:sldMk cId="403457386" sldId="262"/>
            <ac:spMk id="11" creationId="{E373E661-E651-6660-9D9B-F7C9A87C25EF}"/>
          </ac:spMkLst>
        </pc:spChg>
        <pc:spChg chg="add mod">
          <ac:chgData name="Pacey, Thomas (STFC,DL,AST)" userId="75be1923-886e-4547-ad2a-d227bac2f852" providerId="ADAL" clId="{0ACB7053-C6E4-47C0-B559-1DBB3EAFFD16}" dt="2024-09-19T18:28:21.807" v="14585" actId="1076"/>
          <ac:spMkLst>
            <pc:docMk/>
            <pc:sldMk cId="403457386" sldId="262"/>
            <ac:spMk id="13" creationId="{72AAAB79-65F7-0084-139A-F6EC83230962}"/>
          </ac:spMkLst>
        </pc:spChg>
        <pc:spChg chg="add mod">
          <ac:chgData name="Pacey, Thomas (STFC,DL,AST)" userId="75be1923-886e-4547-ad2a-d227bac2f852" providerId="ADAL" clId="{0ACB7053-C6E4-47C0-B559-1DBB3EAFFD16}" dt="2024-09-19T18:28:04.615" v="14564" actId="1076"/>
          <ac:spMkLst>
            <pc:docMk/>
            <pc:sldMk cId="403457386" sldId="262"/>
            <ac:spMk id="14" creationId="{6A2E076E-3773-7273-40EA-2189F565870E}"/>
          </ac:spMkLst>
        </pc:spChg>
        <pc:grpChg chg="add mod">
          <ac:chgData name="Pacey, Thomas (STFC,DL,AST)" userId="75be1923-886e-4547-ad2a-d227bac2f852" providerId="ADAL" clId="{0ACB7053-C6E4-47C0-B559-1DBB3EAFFD16}" dt="2024-09-19T18:30:33.490" v="14649" actId="1076"/>
          <ac:grpSpMkLst>
            <pc:docMk/>
            <pc:sldMk cId="403457386" sldId="262"/>
            <ac:grpSpMk id="5" creationId="{3C8299EA-64DA-5DAE-29B2-96AD36B5245B}"/>
          </ac:grpSpMkLst>
        </pc:grpChg>
        <pc:grpChg chg="add mod">
          <ac:chgData name="Pacey, Thomas (STFC,DL,AST)" userId="75be1923-886e-4547-ad2a-d227bac2f852" providerId="ADAL" clId="{0ACB7053-C6E4-47C0-B559-1DBB3EAFFD16}" dt="2024-09-19T18:30:33.490" v="14649" actId="1076"/>
          <ac:grpSpMkLst>
            <pc:docMk/>
            <pc:sldMk cId="403457386" sldId="262"/>
            <ac:grpSpMk id="9" creationId="{BCFF3731-D08D-A51D-92D7-F779ED8C4710}"/>
          </ac:grpSpMkLst>
        </pc:grpChg>
        <pc:grpChg chg="add mod">
          <ac:chgData name="Pacey, Thomas (STFC,DL,AST)" userId="75be1923-886e-4547-ad2a-d227bac2f852" providerId="ADAL" clId="{0ACB7053-C6E4-47C0-B559-1DBB3EAFFD16}" dt="2024-09-18T16:56:47.168" v="6647" actId="164"/>
          <ac:grpSpMkLst>
            <pc:docMk/>
            <pc:sldMk cId="403457386" sldId="262"/>
            <ac:grpSpMk id="10" creationId="{8198A17C-E6B8-0806-75D3-9715E1C8218C}"/>
          </ac:grpSpMkLst>
        </pc:grpChg>
        <pc:picChg chg="add mod">
          <ac:chgData name="Pacey, Thomas (STFC,DL,AST)" userId="75be1923-886e-4547-ad2a-d227bac2f852" providerId="ADAL" clId="{0ACB7053-C6E4-47C0-B559-1DBB3EAFFD16}" dt="2024-09-18T16:56:47.168" v="6647" actId="164"/>
          <ac:picMkLst>
            <pc:docMk/>
            <pc:sldMk cId="403457386" sldId="262"/>
            <ac:picMk id="4" creationId="{8B7D98A8-E4C6-7507-420D-0D32DA7FD310}"/>
          </ac:picMkLst>
        </pc:picChg>
        <pc:picChg chg="add mod">
          <ac:chgData name="Pacey, Thomas (STFC,DL,AST)" userId="75be1923-886e-4547-ad2a-d227bac2f852" providerId="ADAL" clId="{0ACB7053-C6E4-47C0-B559-1DBB3EAFFD16}" dt="2024-09-19T18:30:33.490" v="14649" actId="1076"/>
          <ac:picMkLst>
            <pc:docMk/>
            <pc:sldMk cId="403457386" sldId="262"/>
            <ac:picMk id="6" creationId="{DF8D7DEB-8716-4C94-C06F-1442F4575E34}"/>
          </ac:picMkLst>
        </pc:picChg>
        <pc:picChg chg="add mod">
          <ac:chgData name="Pacey, Thomas (STFC,DL,AST)" userId="75be1923-886e-4547-ad2a-d227bac2f852" providerId="ADAL" clId="{0ACB7053-C6E4-47C0-B559-1DBB3EAFFD16}" dt="2024-09-19T18:30:33.490" v="14649" actId="1076"/>
          <ac:picMkLst>
            <pc:docMk/>
            <pc:sldMk cId="403457386" sldId="262"/>
            <ac:picMk id="1026" creationId="{F4CA1480-0331-E827-2540-4F6378AEC988}"/>
          </ac:picMkLst>
        </pc:picChg>
        <pc:picChg chg="add mod modCrop">
          <ac:chgData name="Pacey, Thomas (STFC,DL,AST)" userId="75be1923-886e-4547-ad2a-d227bac2f852" providerId="ADAL" clId="{0ACB7053-C6E4-47C0-B559-1DBB3EAFFD16}" dt="2024-09-17T13:41:11.072" v="3028" actId="1076"/>
          <ac:picMkLst>
            <pc:docMk/>
            <pc:sldMk cId="403457386" sldId="262"/>
            <ac:picMk id="1028" creationId="{BD4D2D9B-CC62-8A18-D146-73AAEAB59BD0}"/>
          </ac:picMkLst>
        </pc:picChg>
        <pc:picChg chg="add del mod">
          <ac:chgData name="Pacey, Thomas (STFC,DL,AST)" userId="75be1923-886e-4547-ad2a-d227bac2f852" providerId="ADAL" clId="{0ACB7053-C6E4-47C0-B559-1DBB3EAFFD16}" dt="2024-09-17T11:44:20.554" v="1150" actId="478"/>
          <ac:picMkLst>
            <pc:docMk/>
            <pc:sldMk cId="403457386" sldId="262"/>
            <ac:picMk id="1030" creationId="{23B31A52-DDDA-CB63-624D-7216A3684B7E}"/>
          </ac:picMkLst>
        </pc:picChg>
        <pc:picChg chg="add mod">
          <ac:chgData name="Pacey, Thomas (STFC,DL,AST)" userId="75be1923-886e-4547-ad2a-d227bac2f852" providerId="ADAL" clId="{0ACB7053-C6E4-47C0-B559-1DBB3EAFFD16}" dt="2024-09-18T16:56:47.168" v="6647" actId="164"/>
          <ac:picMkLst>
            <pc:docMk/>
            <pc:sldMk cId="403457386" sldId="262"/>
            <ac:picMk id="1032" creationId="{B96EBAB7-B0EA-AF01-5F11-A002CF601420}"/>
          </ac:picMkLst>
        </pc:picChg>
        <pc:picChg chg="add mod">
          <ac:chgData name="Pacey, Thomas (STFC,DL,AST)" userId="75be1923-886e-4547-ad2a-d227bac2f852" providerId="ADAL" clId="{0ACB7053-C6E4-47C0-B559-1DBB3EAFFD16}" dt="2024-09-17T13:44:20.278" v="3032" actId="1076"/>
          <ac:picMkLst>
            <pc:docMk/>
            <pc:sldMk cId="403457386" sldId="262"/>
            <ac:picMk id="1034" creationId="{27BC3135-D5E9-FB4A-9E1D-D0248C3DC3AA}"/>
          </ac:picMkLst>
        </pc:picChg>
        <pc:picChg chg="add mod">
          <ac:chgData name="Pacey, Thomas (STFC,DL,AST)" userId="75be1923-886e-4547-ad2a-d227bac2f852" providerId="ADAL" clId="{0ACB7053-C6E4-47C0-B559-1DBB3EAFFD16}" dt="2024-09-18T16:57:18.193" v="6655" actId="1076"/>
          <ac:picMkLst>
            <pc:docMk/>
            <pc:sldMk cId="403457386" sldId="262"/>
            <ac:picMk id="1036" creationId="{9B49EF40-83E9-2F44-7064-71265E75ACA0}"/>
          </ac:picMkLst>
        </pc:picChg>
        <pc:cxnChg chg="add mod">
          <ac:chgData name="Pacey, Thomas (STFC,DL,AST)" userId="75be1923-886e-4547-ad2a-d227bac2f852" providerId="ADAL" clId="{0ACB7053-C6E4-47C0-B559-1DBB3EAFFD16}" dt="2024-09-19T18:30:33.490" v="14649" actId="1076"/>
          <ac:cxnSpMkLst>
            <pc:docMk/>
            <pc:sldMk cId="403457386" sldId="262"/>
            <ac:cxnSpMk id="7" creationId="{4F8A4EE0-9AF5-04A8-B8A8-2BFDFF9B40DE}"/>
          </ac:cxnSpMkLst>
        </pc:cxnChg>
      </pc:sldChg>
      <pc:sldChg chg="addSp delSp modSp new del mod ord modClrScheme chgLayout">
        <pc:chgData name="Pacey, Thomas (STFC,DL,AST)" userId="75be1923-886e-4547-ad2a-d227bac2f852" providerId="ADAL" clId="{0ACB7053-C6E4-47C0-B559-1DBB3EAFFD16}" dt="2024-09-19T14:23:23.406" v="9440" actId="47"/>
        <pc:sldMkLst>
          <pc:docMk/>
          <pc:sldMk cId="3672088824" sldId="263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672088824" sldId="263"/>
            <ac:spMk id="2" creationId="{51BCC750-9CBA-23CA-44A3-1EA27D188AED}"/>
          </ac:spMkLst>
        </pc:spChg>
        <pc:spChg chg="add del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672088824" sldId="263"/>
            <ac:spMk id="3" creationId="{BA202644-751F-C658-70C6-57832B90B6E9}"/>
          </ac:spMkLst>
        </pc:spChg>
        <pc:spChg chg="add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672088824" sldId="263"/>
            <ac:spMk id="4" creationId="{0992C73C-82E0-2E38-5CFE-01AE1A9A83DA}"/>
          </ac:spMkLst>
        </pc:spChg>
        <pc:spChg chg="add del mod ord">
          <ac:chgData name="Pacey, Thomas (STFC,DL,AST)" userId="75be1923-886e-4547-ad2a-d227bac2f852" providerId="ADAL" clId="{0ACB7053-C6E4-47C0-B559-1DBB3EAFFD16}" dt="2024-09-18T16:17:51.753" v="4696" actId="700"/>
          <ac:spMkLst>
            <pc:docMk/>
            <pc:sldMk cId="3672088824" sldId="263"/>
            <ac:spMk id="4" creationId="{F20B5DAB-B6CA-8CC9-39F8-03FD4B6B6C0B}"/>
          </ac:spMkLst>
        </pc:spChg>
        <pc:picChg chg="add">
          <ac:chgData name="Pacey, Thomas (STFC,DL,AST)" userId="75be1923-886e-4547-ad2a-d227bac2f852" providerId="ADAL" clId="{0ACB7053-C6E4-47C0-B559-1DBB3EAFFD16}" dt="2024-09-19T14:22:53.140" v="9439"/>
          <ac:picMkLst>
            <pc:docMk/>
            <pc:sldMk cId="3672088824" sldId="263"/>
            <ac:picMk id="2050" creationId="{DE0EEFCA-8FFA-ECA2-ACD7-7A947F24794F}"/>
          </ac:picMkLst>
        </pc:picChg>
      </pc:sldChg>
      <pc:sldChg chg="addSp delSp modSp new mod modClrScheme modAnim chgLayout">
        <pc:chgData name="Pacey, Thomas (STFC,DL,AST)" userId="75be1923-886e-4547-ad2a-d227bac2f852" providerId="ADAL" clId="{0ACB7053-C6E4-47C0-B559-1DBB3EAFFD16}" dt="2024-09-19T18:42:05.677" v="14779" actId="207"/>
        <pc:sldMkLst>
          <pc:docMk/>
          <pc:sldMk cId="1345762397" sldId="264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1345762397" sldId="264"/>
            <ac:spMk id="2" creationId="{A0BA3110-49F6-BC14-1ABF-EB2C7A965E04}"/>
          </ac:spMkLst>
        </pc:spChg>
        <pc:spChg chg="add del mod ord">
          <ac:chgData name="Pacey, Thomas (STFC,DL,AST)" userId="75be1923-886e-4547-ad2a-d227bac2f852" providerId="ADAL" clId="{0ACB7053-C6E4-47C0-B559-1DBB3EAFFD16}" dt="2024-09-19T14:13:08.392" v="9147" actId="478"/>
          <ac:spMkLst>
            <pc:docMk/>
            <pc:sldMk cId="1345762397" sldId="264"/>
            <ac:spMk id="3" creationId="{ECF88F89-8AB1-1CF0-C106-22FA59E361F8}"/>
          </ac:spMkLst>
        </pc:spChg>
        <pc:spChg chg="add del mod ord">
          <ac:chgData name="Pacey, Thomas (STFC,DL,AST)" userId="75be1923-886e-4547-ad2a-d227bac2f852" providerId="ADAL" clId="{0ACB7053-C6E4-47C0-B559-1DBB3EAFFD16}" dt="2024-09-18T16:17:51.753" v="4696" actId="700"/>
          <ac:spMkLst>
            <pc:docMk/>
            <pc:sldMk cId="1345762397" sldId="264"/>
            <ac:spMk id="4" creationId="{95D02982-DEF6-F830-FDAB-2A05B4D01968}"/>
          </ac:spMkLst>
        </pc:spChg>
        <pc:spChg chg="add del mod">
          <ac:chgData name="Pacey, Thomas (STFC,DL,AST)" userId="75be1923-886e-4547-ad2a-d227bac2f852" providerId="ADAL" clId="{0ACB7053-C6E4-47C0-B559-1DBB3EAFFD16}" dt="2024-09-19T14:23:50.728" v="9443" actId="478"/>
          <ac:spMkLst>
            <pc:docMk/>
            <pc:sldMk cId="1345762397" sldId="264"/>
            <ac:spMk id="5" creationId="{03752637-3554-14CD-3243-B91AF679F827}"/>
          </ac:spMkLst>
        </pc:spChg>
        <pc:spChg chg="add mod">
          <ac:chgData name="Pacey, Thomas (STFC,DL,AST)" userId="75be1923-886e-4547-ad2a-d227bac2f852" providerId="ADAL" clId="{0ACB7053-C6E4-47C0-B559-1DBB3EAFFD16}" dt="2024-09-19T14:24:48.746" v="9459" actId="2085"/>
          <ac:spMkLst>
            <pc:docMk/>
            <pc:sldMk cId="1345762397" sldId="264"/>
            <ac:spMk id="8" creationId="{82F568E2-A725-A08B-51F9-E4EEC829455F}"/>
          </ac:spMkLst>
        </pc:spChg>
        <pc:spChg chg="add mod">
          <ac:chgData name="Pacey, Thomas (STFC,DL,AST)" userId="75be1923-886e-4547-ad2a-d227bac2f852" providerId="ADAL" clId="{0ACB7053-C6E4-47C0-B559-1DBB3EAFFD16}" dt="2024-09-19T14:24:48.746" v="9459" actId="2085"/>
          <ac:spMkLst>
            <pc:docMk/>
            <pc:sldMk cId="1345762397" sldId="264"/>
            <ac:spMk id="9" creationId="{AF5338CE-A5B0-8D14-6547-8D03B0BC83D4}"/>
          </ac:spMkLst>
        </pc:spChg>
        <pc:spChg chg="add mod">
          <ac:chgData name="Pacey, Thomas (STFC,DL,AST)" userId="75be1923-886e-4547-ad2a-d227bac2f852" providerId="ADAL" clId="{0ACB7053-C6E4-47C0-B559-1DBB3EAFFD16}" dt="2024-09-19T14:25:32.877" v="9466" actId="14100"/>
          <ac:spMkLst>
            <pc:docMk/>
            <pc:sldMk cId="1345762397" sldId="264"/>
            <ac:spMk id="11" creationId="{E44D7C78-C8B1-5767-5990-FEB4BA91EC3C}"/>
          </ac:spMkLst>
        </pc:spChg>
        <pc:spChg chg="add mod">
          <ac:chgData name="Pacey, Thomas (STFC,DL,AST)" userId="75be1923-886e-4547-ad2a-d227bac2f852" providerId="ADAL" clId="{0ACB7053-C6E4-47C0-B559-1DBB3EAFFD16}" dt="2024-09-19T18:42:05.677" v="14779" actId="207"/>
          <ac:spMkLst>
            <pc:docMk/>
            <pc:sldMk cId="1345762397" sldId="264"/>
            <ac:spMk id="12" creationId="{AD2ACF4D-38F0-8E71-3FD6-9874139355FE}"/>
          </ac:spMkLst>
        </pc:spChg>
        <pc:grpChg chg="add mod">
          <ac:chgData name="Pacey, Thomas (STFC,DL,AST)" userId="75be1923-886e-4547-ad2a-d227bac2f852" providerId="ADAL" clId="{0ACB7053-C6E4-47C0-B559-1DBB3EAFFD16}" dt="2024-09-19T14:24:42.199" v="9458" actId="164"/>
          <ac:grpSpMkLst>
            <pc:docMk/>
            <pc:sldMk cId="1345762397" sldId="264"/>
            <ac:grpSpMk id="10" creationId="{8EE028D1-FD10-16D2-2EEC-A3F581FFA6D8}"/>
          </ac:grpSpMkLst>
        </pc:grpChg>
        <pc:picChg chg="add">
          <ac:chgData name="Pacey, Thomas (STFC,DL,AST)" userId="75be1923-886e-4547-ad2a-d227bac2f852" providerId="ADAL" clId="{0ACB7053-C6E4-47C0-B559-1DBB3EAFFD16}" dt="2024-09-19T14:13:52.396" v="9148"/>
          <ac:picMkLst>
            <pc:docMk/>
            <pc:sldMk cId="1345762397" sldId="264"/>
            <ac:picMk id="1026" creationId="{D8D0BF84-A200-996D-9120-A9426C8CFE3C}"/>
          </ac:picMkLst>
        </pc:picChg>
      </pc:sldChg>
      <pc:sldChg chg="modSp new mod modClrScheme modAnim chgLayout">
        <pc:chgData name="Pacey, Thomas (STFC,DL,AST)" userId="75be1923-886e-4547-ad2a-d227bac2f852" providerId="ADAL" clId="{0ACB7053-C6E4-47C0-B559-1DBB3EAFFD16}" dt="2024-09-19T18:35:10.978" v="14729" actId="20577"/>
        <pc:sldMkLst>
          <pc:docMk/>
          <pc:sldMk cId="1835486456" sldId="265"/>
        </pc:sldMkLst>
        <pc:spChg chg="mod ord">
          <ac:chgData name="Pacey, Thomas (STFC,DL,AST)" userId="75be1923-886e-4547-ad2a-d227bac2f852" providerId="ADAL" clId="{0ACB7053-C6E4-47C0-B559-1DBB3EAFFD16}" dt="2024-09-19T14:05:43.768" v="8652" actId="313"/>
          <ac:spMkLst>
            <pc:docMk/>
            <pc:sldMk cId="1835486456" sldId="265"/>
            <ac:spMk id="2" creationId="{556CDBDC-CBD4-70C0-6B80-437ABE8B18F9}"/>
          </ac:spMkLst>
        </pc:spChg>
        <pc:spChg chg="mod ord">
          <ac:chgData name="Pacey, Thomas (STFC,DL,AST)" userId="75be1923-886e-4547-ad2a-d227bac2f852" providerId="ADAL" clId="{0ACB7053-C6E4-47C0-B559-1DBB3EAFFD16}" dt="2024-09-19T18:35:10.978" v="14729" actId="20577"/>
          <ac:spMkLst>
            <pc:docMk/>
            <pc:sldMk cId="1835486456" sldId="265"/>
            <ac:spMk id="3" creationId="{F38EEECE-BA1D-C1D2-B950-D05427471928}"/>
          </ac:spMkLst>
        </pc:spChg>
      </pc:sldChg>
      <pc:sldChg chg="addSp modSp new del mod modClrScheme chgLayout">
        <pc:chgData name="Pacey, Thomas (STFC,DL,AST)" userId="75be1923-886e-4547-ad2a-d227bac2f852" providerId="ADAL" clId="{0ACB7053-C6E4-47C0-B559-1DBB3EAFFD16}" dt="2024-09-19T18:04:49.837" v="13970" actId="47"/>
        <pc:sldMkLst>
          <pc:docMk/>
          <pc:sldMk cId="2339480341" sldId="266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339480341" sldId="266"/>
            <ac:spMk id="2" creationId="{7A0B13E9-C7EB-7CE2-F2BB-4A5A3F7D26B3}"/>
          </ac:spMkLst>
        </pc:spChg>
        <pc:spChg chg="mod ord">
          <ac:chgData name="Pacey, Thomas (STFC,DL,AST)" userId="75be1923-886e-4547-ad2a-d227bac2f852" providerId="ADAL" clId="{0ACB7053-C6E4-47C0-B559-1DBB3EAFFD16}" dt="2024-09-19T13:58:37.860" v="8246" actId="27636"/>
          <ac:spMkLst>
            <pc:docMk/>
            <pc:sldMk cId="2339480341" sldId="266"/>
            <ac:spMk id="3" creationId="{2307C086-7E05-B02D-7781-7D72AD06387F}"/>
          </ac:spMkLst>
        </pc:spChg>
        <pc:picChg chg="add mod">
          <ac:chgData name="Pacey, Thomas (STFC,DL,AST)" userId="75be1923-886e-4547-ad2a-d227bac2f852" providerId="ADAL" clId="{0ACB7053-C6E4-47C0-B559-1DBB3EAFFD16}" dt="2024-09-19T09:31:24.620" v="7966" actId="1076"/>
          <ac:picMkLst>
            <pc:docMk/>
            <pc:sldMk cId="2339480341" sldId="266"/>
            <ac:picMk id="4" creationId="{3DA14800-F251-C4A5-F2F7-35126F8B6ADF}"/>
          </ac:picMkLst>
        </pc:picChg>
      </pc:sldChg>
      <pc:sldChg chg="addSp modSp new del mod modClrScheme chgLayout">
        <pc:chgData name="Pacey, Thomas (STFC,DL,AST)" userId="75be1923-886e-4547-ad2a-d227bac2f852" providerId="ADAL" clId="{0ACB7053-C6E4-47C0-B559-1DBB3EAFFD16}" dt="2024-09-19T15:41:37.248" v="10789" actId="47"/>
        <pc:sldMkLst>
          <pc:docMk/>
          <pc:sldMk cId="2977026477" sldId="267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977026477" sldId="267"/>
            <ac:spMk id="2" creationId="{350307EC-EE9F-B110-9672-49D3D1224EF6}"/>
          </ac:spMkLst>
        </pc:spChg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977026477" sldId="267"/>
            <ac:spMk id="3" creationId="{1F80CD3B-353E-D4F7-3057-81C0C4680449}"/>
          </ac:spMkLst>
        </pc:spChg>
        <pc:grpChg chg="add mod">
          <ac:chgData name="Pacey, Thomas (STFC,DL,AST)" userId="75be1923-886e-4547-ad2a-d227bac2f852" providerId="ADAL" clId="{0ACB7053-C6E4-47C0-B559-1DBB3EAFFD16}" dt="2024-09-19T09:34:52.436" v="7983" actId="1076"/>
          <ac:grpSpMkLst>
            <pc:docMk/>
            <pc:sldMk cId="2977026477" sldId="267"/>
            <ac:grpSpMk id="12" creationId="{B6D1A494-0567-52B0-3F46-1C54E9649D5E}"/>
          </ac:grpSpMkLst>
        </pc:grpChg>
        <pc:picChg chg="add mod">
          <ac:chgData name="Pacey, Thomas (STFC,DL,AST)" userId="75be1923-886e-4547-ad2a-d227bac2f852" providerId="ADAL" clId="{0ACB7053-C6E4-47C0-B559-1DBB3EAFFD16}" dt="2024-09-19T09:35:08.911" v="7987" actId="1076"/>
          <ac:picMkLst>
            <pc:docMk/>
            <pc:sldMk cId="2977026477" sldId="267"/>
            <ac:picMk id="4" creationId="{27111306-F383-2ECE-17D4-46608EA3D6F2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5" creationId="{CE69CE53-CDCD-89C5-8C73-909F5E92F2E2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6" creationId="{DE6653E4-A6F4-4979-BF25-247FC60C1620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7" creationId="{982182DD-66D0-4C11-311F-61B22BE0F7A6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8" creationId="{5D9B1AB7-B364-C854-7FFE-569FE538101C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9" creationId="{73431A08-0076-75E8-3C3A-F8B5C1D13CE5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10" creationId="{13F420EC-EFFB-212D-F0EA-91634FD39AED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11" creationId="{FEAD609E-8ED8-EAD9-1896-27EFB7C09E3B}"/>
          </ac:picMkLst>
        </pc:picChg>
        <pc:picChg chg="add mod">
          <ac:chgData name="Pacey, Thomas (STFC,DL,AST)" userId="75be1923-886e-4547-ad2a-d227bac2f852" providerId="ADAL" clId="{0ACB7053-C6E4-47C0-B559-1DBB3EAFFD16}" dt="2024-09-19T09:34:52.436" v="7983" actId="1076"/>
          <ac:picMkLst>
            <pc:docMk/>
            <pc:sldMk cId="2977026477" sldId="267"/>
            <ac:picMk id="2050" creationId="{A5EEA4B3-E5A2-D355-9FB2-F3322CDB3CAC}"/>
          </ac:picMkLst>
        </pc:picChg>
      </pc:sldChg>
      <pc:sldChg chg="modSp new mod modClrScheme chgLayout">
        <pc:chgData name="Pacey, Thomas (STFC,DL,AST)" userId="75be1923-886e-4547-ad2a-d227bac2f852" providerId="ADAL" clId="{0ACB7053-C6E4-47C0-B559-1DBB3EAFFD16}" dt="2024-09-19T15:26:44.942" v="10751" actId="20577"/>
        <pc:sldMkLst>
          <pc:docMk/>
          <pc:sldMk cId="307620322" sldId="268"/>
        </pc:sldMkLst>
        <pc:spChg chg="mod ord">
          <ac:chgData name="Pacey, Thomas (STFC,DL,AST)" userId="75be1923-886e-4547-ad2a-d227bac2f852" providerId="ADAL" clId="{0ACB7053-C6E4-47C0-B559-1DBB3EAFFD16}" dt="2024-09-19T15:26:09.587" v="10724" actId="404"/>
          <ac:spMkLst>
            <pc:docMk/>
            <pc:sldMk cId="307620322" sldId="268"/>
            <ac:spMk id="2" creationId="{EDF8ABEF-768B-5FD2-CC39-729D4BF65CED}"/>
          </ac:spMkLst>
        </pc:spChg>
        <pc:spChg chg="mod ord">
          <ac:chgData name="Pacey, Thomas (STFC,DL,AST)" userId="75be1923-886e-4547-ad2a-d227bac2f852" providerId="ADAL" clId="{0ACB7053-C6E4-47C0-B559-1DBB3EAFFD16}" dt="2024-09-19T15:26:44.942" v="10751" actId="20577"/>
          <ac:spMkLst>
            <pc:docMk/>
            <pc:sldMk cId="307620322" sldId="268"/>
            <ac:spMk id="3" creationId="{4FCF7069-781D-4EF7-F8A7-82D2E21AE0A7}"/>
          </ac:spMkLst>
        </pc:spChg>
      </pc:sldChg>
      <pc:sldChg chg="modSp new mod modClrScheme chgLayout">
        <pc:chgData name="Pacey, Thomas (STFC,DL,AST)" userId="75be1923-886e-4547-ad2a-d227bac2f852" providerId="ADAL" clId="{0ACB7053-C6E4-47C0-B559-1DBB3EAFFD16}" dt="2024-09-19T15:27:01.845" v="10752" actId="1076"/>
        <pc:sldMkLst>
          <pc:docMk/>
          <pc:sldMk cId="3825687905" sldId="269"/>
        </pc:sldMkLst>
        <pc:spChg chg="mod ord">
          <ac:chgData name="Pacey, Thomas (STFC,DL,AST)" userId="75be1923-886e-4547-ad2a-d227bac2f852" providerId="ADAL" clId="{0ACB7053-C6E4-47C0-B559-1DBB3EAFFD16}" dt="2024-09-19T14:49:34.774" v="9604" actId="20577"/>
          <ac:spMkLst>
            <pc:docMk/>
            <pc:sldMk cId="3825687905" sldId="269"/>
            <ac:spMk id="2" creationId="{0A362096-0AC9-79C0-9E72-E850A6352B78}"/>
          </ac:spMkLst>
        </pc:spChg>
        <pc:spChg chg="mod ord">
          <ac:chgData name="Pacey, Thomas (STFC,DL,AST)" userId="75be1923-886e-4547-ad2a-d227bac2f852" providerId="ADAL" clId="{0ACB7053-C6E4-47C0-B559-1DBB3EAFFD16}" dt="2024-09-19T15:27:01.845" v="10752" actId="1076"/>
          <ac:spMkLst>
            <pc:docMk/>
            <pc:sldMk cId="3825687905" sldId="269"/>
            <ac:spMk id="3" creationId="{1D515626-5A2A-01A5-228F-800CF3FAB8E1}"/>
          </ac:spMkLst>
        </pc:spChg>
      </pc:sldChg>
      <pc:sldChg chg="addSp delSp modSp new mod ord modClrScheme modAnim chgLayout">
        <pc:chgData name="Pacey, Thomas (STFC,DL,AST)" userId="75be1923-886e-4547-ad2a-d227bac2f852" providerId="ADAL" clId="{0ACB7053-C6E4-47C0-B559-1DBB3EAFFD16}" dt="2024-09-19T15:16:14.589" v="10341"/>
        <pc:sldMkLst>
          <pc:docMk/>
          <pc:sldMk cId="1344121089" sldId="270"/>
        </pc:sldMkLst>
        <pc:spChg chg="mod ord">
          <ac:chgData name="Pacey, Thomas (STFC,DL,AST)" userId="75be1923-886e-4547-ad2a-d227bac2f852" providerId="ADAL" clId="{0ACB7053-C6E4-47C0-B559-1DBB3EAFFD16}" dt="2024-09-19T15:15:03.242" v="10328" actId="14100"/>
          <ac:spMkLst>
            <pc:docMk/>
            <pc:sldMk cId="1344121089" sldId="270"/>
            <ac:spMk id="2" creationId="{E26F515D-06F5-2536-73C2-8EE9FB9C2058}"/>
          </ac:spMkLst>
        </pc:spChg>
        <pc:spChg chg="del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1344121089" sldId="270"/>
            <ac:spMk id="3" creationId="{2A29B28A-69B1-1822-A8A9-40BB053340BA}"/>
          </ac:spMkLst>
        </pc:spChg>
        <pc:spChg chg="add del mod ord">
          <ac:chgData name="Pacey, Thomas (STFC,DL,AST)" userId="75be1923-886e-4547-ad2a-d227bac2f852" providerId="ADAL" clId="{0ACB7053-C6E4-47C0-B559-1DBB3EAFFD16}" dt="2024-09-19T15:01:22.787" v="9813" actId="478"/>
          <ac:spMkLst>
            <pc:docMk/>
            <pc:sldMk cId="1344121089" sldId="270"/>
            <ac:spMk id="4" creationId="{B8DBC590-E5A0-D95C-94FA-B88E6C3E19A4}"/>
          </ac:spMkLst>
        </pc:spChg>
        <pc:spChg chg="mod">
          <ac:chgData name="Pacey, Thomas (STFC,DL,AST)" userId="75be1923-886e-4547-ad2a-d227bac2f852" providerId="ADAL" clId="{0ACB7053-C6E4-47C0-B559-1DBB3EAFFD16}" dt="2024-09-19T15:12:22.193" v="9995" actId="1035"/>
          <ac:spMkLst>
            <pc:docMk/>
            <pc:sldMk cId="1344121089" sldId="270"/>
            <ac:spMk id="5" creationId="{FF819D63-D1AB-3282-0950-884F46F6EB34}"/>
          </ac:spMkLst>
        </pc:spChg>
        <pc:spChg chg="mod">
          <ac:chgData name="Pacey, Thomas (STFC,DL,AST)" userId="75be1923-886e-4547-ad2a-d227bac2f852" providerId="ADAL" clId="{0ACB7053-C6E4-47C0-B559-1DBB3EAFFD16}" dt="2024-09-19T15:12:26.593" v="10010" actId="1035"/>
          <ac:spMkLst>
            <pc:docMk/>
            <pc:sldMk cId="1344121089" sldId="270"/>
            <ac:spMk id="6" creationId="{FE123D8C-872C-962E-036E-A4491C924E47}"/>
          </ac:spMkLst>
        </pc:spChg>
        <pc:spChg chg="add mod">
          <ac:chgData name="Pacey, Thomas (STFC,DL,AST)" userId="75be1923-886e-4547-ad2a-d227bac2f852" providerId="ADAL" clId="{0ACB7053-C6E4-47C0-B559-1DBB3EAFFD16}" dt="2024-09-19T15:12:37.968" v="10011" actId="164"/>
          <ac:spMkLst>
            <pc:docMk/>
            <pc:sldMk cId="1344121089" sldId="270"/>
            <ac:spMk id="16" creationId="{0F0D2711-D9B8-E96A-0B8C-93811546B861}"/>
          </ac:spMkLst>
        </pc:spChg>
        <pc:spChg chg="add mod">
          <ac:chgData name="Pacey, Thomas (STFC,DL,AST)" userId="75be1923-886e-4547-ad2a-d227bac2f852" providerId="ADAL" clId="{0ACB7053-C6E4-47C0-B559-1DBB3EAFFD16}" dt="2024-09-19T15:12:40.669" v="10012" actId="164"/>
          <ac:spMkLst>
            <pc:docMk/>
            <pc:sldMk cId="1344121089" sldId="270"/>
            <ac:spMk id="17" creationId="{397E7179-5568-75B3-AB74-AA36D466CBD6}"/>
          </ac:spMkLst>
        </pc:spChg>
        <pc:spChg chg="add mod">
          <ac:chgData name="Pacey, Thomas (STFC,DL,AST)" userId="75be1923-886e-4547-ad2a-d227bac2f852" providerId="ADAL" clId="{0ACB7053-C6E4-47C0-B559-1DBB3EAFFD16}" dt="2024-09-19T15:12:42.434" v="10013" actId="164"/>
          <ac:spMkLst>
            <pc:docMk/>
            <pc:sldMk cId="1344121089" sldId="270"/>
            <ac:spMk id="18" creationId="{20EE8EA1-A74C-2919-B60A-5EF27B20FBB7}"/>
          </ac:spMkLst>
        </pc:spChg>
        <pc:spChg chg="add mod">
          <ac:chgData name="Pacey, Thomas (STFC,DL,AST)" userId="75be1923-886e-4547-ad2a-d227bac2f852" providerId="ADAL" clId="{0ACB7053-C6E4-47C0-B559-1DBB3EAFFD16}" dt="2024-09-19T15:12:48.262" v="10014" actId="164"/>
          <ac:spMkLst>
            <pc:docMk/>
            <pc:sldMk cId="1344121089" sldId="270"/>
            <ac:spMk id="19" creationId="{4461953C-7E6A-7423-A73C-15C06F9E6AF3}"/>
          </ac:spMkLst>
        </pc:spChg>
        <pc:spChg chg="add mod">
          <ac:chgData name="Pacey, Thomas (STFC,DL,AST)" userId="75be1923-886e-4547-ad2a-d227bac2f852" providerId="ADAL" clId="{0ACB7053-C6E4-47C0-B559-1DBB3EAFFD16}" dt="2024-09-19T15:15:12.906" v="10330" actId="113"/>
          <ac:spMkLst>
            <pc:docMk/>
            <pc:sldMk cId="1344121089" sldId="270"/>
            <ac:spMk id="24" creationId="{7D3E871D-B8A5-6796-835B-95D451EF5569}"/>
          </ac:spMkLst>
        </pc:spChg>
        <pc:spChg chg="add mod">
          <ac:chgData name="Pacey, Thomas (STFC,DL,AST)" userId="75be1923-886e-4547-ad2a-d227bac2f852" providerId="ADAL" clId="{0ACB7053-C6E4-47C0-B559-1DBB3EAFFD16}" dt="2024-09-19T15:15:20.903" v="10332" actId="164"/>
          <ac:spMkLst>
            <pc:docMk/>
            <pc:sldMk cId="1344121089" sldId="270"/>
            <ac:spMk id="25" creationId="{2B651841-9D15-79C8-137A-8B8397FF9D29}"/>
          </ac:spMkLst>
        </pc:spChg>
        <pc:spChg chg="add mod">
          <ac:chgData name="Pacey, Thomas (STFC,DL,AST)" userId="75be1923-886e-4547-ad2a-d227bac2f852" providerId="ADAL" clId="{0ACB7053-C6E4-47C0-B559-1DBB3EAFFD16}" dt="2024-09-19T15:15:26.045" v="10334" actId="164"/>
          <ac:spMkLst>
            <pc:docMk/>
            <pc:sldMk cId="1344121089" sldId="270"/>
            <ac:spMk id="26" creationId="{B08E0B58-AEC9-30C9-39E5-8E7A03523BEA}"/>
          </ac:spMkLst>
        </pc:spChg>
        <pc:spChg chg="add mod">
          <ac:chgData name="Pacey, Thomas (STFC,DL,AST)" userId="75be1923-886e-4547-ad2a-d227bac2f852" providerId="ADAL" clId="{0ACB7053-C6E4-47C0-B559-1DBB3EAFFD16}" dt="2024-09-19T15:15:30.533" v="10336" actId="164"/>
          <ac:spMkLst>
            <pc:docMk/>
            <pc:sldMk cId="1344121089" sldId="270"/>
            <ac:spMk id="27" creationId="{A559295C-288C-94BE-A454-40927BC479ED}"/>
          </ac:spMkLst>
        </pc:spChg>
        <pc:grpChg chg="add mod">
          <ac:chgData name="Pacey, Thomas (STFC,DL,AST)" userId="75be1923-886e-4547-ad2a-d227bac2f852" providerId="ADAL" clId="{0ACB7053-C6E4-47C0-B559-1DBB3EAFFD16}" dt="2024-09-19T15:15:08.776" v="10329" actId="164"/>
          <ac:grpSpMkLst>
            <pc:docMk/>
            <pc:sldMk cId="1344121089" sldId="270"/>
            <ac:grpSpMk id="20" creationId="{B4EA9B04-3507-568F-0FA3-AE9CAB0D6EEC}"/>
          </ac:grpSpMkLst>
        </pc:grpChg>
        <pc:grpChg chg="add mod">
          <ac:chgData name="Pacey, Thomas (STFC,DL,AST)" userId="75be1923-886e-4547-ad2a-d227bac2f852" providerId="ADAL" clId="{0ACB7053-C6E4-47C0-B559-1DBB3EAFFD16}" dt="2024-09-19T15:15:20.903" v="10332" actId="164"/>
          <ac:grpSpMkLst>
            <pc:docMk/>
            <pc:sldMk cId="1344121089" sldId="270"/>
            <ac:grpSpMk id="21" creationId="{D224F5F2-90E8-1254-BF7C-0D18E08DEBFD}"/>
          </ac:grpSpMkLst>
        </pc:grpChg>
        <pc:grpChg chg="add mod">
          <ac:chgData name="Pacey, Thomas (STFC,DL,AST)" userId="75be1923-886e-4547-ad2a-d227bac2f852" providerId="ADAL" clId="{0ACB7053-C6E4-47C0-B559-1DBB3EAFFD16}" dt="2024-09-19T15:15:26.045" v="10334" actId="164"/>
          <ac:grpSpMkLst>
            <pc:docMk/>
            <pc:sldMk cId="1344121089" sldId="270"/>
            <ac:grpSpMk id="22" creationId="{62C6A447-CC44-5FFD-1D2E-2665BC62ADDB}"/>
          </ac:grpSpMkLst>
        </pc:grpChg>
        <pc:grpChg chg="add mod">
          <ac:chgData name="Pacey, Thomas (STFC,DL,AST)" userId="75be1923-886e-4547-ad2a-d227bac2f852" providerId="ADAL" clId="{0ACB7053-C6E4-47C0-B559-1DBB3EAFFD16}" dt="2024-09-19T15:15:30.533" v="10336" actId="164"/>
          <ac:grpSpMkLst>
            <pc:docMk/>
            <pc:sldMk cId="1344121089" sldId="270"/>
            <ac:grpSpMk id="23" creationId="{4454F781-CA62-FDAF-992A-054D9E84B323}"/>
          </ac:grpSpMkLst>
        </pc:grpChg>
        <pc:grpChg chg="add mod">
          <ac:chgData name="Pacey, Thomas (STFC,DL,AST)" userId="75be1923-886e-4547-ad2a-d227bac2f852" providerId="ADAL" clId="{0ACB7053-C6E4-47C0-B559-1DBB3EAFFD16}" dt="2024-09-19T15:15:08.776" v="10329" actId="164"/>
          <ac:grpSpMkLst>
            <pc:docMk/>
            <pc:sldMk cId="1344121089" sldId="270"/>
            <ac:grpSpMk id="28" creationId="{A6DBCD41-4D70-DF67-99C4-FC333BF9E704}"/>
          </ac:grpSpMkLst>
        </pc:grpChg>
        <pc:grpChg chg="add mod">
          <ac:chgData name="Pacey, Thomas (STFC,DL,AST)" userId="75be1923-886e-4547-ad2a-d227bac2f852" providerId="ADAL" clId="{0ACB7053-C6E4-47C0-B559-1DBB3EAFFD16}" dt="2024-09-19T15:15:20.903" v="10332" actId="164"/>
          <ac:grpSpMkLst>
            <pc:docMk/>
            <pc:sldMk cId="1344121089" sldId="270"/>
            <ac:grpSpMk id="29" creationId="{3EC22387-B5B8-F804-DD76-53613A565883}"/>
          </ac:grpSpMkLst>
        </pc:grpChg>
        <pc:grpChg chg="add mod">
          <ac:chgData name="Pacey, Thomas (STFC,DL,AST)" userId="75be1923-886e-4547-ad2a-d227bac2f852" providerId="ADAL" clId="{0ACB7053-C6E4-47C0-B559-1DBB3EAFFD16}" dt="2024-09-19T15:15:26.045" v="10334" actId="164"/>
          <ac:grpSpMkLst>
            <pc:docMk/>
            <pc:sldMk cId="1344121089" sldId="270"/>
            <ac:grpSpMk id="30" creationId="{A1887908-FCC2-EC64-15D8-17BB7C896B02}"/>
          </ac:grpSpMkLst>
        </pc:grpChg>
        <pc:grpChg chg="add mod">
          <ac:chgData name="Pacey, Thomas (STFC,DL,AST)" userId="75be1923-886e-4547-ad2a-d227bac2f852" providerId="ADAL" clId="{0ACB7053-C6E4-47C0-B559-1DBB3EAFFD16}" dt="2024-09-19T15:15:30.533" v="10336" actId="164"/>
          <ac:grpSpMkLst>
            <pc:docMk/>
            <pc:sldMk cId="1344121089" sldId="270"/>
            <ac:grpSpMk id="31" creationId="{DB6F2664-155E-FCE0-D8A4-D2C4F42020A1}"/>
          </ac:grpSpMkLst>
        </pc:grpChg>
        <pc:picChg chg="add mod modCrop">
          <ac:chgData name="Pacey, Thomas (STFC,DL,AST)" userId="75be1923-886e-4547-ad2a-d227bac2f852" providerId="ADAL" clId="{0ACB7053-C6E4-47C0-B559-1DBB3EAFFD16}" dt="2024-09-19T15:13:11.151" v="10069" actId="1036"/>
          <ac:picMkLst>
            <pc:docMk/>
            <pc:sldMk cId="1344121089" sldId="270"/>
            <ac:picMk id="8" creationId="{D20C5173-96BA-7D8B-A616-267AEA0E9317}"/>
          </ac:picMkLst>
        </pc:picChg>
        <pc:picChg chg="add mod modCrop">
          <ac:chgData name="Pacey, Thomas (STFC,DL,AST)" userId="75be1923-886e-4547-ad2a-d227bac2f852" providerId="ADAL" clId="{0ACB7053-C6E4-47C0-B559-1DBB3EAFFD16}" dt="2024-09-19T15:13:26.647" v="10142" actId="1035"/>
          <ac:picMkLst>
            <pc:docMk/>
            <pc:sldMk cId="1344121089" sldId="270"/>
            <ac:picMk id="10" creationId="{5DB7AA79-344A-EBBD-CAF4-4EAD73C06BA2}"/>
          </ac:picMkLst>
        </pc:picChg>
        <pc:picChg chg="add">
          <ac:chgData name="Pacey, Thomas (STFC,DL,AST)" userId="75be1923-886e-4547-ad2a-d227bac2f852" providerId="ADAL" clId="{0ACB7053-C6E4-47C0-B559-1DBB3EAFFD16}" dt="2024-09-19T14:57:04.168" v="9692"/>
          <ac:picMkLst>
            <pc:docMk/>
            <pc:sldMk cId="1344121089" sldId="270"/>
            <ac:picMk id="11" creationId="{D9C729A8-B4A6-2424-8711-354DEEA75DE4}"/>
          </ac:picMkLst>
        </pc:picChg>
        <pc:picChg chg="add mod modCrop">
          <ac:chgData name="Pacey, Thomas (STFC,DL,AST)" userId="75be1923-886e-4547-ad2a-d227bac2f852" providerId="ADAL" clId="{0ACB7053-C6E4-47C0-B559-1DBB3EAFFD16}" dt="2024-09-19T15:13:53.884" v="10188" actId="1035"/>
          <ac:picMkLst>
            <pc:docMk/>
            <pc:sldMk cId="1344121089" sldId="270"/>
            <ac:picMk id="13" creationId="{67B5E732-3AB8-4C66-6AB0-7A7578BD6894}"/>
          </ac:picMkLst>
        </pc:picChg>
        <pc:picChg chg="add mod modCrop">
          <ac:chgData name="Pacey, Thomas (STFC,DL,AST)" userId="75be1923-886e-4547-ad2a-d227bac2f852" providerId="ADAL" clId="{0ACB7053-C6E4-47C0-B559-1DBB3EAFFD16}" dt="2024-09-19T15:13:14.959" v="10084" actId="1036"/>
          <ac:picMkLst>
            <pc:docMk/>
            <pc:sldMk cId="1344121089" sldId="270"/>
            <ac:picMk id="15" creationId="{93BFB673-279B-4DF8-F367-72118C4D07A0}"/>
          </ac:picMkLst>
        </pc:picChg>
      </pc:sldChg>
      <pc:sldChg chg="modSp new del mod">
        <pc:chgData name="Pacey, Thomas (STFC,DL,AST)" userId="75be1923-886e-4547-ad2a-d227bac2f852" providerId="ADAL" clId="{0ACB7053-C6E4-47C0-B559-1DBB3EAFFD16}" dt="2024-09-18T17:09:50.309" v="6872" actId="47"/>
        <pc:sldMkLst>
          <pc:docMk/>
          <pc:sldMk cId="560842128" sldId="271"/>
        </pc:sldMkLst>
        <pc:spChg chg="mod">
          <ac:chgData name="Pacey, Thomas (STFC,DL,AST)" userId="75be1923-886e-4547-ad2a-d227bac2f852" providerId="ADAL" clId="{0ACB7053-C6E4-47C0-B559-1DBB3EAFFD16}" dt="2024-09-18T16:43:54.684" v="5979" actId="20577"/>
          <ac:spMkLst>
            <pc:docMk/>
            <pc:sldMk cId="560842128" sldId="271"/>
            <ac:spMk id="2" creationId="{C9C46E12-F0C9-7468-AEB9-95BC8EC4BB50}"/>
          </ac:spMkLst>
        </pc:spChg>
      </pc:sldChg>
      <pc:sldChg chg="modSp new del mod modClrScheme chgLayout">
        <pc:chgData name="Pacey, Thomas (STFC,DL,AST)" userId="75be1923-886e-4547-ad2a-d227bac2f852" providerId="ADAL" clId="{0ACB7053-C6E4-47C0-B559-1DBB3EAFFD16}" dt="2024-09-19T15:41:37.248" v="10789" actId="47"/>
        <pc:sldMkLst>
          <pc:docMk/>
          <pc:sldMk cId="213119651" sldId="272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13119651" sldId="272"/>
            <ac:spMk id="2" creationId="{4375BDB9-BD8B-EFD2-6908-59403F177E6D}"/>
          </ac:spMkLst>
        </pc:spChg>
        <pc:spChg chg="mod ord">
          <ac:chgData name="Pacey, Thomas (STFC,DL,AST)" userId="75be1923-886e-4547-ad2a-d227bac2f852" providerId="ADAL" clId="{0ACB7053-C6E4-47C0-B559-1DBB3EAFFD16}" dt="2024-09-19T14:06:44.907" v="8708" actId="113"/>
          <ac:spMkLst>
            <pc:docMk/>
            <pc:sldMk cId="213119651" sldId="272"/>
            <ac:spMk id="3" creationId="{430BFE7A-9FF4-700A-D986-4AB66C4F30C7}"/>
          </ac:spMkLst>
        </pc:spChg>
      </pc:sldChg>
      <pc:sldChg chg="addSp delSp modSp add mod">
        <pc:chgData name="Pacey, Thomas (STFC,DL,AST)" userId="75be1923-886e-4547-ad2a-d227bac2f852" providerId="ADAL" clId="{0ACB7053-C6E4-47C0-B559-1DBB3EAFFD16}" dt="2024-09-19T18:39:23.637" v="14778" actId="404"/>
        <pc:sldMkLst>
          <pc:docMk/>
          <pc:sldMk cId="282730942" sldId="273"/>
        </pc:sldMkLst>
        <pc:spChg chg="add mod">
          <ac:chgData name="Pacey, Thomas (STFC,DL,AST)" userId="75be1923-886e-4547-ad2a-d227bac2f852" providerId="ADAL" clId="{0ACB7053-C6E4-47C0-B559-1DBB3EAFFD16}" dt="2024-09-19T18:39:23.637" v="14778" actId="404"/>
          <ac:spMkLst>
            <pc:docMk/>
            <pc:sldMk cId="282730942" sldId="273"/>
            <ac:spMk id="2" creationId="{2E07538D-2CF0-A924-E798-A544B24F71BB}"/>
          </ac:spMkLst>
        </pc:spChg>
        <pc:spChg chg="del mod">
          <ac:chgData name="Pacey, Thomas (STFC,DL,AST)" userId="75be1923-886e-4547-ad2a-d227bac2f852" providerId="ADAL" clId="{0ACB7053-C6E4-47C0-B559-1DBB3EAFFD16}" dt="2024-09-19T15:44:35.300" v="10884" actId="478"/>
          <ac:spMkLst>
            <pc:docMk/>
            <pc:sldMk cId="282730942" sldId="273"/>
            <ac:spMk id="12" creationId="{F03ACBB2-A294-5B41-91E3-A21CD7F0322A}"/>
          </ac:spMkLst>
        </pc:spChg>
        <pc:spChg chg="del">
          <ac:chgData name="Pacey, Thomas (STFC,DL,AST)" userId="75be1923-886e-4547-ad2a-d227bac2f852" providerId="ADAL" clId="{0ACB7053-C6E4-47C0-B559-1DBB3EAFFD16}" dt="2024-09-19T15:44:40.734" v="10889" actId="478"/>
          <ac:spMkLst>
            <pc:docMk/>
            <pc:sldMk cId="282730942" sldId="273"/>
            <ac:spMk id="14" creationId="{70C8BCE3-7BF5-244B-ABC5-1CC57CE8ADDB}"/>
          </ac:spMkLst>
        </pc:spChg>
        <pc:spChg chg="del">
          <ac:chgData name="Pacey, Thomas (STFC,DL,AST)" userId="75be1923-886e-4547-ad2a-d227bac2f852" providerId="ADAL" clId="{0ACB7053-C6E4-47C0-B559-1DBB3EAFFD16}" dt="2024-09-19T15:44:39.665" v="10888" actId="478"/>
          <ac:spMkLst>
            <pc:docMk/>
            <pc:sldMk cId="282730942" sldId="273"/>
            <ac:spMk id="16" creationId="{BAC3E187-FC47-6646-A5A3-38BEA5BF97F3}"/>
          </ac:spMkLst>
        </pc:spChg>
        <pc:picChg chg="del">
          <ac:chgData name="Pacey, Thomas (STFC,DL,AST)" userId="75be1923-886e-4547-ad2a-d227bac2f852" providerId="ADAL" clId="{0ACB7053-C6E4-47C0-B559-1DBB3EAFFD16}" dt="2024-09-19T15:44:37.439" v="10886" actId="478"/>
          <ac:picMkLst>
            <pc:docMk/>
            <pc:sldMk cId="282730942" sldId="273"/>
            <ac:picMk id="3" creationId="{02435282-852B-AE4C-B8DF-0BEFA1CC50E1}"/>
          </ac:picMkLst>
        </pc:picChg>
        <pc:picChg chg="del">
          <ac:chgData name="Pacey, Thomas (STFC,DL,AST)" userId="75be1923-886e-4547-ad2a-d227bac2f852" providerId="ADAL" clId="{0ACB7053-C6E4-47C0-B559-1DBB3EAFFD16}" dt="2024-09-19T15:44:41.769" v="10890" actId="478"/>
          <ac:picMkLst>
            <pc:docMk/>
            <pc:sldMk cId="282730942" sldId="273"/>
            <ac:picMk id="4" creationId="{0AA93F1F-55CE-8C41-933D-BDAD86FDEF59}"/>
          </ac:picMkLst>
        </pc:picChg>
        <pc:picChg chg="del">
          <ac:chgData name="Pacey, Thomas (STFC,DL,AST)" userId="75be1923-886e-4547-ad2a-d227bac2f852" providerId="ADAL" clId="{0ACB7053-C6E4-47C0-B559-1DBB3EAFFD16}" dt="2024-09-19T15:44:47.261" v="10892" actId="478"/>
          <ac:picMkLst>
            <pc:docMk/>
            <pc:sldMk cId="282730942" sldId="273"/>
            <ac:picMk id="7" creationId="{E096A358-CF8A-9741-9C85-A77CCE375E7E}"/>
          </ac:picMkLst>
        </pc:picChg>
        <pc:picChg chg="del">
          <ac:chgData name="Pacey, Thomas (STFC,DL,AST)" userId="75be1923-886e-4547-ad2a-d227bac2f852" providerId="ADAL" clId="{0ACB7053-C6E4-47C0-B559-1DBB3EAFFD16}" dt="2024-09-19T15:44:42.354" v="10891" actId="478"/>
          <ac:picMkLst>
            <pc:docMk/>
            <pc:sldMk cId="282730942" sldId="273"/>
            <ac:picMk id="11" creationId="{14E2772B-B47D-8D46-97A4-931FF8D2720F}"/>
          </ac:picMkLst>
        </pc:picChg>
        <pc:picChg chg="del">
          <ac:chgData name="Pacey, Thomas (STFC,DL,AST)" userId="75be1923-886e-4547-ad2a-d227bac2f852" providerId="ADAL" clId="{0ACB7053-C6E4-47C0-B559-1DBB3EAFFD16}" dt="2024-09-19T15:44:36.415" v="10885" actId="478"/>
          <ac:picMkLst>
            <pc:docMk/>
            <pc:sldMk cId="282730942" sldId="273"/>
            <ac:picMk id="18" creationId="{7F25C28B-6C92-F94C-81EC-CBF349C8486A}"/>
          </ac:picMkLst>
        </pc:picChg>
        <pc:picChg chg="del">
          <ac:chgData name="Pacey, Thomas (STFC,DL,AST)" userId="75be1923-886e-4547-ad2a-d227bac2f852" providerId="ADAL" clId="{0ACB7053-C6E4-47C0-B559-1DBB3EAFFD16}" dt="2024-09-19T15:44:38.315" v="10887" actId="478"/>
          <ac:picMkLst>
            <pc:docMk/>
            <pc:sldMk cId="282730942" sldId="273"/>
            <ac:picMk id="20" creationId="{83CE200E-AB24-384F-BB4C-13ACD0DABDB8}"/>
          </ac:picMkLst>
        </pc:picChg>
      </pc:sldChg>
      <pc:sldChg chg="addSp delSp modSp new del mod modClrScheme chgLayout">
        <pc:chgData name="Pacey, Thomas (STFC,DL,AST)" userId="75be1923-886e-4547-ad2a-d227bac2f852" providerId="ADAL" clId="{0ACB7053-C6E4-47C0-B559-1DBB3EAFFD16}" dt="2024-09-19T14:02:46.794" v="8415" actId="47"/>
        <pc:sldMkLst>
          <pc:docMk/>
          <pc:sldMk cId="3885086995" sldId="273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885086995" sldId="273"/>
            <ac:spMk id="2" creationId="{659A537A-FE28-148A-7496-94D6D4830006}"/>
          </ac:spMkLst>
        </pc:spChg>
        <pc:spChg chg="del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885086995" sldId="273"/>
            <ac:spMk id="3" creationId="{CBF216B1-2BEE-1779-547F-AB94174C7AE4}"/>
          </ac:spMkLst>
        </pc:spChg>
        <pc:spChg chg="add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885086995" sldId="273"/>
            <ac:spMk id="4" creationId="{C7157434-41D7-3FEE-D564-2FE1AC2096B6}"/>
          </ac:spMkLst>
        </pc:spChg>
      </pc:sldChg>
      <pc:sldChg chg="modSp new del mod modClrScheme chgLayout">
        <pc:chgData name="Pacey, Thomas (STFC,DL,AST)" userId="75be1923-886e-4547-ad2a-d227bac2f852" providerId="ADAL" clId="{0ACB7053-C6E4-47C0-B559-1DBB3EAFFD16}" dt="2024-09-19T14:01:34.604" v="8278" actId="47"/>
        <pc:sldMkLst>
          <pc:docMk/>
          <pc:sldMk cId="369620935" sldId="274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69620935" sldId="274"/>
            <ac:spMk id="2" creationId="{CB00014D-9B6B-12BB-213C-4604287FC12F}"/>
          </ac:spMkLst>
        </pc:spChg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369620935" sldId="274"/>
            <ac:spMk id="3" creationId="{1D5F37B3-A19E-9E40-5A5F-9AC14B9A8E78}"/>
          </ac:spMkLst>
        </pc:spChg>
      </pc:sldChg>
      <pc:sldChg chg="addSp delSp modSp new del mod modClrScheme chgLayout">
        <pc:chgData name="Pacey, Thomas (STFC,DL,AST)" userId="75be1923-886e-4547-ad2a-d227bac2f852" providerId="ADAL" clId="{0ACB7053-C6E4-47C0-B559-1DBB3EAFFD16}" dt="2024-09-19T15:41:37.248" v="10789" actId="47"/>
        <pc:sldMkLst>
          <pc:docMk/>
          <pc:sldMk cId="2385789837" sldId="275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385789837" sldId="275"/>
            <ac:spMk id="2" creationId="{CB8AD4F7-F514-2292-7085-179DA049148E}"/>
          </ac:spMkLst>
        </pc:spChg>
        <pc:spChg chg="del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385789837" sldId="275"/>
            <ac:spMk id="3" creationId="{D41F5923-85EC-7495-C3A6-8EA666B558AF}"/>
          </ac:spMkLst>
        </pc:spChg>
        <pc:spChg chg="add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385789837" sldId="275"/>
            <ac:spMk id="4" creationId="{4A229BA4-CEC1-9826-CD06-B8767A6FB49F}"/>
          </ac:spMkLst>
        </pc:spChg>
      </pc:sldChg>
      <pc:sldChg chg="modSp new mod modClrScheme chgLayout">
        <pc:chgData name="Pacey, Thomas (STFC,DL,AST)" userId="75be1923-886e-4547-ad2a-d227bac2f852" providerId="ADAL" clId="{0ACB7053-C6E4-47C0-B559-1DBB3EAFFD16}" dt="2024-09-19T18:05:04.943" v="13972" actId="20577"/>
        <pc:sldMkLst>
          <pc:docMk/>
          <pc:sldMk cId="1561495770" sldId="276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1561495770" sldId="276"/>
            <ac:spMk id="2" creationId="{B709B28F-3BCA-85AC-C1CB-AF151FA39EC2}"/>
          </ac:spMkLst>
        </pc:spChg>
        <pc:spChg chg="mod ord">
          <ac:chgData name="Pacey, Thomas (STFC,DL,AST)" userId="75be1923-886e-4547-ad2a-d227bac2f852" providerId="ADAL" clId="{0ACB7053-C6E4-47C0-B559-1DBB3EAFFD16}" dt="2024-09-19T18:05:04.943" v="13972" actId="20577"/>
          <ac:spMkLst>
            <pc:docMk/>
            <pc:sldMk cId="1561495770" sldId="276"/>
            <ac:spMk id="3" creationId="{40B7E77B-8EBE-5009-6979-564602D9A641}"/>
          </ac:spMkLst>
        </pc:spChg>
      </pc:sldChg>
      <pc:sldChg chg="modSp new mod ord modClrScheme modAnim chgLayout">
        <pc:chgData name="Pacey, Thomas (STFC,DL,AST)" userId="75be1923-886e-4547-ad2a-d227bac2f852" providerId="ADAL" clId="{0ACB7053-C6E4-47C0-B559-1DBB3EAFFD16}" dt="2024-09-19T18:34:15.291" v="14683"/>
        <pc:sldMkLst>
          <pc:docMk/>
          <pc:sldMk cId="2203505072" sldId="277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203505072" sldId="277"/>
            <ac:spMk id="2" creationId="{218368E1-6BF1-A196-A1DE-FA570F2DAFE4}"/>
          </ac:spMkLst>
        </pc:spChg>
        <pc:spChg chg="mod ord">
          <ac:chgData name="Pacey, Thomas (STFC,DL,AST)" userId="75be1923-886e-4547-ad2a-d227bac2f852" providerId="ADAL" clId="{0ACB7053-C6E4-47C0-B559-1DBB3EAFFD16}" dt="2024-09-19T18:33:42.610" v="14680" actId="114"/>
          <ac:spMkLst>
            <pc:docMk/>
            <pc:sldMk cId="2203505072" sldId="277"/>
            <ac:spMk id="3" creationId="{3749C089-2706-000B-4D73-4389F0669F92}"/>
          </ac:spMkLst>
        </pc:spChg>
      </pc:sldChg>
      <pc:sldChg chg="modSp new del mod ord modClrScheme chgLayout">
        <pc:chgData name="Pacey, Thomas (STFC,DL,AST)" userId="75be1923-886e-4547-ad2a-d227bac2f852" providerId="ADAL" clId="{0ACB7053-C6E4-47C0-B559-1DBB3EAFFD16}" dt="2024-09-19T18:04:48.611" v="13969" actId="47"/>
        <pc:sldMkLst>
          <pc:docMk/>
          <pc:sldMk cId="2584626801" sldId="278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584626801" sldId="278"/>
            <ac:spMk id="2" creationId="{7E7E8558-109B-44D1-27D8-3F4094B8A20B}"/>
          </ac:spMkLst>
        </pc:spChg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584626801" sldId="278"/>
            <ac:spMk id="3" creationId="{C8A47D68-4ADE-ADE7-2632-99B03D92E78E}"/>
          </ac:spMkLst>
        </pc:spChg>
      </pc:sldChg>
      <pc:sldChg chg="addSp delSp modSp add del mod modClrScheme chgLayout">
        <pc:chgData name="Pacey, Thomas (STFC,DL,AST)" userId="75be1923-886e-4547-ad2a-d227bac2f852" providerId="ADAL" clId="{0ACB7053-C6E4-47C0-B559-1DBB3EAFFD16}" dt="2024-09-19T15:41:37.248" v="10789" actId="47"/>
        <pc:sldMkLst>
          <pc:docMk/>
          <pc:sldMk cId="2260617927" sldId="279"/>
        </pc:sldMkLst>
        <pc:spChg chg="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260617927" sldId="279"/>
            <ac:spMk id="2" creationId="{CB00014D-9B6B-12BB-213C-4604287FC12F}"/>
          </ac:spMkLst>
        </pc:spChg>
        <pc:spChg chg="del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260617927" sldId="279"/>
            <ac:spMk id="3" creationId="{1D5F37B3-A19E-9E40-5A5F-9AC14B9A8E78}"/>
          </ac:spMkLst>
        </pc:spChg>
        <pc:spChg chg="add mod ord">
          <ac:chgData name="Pacey, Thomas (STFC,DL,AST)" userId="75be1923-886e-4547-ad2a-d227bac2f852" providerId="ADAL" clId="{0ACB7053-C6E4-47C0-B559-1DBB3EAFFD16}" dt="2024-09-19T13:58:37.820" v="8240" actId="700"/>
          <ac:spMkLst>
            <pc:docMk/>
            <pc:sldMk cId="2260617927" sldId="279"/>
            <ac:spMk id="4" creationId="{FDFDB500-D5B6-A4BC-6A7A-0A1C451EBA5B}"/>
          </ac:spMkLst>
        </pc:spChg>
      </pc:sldChg>
      <pc:sldChg chg="new del">
        <pc:chgData name="Pacey, Thomas (STFC,DL,AST)" userId="75be1923-886e-4547-ad2a-d227bac2f852" providerId="ADAL" clId="{0ACB7053-C6E4-47C0-B559-1DBB3EAFFD16}" dt="2024-09-19T15:42:47.528" v="10881" actId="47"/>
        <pc:sldMkLst>
          <pc:docMk/>
          <pc:sldMk cId="1496860432" sldId="280"/>
        </pc:sldMkLst>
      </pc:sldChg>
      <pc:sldChg chg="add del setBg">
        <pc:chgData name="Pacey, Thomas (STFC,DL,AST)" userId="75be1923-886e-4547-ad2a-d227bac2f852" providerId="ADAL" clId="{0ACB7053-C6E4-47C0-B559-1DBB3EAFFD16}" dt="2024-09-19T14:00:56.543" v="8258" actId="47"/>
        <pc:sldMkLst>
          <pc:docMk/>
          <pc:sldMk cId="3224382533" sldId="281"/>
        </pc:sldMkLst>
      </pc:sldChg>
      <pc:sldChg chg="delSp modSp add del mod setBg">
        <pc:chgData name="Pacey, Thomas (STFC,DL,AST)" userId="75be1923-886e-4547-ad2a-d227bac2f852" providerId="ADAL" clId="{0ACB7053-C6E4-47C0-B559-1DBB3EAFFD16}" dt="2024-09-19T14:06:09.182" v="8671" actId="20577"/>
        <pc:sldMkLst>
          <pc:docMk/>
          <pc:sldMk cId="3188145418" sldId="282"/>
        </pc:sldMkLst>
        <pc:spChg chg="mod">
          <ac:chgData name="Pacey, Thomas (STFC,DL,AST)" userId="75be1923-886e-4547-ad2a-d227bac2f852" providerId="ADAL" clId="{0ACB7053-C6E4-47C0-B559-1DBB3EAFFD16}" dt="2024-09-19T14:06:09.182" v="8671" actId="20577"/>
          <ac:spMkLst>
            <pc:docMk/>
            <pc:sldMk cId="3188145418" sldId="282"/>
            <ac:spMk id="8" creationId="{A1A39C34-E01A-FD49-8603-2E8AE6BB5606}"/>
          </ac:spMkLst>
        </pc:spChg>
        <pc:spChg chg="del mod">
          <ac:chgData name="Pacey, Thomas (STFC,DL,AST)" userId="75be1923-886e-4547-ad2a-d227bac2f852" providerId="ADAL" clId="{0ACB7053-C6E4-47C0-B559-1DBB3EAFFD16}" dt="2024-09-19T14:02:39.668" v="8411" actId="478"/>
          <ac:spMkLst>
            <pc:docMk/>
            <pc:sldMk cId="3188145418" sldId="282"/>
            <ac:spMk id="9" creationId="{1CBAF2C3-EC07-3149-9606-B755707208BA}"/>
          </ac:spMkLst>
        </pc:spChg>
        <pc:picChg chg="del">
          <ac:chgData name="Pacey, Thomas (STFC,DL,AST)" userId="75be1923-886e-4547-ad2a-d227bac2f852" providerId="ADAL" clId="{0ACB7053-C6E4-47C0-B559-1DBB3EAFFD16}" dt="2024-09-19T13:59:54.044" v="8252" actId="478"/>
          <ac:picMkLst>
            <pc:docMk/>
            <pc:sldMk cId="3188145418" sldId="282"/>
            <ac:picMk id="4" creationId="{8159E85F-170D-B94D-BA35-E3F2E3C164E4}"/>
          </ac:picMkLst>
        </pc:picChg>
        <pc:picChg chg="del">
          <ac:chgData name="Pacey, Thomas (STFC,DL,AST)" userId="75be1923-886e-4547-ad2a-d227bac2f852" providerId="ADAL" clId="{0ACB7053-C6E4-47C0-B559-1DBB3EAFFD16}" dt="2024-09-19T13:59:53.188" v="8251" actId="478"/>
          <ac:picMkLst>
            <pc:docMk/>
            <pc:sldMk cId="3188145418" sldId="282"/>
            <ac:picMk id="7" creationId="{CE9DA41C-8BD1-2C47-A5C2-2F23DC884D7F}"/>
          </ac:picMkLst>
        </pc:picChg>
      </pc:sldChg>
      <pc:sldChg chg="add del setBg">
        <pc:chgData name="Pacey, Thomas (STFC,DL,AST)" userId="75be1923-886e-4547-ad2a-d227bac2f852" providerId="ADAL" clId="{0ACB7053-C6E4-47C0-B559-1DBB3EAFFD16}" dt="2024-09-19T14:00:04.216" v="8254"/>
        <pc:sldMkLst>
          <pc:docMk/>
          <pc:sldMk cId="240362043" sldId="283"/>
        </pc:sldMkLst>
      </pc:sldChg>
      <pc:sldChg chg="delSp modSp add del mod">
        <pc:chgData name="Pacey, Thomas (STFC,DL,AST)" userId="75be1923-886e-4547-ad2a-d227bac2f852" providerId="ADAL" clId="{0ACB7053-C6E4-47C0-B559-1DBB3EAFFD16}" dt="2024-09-19T15:41:37.248" v="10789" actId="47"/>
        <pc:sldMkLst>
          <pc:docMk/>
          <pc:sldMk cId="2596077680" sldId="283"/>
        </pc:sldMkLst>
        <pc:spChg chg="mod">
          <ac:chgData name="Pacey, Thomas (STFC,DL,AST)" userId="75be1923-886e-4547-ad2a-d227bac2f852" providerId="ADAL" clId="{0ACB7053-C6E4-47C0-B559-1DBB3EAFFD16}" dt="2024-09-19T14:01:53.386" v="8320" actId="1076"/>
          <ac:spMkLst>
            <pc:docMk/>
            <pc:sldMk cId="2596077680" sldId="283"/>
            <ac:spMk id="8" creationId="{A1A39C34-E01A-FD49-8603-2E8AE6BB5606}"/>
          </ac:spMkLst>
        </pc:spChg>
        <pc:spChg chg="del mod">
          <ac:chgData name="Pacey, Thomas (STFC,DL,AST)" userId="75be1923-886e-4547-ad2a-d227bac2f852" providerId="ADAL" clId="{0ACB7053-C6E4-47C0-B559-1DBB3EAFFD16}" dt="2024-09-19T14:01:54.972" v="8321" actId="478"/>
          <ac:spMkLst>
            <pc:docMk/>
            <pc:sldMk cId="2596077680" sldId="283"/>
            <ac:spMk id="9" creationId="{1CBAF2C3-EC07-3149-9606-B755707208BA}"/>
          </ac:spMkLst>
        </pc:spChg>
      </pc:sldChg>
      <pc:sldChg chg="modSp add mod">
        <pc:chgData name="Pacey, Thomas (STFC,DL,AST)" userId="75be1923-886e-4547-ad2a-d227bac2f852" providerId="ADAL" clId="{0ACB7053-C6E4-47C0-B559-1DBB3EAFFD16}" dt="2024-09-19T18:35:21.194" v="14733" actId="5793"/>
        <pc:sldMkLst>
          <pc:docMk/>
          <pc:sldMk cId="527011593" sldId="284"/>
        </pc:sldMkLst>
        <pc:spChg chg="mod">
          <ac:chgData name="Pacey, Thomas (STFC,DL,AST)" userId="75be1923-886e-4547-ad2a-d227bac2f852" providerId="ADAL" clId="{0ACB7053-C6E4-47C0-B559-1DBB3EAFFD16}" dt="2024-09-19T14:01:27.499" v="8264" actId="20577"/>
          <ac:spMkLst>
            <pc:docMk/>
            <pc:sldMk cId="527011593" sldId="284"/>
            <ac:spMk id="8" creationId="{A1A39C34-E01A-FD49-8603-2E8AE6BB5606}"/>
          </ac:spMkLst>
        </pc:spChg>
        <pc:spChg chg="mod">
          <ac:chgData name="Pacey, Thomas (STFC,DL,AST)" userId="75be1923-886e-4547-ad2a-d227bac2f852" providerId="ADAL" clId="{0ACB7053-C6E4-47C0-B559-1DBB3EAFFD16}" dt="2024-09-19T18:35:21.194" v="14733" actId="5793"/>
          <ac:spMkLst>
            <pc:docMk/>
            <pc:sldMk cId="527011593" sldId="284"/>
            <ac:spMk id="9" creationId="{1CBAF2C3-EC07-3149-9606-B755707208BA}"/>
          </ac:spMkLst>
        </pc:spChg>
      </pc:sldChg>
      <pc:sldChg chg="delSp modSp add mod">
        <pc:chgData name="Pacey, Thomas (STFC,DL,AST)" userId="75be1923-886e-4547-ad2a-d227bac2f852" providerId="ADAL" clId="{0ACB7053-C6E4-47C0-B559-1DBB3EAFFD16}" dt="2024-09-19T18:05:35.285" v="14008" actId="20577"/>
        <pc:sldMkLst>
          <pc:docMk/>
          <pc:sldMk cId="2964441744" sldId="285"/>
        </pc:sldMkLst>
        <pc:spChg chg="mod">
          <ac:chgData name="Pacey, Thomas (STFC,DL,AST)" userId="75be1923-886e-4547-ad2a-d227bac2f852" providerId="ADAL" clId="{0ACB7053-C6E4-47C0-B559-1DBB3EAFFD16}" dt="2024-09-19T14:03:41.227" v="8469" actId="1076"/>
          <ac:spMkLst>
            <pc:docMk/>
            <pc:sldMk cId="2964441744" sldId="285"/>
            <ac:spMk id="3" creationId="{78DB0FE0-A4AF-D848-8925-91A37993D74D}"/>
          </ac:spMkLst>
        </pc:spChg>
        <pc:spChg chg="mod">
          <ac:chgData name="Pacey, Thomas (STFC,DL,AST)" userId="75be1923-886e-4547-ad2a-d227bac2f852" providerId="ADAL" clId="{0ACB7053-C6E4-47C0-B559-1DBB3EAFFD16}" dt="2024-09-19T18:05:35.285" v="14008" actId="20577"/>
          <ac:spMkLst>
            <pc:docMk/>
            <pc:sldMk cId="2964441744" sldId="285"/>
            <ac:spMk id="5" creationId="{0BEB0AE4-391E-6F41-84C6-D4EEDF519A31}"/>
          </ac:spMkLst>
        </pc:spChg>
        <pc:picChg chg="del">
          <ac:chgData name="Pacey, Thomas (STFC,DL,AST)" userId="75be1923-886e-4547-ad2a-d227bac2f852" providerId="ADAL" clId="{0ACB7053-C6E4-47C0-B559-1DBB3EAFFD16}" dt="2024-09-19T14:03:37.821" v="8468" actId="478"/>
          <ac:picMkLst>
            <pc:docMk/>
            <pc:sldMk cId="2964441744" sldId="285"/>
            <ac:picMk id="6" creationId="{E201A9D8-A541-934F-8FC4-9439FCBF676D}"/>
          </ac:picMkLst>
        </pc:picChg>
      </pc:sldChg>
      <pc:sldChg chg="addSp modSp add mod">
        <pc:chgData name="Pacey, Thomas (STFC,DL,AST)" userId="75be1923-886e-4547-ad2a-d227bac2f852" providerId="ADAL" clId="{0ACB7053-C6E4-47C0-B559-1DBB3EAFFD16}" dt="2024-09-19T18:42:14.359" v="14780" actId="207"/>
        <pc:sldMkLst>
          <pc:docMk/>
          <pc:sldMk cId="3336424845" sldId="353"/>
        </pc:sldMkLst>
        <pc:spChg chg="mod">
          <ac:chgData name="Pacey, Thomas (STFC,DL,AST)" userId="75be1923-886e-4547-ad2a-d227bac2f852" providerId="ADAL" clId="{0ACB7053-C6E4-47C0-B559-1DBB3EAFFD16}" dt="2024-09-19T14:23:32.113" v="9442"/>
          <ac:spMkLst>
            <pc:docMk/>
            <pc:sldMk cId="3336424845" sldId="353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0ACB7053-C6E4-47C0-B559-1DBB3EAFFD16}" dt="2024-09-19T18:42:14.359" v="14780" actId="207"/>
          <ac:spMkLst>
            <pc:docMk/>
            <pc:sldMk cId="3336424845" sldId="353"/>
            <ac:spMk id="12" creationId="{6912F81E-E648-7D46-F252-BD57AD5B2B4C}"/>
          </ac:spMkLst>
        </pc:spChg>
        <pc:spChg chg="mod">
          <ac:chgData name="Pacey, Thomas (STFC,DL,AST)" userId="75be1923-886e-4547-ad2a-d227bac2f852" providerId="ADAL" clId="{0ACB7053-C6E4-47C0-B559-1DBB3EAFFD16}" dt="2024-09-19T14:25:55.211" v="9467" actId="1076"/>
          <ac:spMkLst>
            <pc:docMk/>
            <pc:sldMk cId="3336424845" sldId="353"/>
            <ac:spMk id="14" creationId="{91D57618-156A-FF13-1237-FFDAE4194B50}"/>
          </ac:spMkLst>
        </pc:spChg>
      </pc:sldChg>
      <pc:sldChg chg="new del">
        <pc:chgData name="Pacey, Thomas (STFC,DL,AST)" userId="75be1923-886e-4547-ad2a-d227bac2f852" providerId="ADAL" clId="{0ACB7053-C6E4-47C0-B559-1DBB3EAFFD16}" dt="2024-09-19T18:05:14.714" v="13974" actId="47"/>
        <pc:sldMkLst>
          <pc:docMk/>
          <pc:sldMk cId="509642992" sldId="354"/>
        </pc:sldMkLst>
      </pc:sldChg>
      <pc:sldChg chg="addSp modSp new del">
        <pc:chgData name="Pacey, Thomas (STFC,DL,AST)" userId="75be1923-886e-4547-ad2a-d227bac2f852" providerId="ADAL" clId="{0ACB7053-C6E4-47C0-B559-1DBB3EAFFD16}" dt="2024-09-19T18:05:13.690" v="13973" actId="47"/>
        <pc:sldMkLst>
          <pc:docMk/>
          <pc:sldMk cId="359032483" sldId="355"/>
        </pc:sldMkLst>
        <pc:picChg chg="add mod">
          <ac:chgData name="Pacey, Thomas (STFC,DL,AST)" userId="75be1923-886e-4547-ad2a-d227bac2f852" providerId="ADAL" clId="{0ACB7053-C6E4-47C0-B559-1DBB3EAFFD16}" dt="2024-09-19T15:46:43.472" v="10941" actId="1076"/>
          <ac:picMkLst>
            <pc:docMk/>
            <pc:sldMk cId="359032483" sldId="355"/>
            <ac:picMk id="3074" creationId="{61662209-2417-180A-8B5D-DDFD6DF62FB7}"/>
          </ac:picMkLst>
        </pc:picChg>
      </pc:sldChg>
      <pc:sldChg chg="addSp delSp modSp new mod modAnim">
        <pc:chgData name="Pacey, Thomas (STFC,DL,AST)" userId="75be1923-886e-4547-ad2a-d227bac2f852" providerId="ADAL" clId="{0ACB7053-C6E4-47C0-B559-1DBB3EAFFD16}" dt="2024-09-19T18:11:35.533" v="14059"/>
        <pc:sldMkLst>
          <pc:docMk/>
          <pc:sldMk cId="216759405" sldId="356"/>
        </pc:sldMkLst>
        <pc:spChg chg="mod">
          <ac:chgData name="Pacey, Thomas (STFC,DL,AST)" userId="75be1923-886e-4547-ad2a-d227bac2f852" providerId="ADAL" clId="{0ACB7053-C6E4-47C0-B559-1DBB3EAFFD16}" dt="2024-09-19T16:35:47.702" v="11048" actId="20577"/>
          <ac:spMkLst>
            <pc:docMk/>
            <pc:sldMk cId="216759405" sldId="356"/>
            <ac:spMk id="2" creationId="{6639A6DE-59B3-B350-658B-E8D07FEE10DD}"/>
          </ac:spMkLst>
        </pc:spChg>
        <pc:spChg chg="del">
          <ac:chgData name="Pacey, Thomas (STFC,DL,AST)" userId="75be1923-886e-4547-ad2a-d227bac2f852" providerId="ADAL" clId="{0ACB7053-C6E4-47C0-B559-1DBB3EAFFD16}" dt="2024-09-19T16:27:16.267" v="10956" actId="478"/>
          <ac:spMkLst>
            <pc:docMk/>
            <pc:sldMk cId="216759405" sldId="356"/>
            <ac:spMk id="3" creationId="{4F577F3E-A136-4E8A-2AE1-6319BA85393D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7" creationId="{44F25731-E8B2-613E-221A-CFBA6667BE19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8" creationId="{E7161A87-55CD-D6A6-5381-9CB90ABEB641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9" creationId="{D5C8AC35-37B3-1836-62CD-0D0FE2845946}"/>
          </ac:spMkLst>
        </pc:spChg>
        <pc:spChg chg="add mod">
          <ac:chgData name="Pacey, Thomas (STFC,DL,AST)" userId="75be1923-886e-4547-ad2a-d227bac2f852" providerId="ADAL" clId="{0ACB7053-C6E4-47C0-B559-1DBB3EAFFD16}" dt="2024-09-19T16:28:39.562" v="10993" actId="1076"/>
          <ac:spMkLst>
            <pc:docMk/>
            <pc:sldMk cId="216759405" sldId="356"/>
            <ac:spMk id="10" creationId="{BB89EC9B-58CB-BA21-7CC5-A27ECC095340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11" creationId="{09FBDDEF-B5E5-47C0-7CA5-5B7D85B20AA5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12" creationId="{191264F8-CC49-435E-27BD-ECFCCAEB7800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13" creationId="{B4C75560-29A1-0486-6CDD-22D3553E2F5E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14" creationId="{2440C7F1-1839-1B0E-331F-C7EF628D6275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15" creationId="{59E350F9-A902-DD42-C431-D85F5FF1E1C4}"/>
          </ac:spMkLst>
        </pc:spChg>
        <pc:spChg chg="add mod">
          <ac:chgData name="Pacey, Thomas (STFC,DL,AST)" userId="75be1923-886e-4547-ad2a-d227bac2f852" providerId="ADAL" clId="{0ACB7053-C6E4-47C0-B559-1DBB3EAFFD16}" dt="2024-09-19T16:39:47.935" v="11131" actId="14100"/>
          <ac:spMkLst>
            <pc:docMk/>
            <pc:sldMk cId="216759405" sldId="356"/>
            <ac:spMk id="17" creationId="{57B1AAC8-9B05-298C-69CA-4ECE5AEA3456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18" creationId="{3D3D4AE1-3443-D13A-0182-2CE0047C88A9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19" creationId="{77519F4F-F8C8-DC4B-5834-5E7B9C18EC35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20" creationId="{5FB40D00-1B9A-C116-07F6-56026A185293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21" creationId="{B0921E07-B75A-98F7-D735-5BB5D37876C4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22" creationId="{1720CBCD-268B-AB13-49D5-6F42797CAB32}"/>
          </ac:spMkLst>
        </pc:spChg>
        <pc:spChg chg="add mod">
          <ac:chgData name="Pacey, Thomas (STFC,DL,AST)" userId="75be1923-886e-4547-ad2a-d227bac2f852" providerId="ADAL" clId="{0ACB7053-C6E4-47C0-B559-1DBB3EAFFD16}" dt="2024-09-19T16:53:59.061" v="11636" actId="14100"/>
          <ac:spMkLst>
            <pc:docMk/>
            <pc:sldMk cId="216759405" sldId="356"/>
            <ac:spMk id="23" creationId="{15875872-82A5-5F5A-3580-17583C280170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24" creationId="{9679CF4F-67F8-0915-AFC4-79EE6F5A1DFC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25" creationId="{1501203E-E43D-6D24-4355-25BE951A5FA7}"/>
          </ac:spMkLst>
        </pc:spChg>
        <pc:spChg chg="add mod">
          <ac:chgData name="Pacey, Thomas (STFC,DL,AST)" userId="75be1923-886e-4547-ad2a-d227bac2f852" providerId="ADAL" clId="{0ACB7053-C6E4-47C0-B559-1DBB3EAFFD16}" dt="2024-09-19T16:44:04.035" v="11263" actId="164"/>
          <ac:spMkLst>
            <pc:docMk/>
            <pc:sldMk cId="216759405" sldId="356"/>
            <ac:spMk id="26" creationId="{D31253EB-7565-0D5F-A5B3-BBE438E3EFAB}"/>
          </ac:spMkLst>
        </pc:spChg>
        <pc:spChg chg="add mod">
          <ac:chgData name="Pacey, Thomas (STFC,DL,AST)" userId="75be1923-886e-4547-ad2a-d227bac2f852" providerId="ADAL" clId="{0ACB7053-C6E4-47C0-B559-1DBB3EAFFD16}" dt="2024-09-19T18:11:33.427" v="14058" actId="1076"/>
          <ac:spMkLst>
            <pc:docMk/>
            <pc:sldMk cId="216759405" sldId="356"/>
            <ac:spMk id="27" creationId="{553698F4-BAFB-BAE4-809A-E8E58C8233E2}"/>
          </ac:spMkLst>
        </pc:spChg>
        <pc:grpChg chg="add mod">
          <ac:chgData name="Pacey, Thomas (STFC,DL,AST)" userId="75be1923-886e-4547-ad2a-d227bac2f852" providerId="ADAL" clId="{0ACB7053-C6E4-47C0-B559-1DBB3EAFFD16}" dt="2024-09-19T16:39:47.935" v="11131" actId="14100"/>
          <ac:grpSpMkLst>
            <pc:docMk/>
            <pc:sldMk cId="216759405" sldId="356"/>
            <ac:grpSpMk id="16" creationId="{3A0A5B74-2B22-439B-47C2-37C1CA269916}"/>
          </ac:grpSpMkLst>
        </pc:grpChg>
        <pc:grpChg chg="add mod">
          <ac:chgData name="Pacey, Thomas (STFC,DL,AST)" userId="75be1923-886e-4547-ad2a-d227bac2f852" providerId="ADAL" clId="{0ACB7053-C6E4-47C0-B559-1DBB3EAFFD16}" dt="2024-09-19T18:11:20.261" v="14055" actId="1076"/>
          <ac:grpSpMkLst>
            <pc:docMk/>
            <pc:sldMk cId="216759405" sldId="356"/>
            <ac:grpSpMk id="30" creationId="{56830E0F-7BE3-50D2-8D56-2D32B2C72AE1}"/>
          </ac:grpSpMkLst>
        </pc:grpChg>
        <pc:picChg chg="add mod">
          <ac:chgData name="Pacey, Thomas (STFC,DL,AST)" userId="75be1923-886e-4547-ad2a-d227bac2f852" providerId="ADAL" clId="{0ACB7053-C6E4-47C0-B559-1DBB3EAFFD16}" dt="2024-09-19T16:39:47.935" v="11131" actId="14100"/>
          <ac:picMkLst>
            <pc:docMk/>
            <pc:sldMk cId="216759405" sldId="356"/>
            <ac:picMk id="6" creationId="{1516D60E-6337-1B0B-7A66-C15B94C8C1AB}"/>
          </ac:picMkLst>
        </pc:picChg>
        <pc:cxnChg chg="add mod ord">
          <ac:chgData name="Pacey, Thomas (STFC,DL,AST)" userId="75be1923-886e-4547-ad2a-d227bac2f852" providerId="ADAL" clId="{0ACB7053-C6E4-47C0-B559-1DBB3EAFFD16}" dt="2024-09-19T16:44:04.035" v="11263" actId="164"/>
          <ac:cxnSpMkLst>
            <pc:docMk/>
            <pc:sldMk cId="216759405" sldId="356"/>
            <ac:cxnSpMk id="29" creationId="{C8B175BC-C3A0-50E8-E308-47521A531EE0}"/>
          </ac:cxnSpMkLst>
        </pc:cxnChg>
      </pc:sldChg>
      <pc:sldChg chg="addSp delSp modSp add mod ord modAnim">
        <pc:chgData name="Pacey, Thomas (STFC,DL,AST)" userId="75be1923-886e-4547-ad2a-d227bac2f852" providerId="ADAL" clId="{0ACB7053-C6E4-47C0-B559-1DBB3EAFFD16}" dt="2024-09-19T18:13:32.237" v="14081"/>
        <pc:sldMkLst>
          <pc:docMk/>
          <pc:sldMk cId="27555021" sldId="357"/>
        </pc:sldMkLst>
        <pc:spChg chg="mod">
          <ac:chgData name="Pacey, Thomas (STFC,DL,AST)" userId="75be1923-886e-4547-ad2a-d227bac2f852" providerId="ADAL" clId="{0ACB7053-C6E4-47C0-B559-1DBB3EAFFD16}" dt="2024-09-19T17:31:28.321" v="12569" actId="20577"/>
          <ac:spMkLst>
            <pc:docMk/>
            <pc:sldMk cId="27555021" sldId="357"/>
            <ac:spMk id="2" creationId="{6639A6DE-59B3-B350-658B-E8D07FEE10DD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7" creationId="{44F25731-E8B2-613E-221A-CFBA6667BE19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8" creationId="{E7161A87-55CD-D6A6-5381-9CB90ABEB641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9" creationId="{D5C8AC35-37B3-1836-62CD-0D0FE2845946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11" creationId="{09FBDDEF-B5E5-47C0-7CA5-5B7D85B20AA5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12" creationId="{191264F8-CC49-435E-27BD-ECFCCAEB7800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13" creationId="{B4C75560-29A1-0486-6CDD-22D3553E2F5E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14" creationId="{2440C7F1-1839-1B0E-331F-C7EF628D6275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15" creationId="{59E350F9-A902-DD42-C431-D85F5FF1E1C4}"/>
          </ac:spMkLst>
        </pc:spChg>
        <pc:spChg chg="mod">
          <ac:chgData name="Pacey, Thomas (STFC,DL,AST)" userId="75be1923-886e-4547-ad2a-d227bac2f852" providerId="ADAL" clId="{0ACB7053-C6E4-47C0-B559-1DBB3EAFFD16}" dt="2024-09-19T17:07:41.119" v="11903" actId="1076"/>
          <ac:spMkLst>
            <pc:docMk/>
            <pc:sldMk cId="27555021" sldId="357"/>
            <ac:spMk id="17" creationId="{57B1AAC8-9B05-298C-69CA-4ECE5AEA3456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18" creationId="{3D3D4AE1-3443-D13A-0182-2CE0047C88A9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19" creationId="{77519F4F-F8C8-DC4B-5834-5E7B9C18EC35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20" creationId="{5FB40D00-1B9A-C116-07F6-56026A185293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21" creationId="{B0921E07-B75A-98F7-D735-5BB5D37876C4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22" creationId="{1720CBCD-268B-AB13-49D5-6F42797CAB32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23" creationId="{15875872-82A5-5F5A-3580-17583C280170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24" creationId="{9679CF4F-67F8-0915-AFC4-79EE6F5A1DFC}"/>
          </ac:spMkLst>
        </pc:spChg>
        <pc:spChg chg="mod">
          <ac:chgData name="Pacey, Thomas (STFC,DL,AST)" userId="75be1923-886e-4547-ad2a-d227bac2f852" providerId="ADAL" clId="{0ACB7053-C6E4-47C0-B559-1DBB3EAFFD16}" dt="2024-09-19T16:44:08.626" v="11264" actId="164"/>
          <ac:spMkLst>
            <pc:docMk/>
            <pc:sldMk cId="27555021" sldId="357"/>
            <ac:spMk id="25" creationId="{1501203E-E43D-6D24-4355-25BE951A5FA7}"/>
          </ac:spMkLst>
        </pc:spChg>
        <pc:spChg chg="del">
          <ac:chgData name="Pacey, Thomas (STFC,DL,AST)" userId="75be1923-886e-4547-ad2a-d227bac2f852" providerId="ADAL" clId="{0ACB7053-C6E4-47C0-B559-1DBB3EAFFD16}" dt="2024-09-19T16:44:14.496" v="11268" actId="478"/>
          <ac:spMkLst>
            <pc:docMk/>
            <pc:sldMk cId="27555021" sldId="357"/>
            <ac:spMk id="26" creationId="{D31253EB-7565-0D5F-A5B3-BBE438E3EFAB}"/>
          </ac:spMkLst>
        </pc:spChg>
        <pc:spChg chg="del mod">
          <ac:chgData name="Pacey, Thomas (STFC,DL,AST)" userId="75be1923-886e-4547-ad2a-d227bac2f852" providerId="ADAL" clId="{0ACB7053-C6E4-47C0-B559-1DBB3EAFFD16}" dt="2024-09-19T16:44:18.770" v="11270" actId="478"/>
          <ac:spMkLst>
            <pc:docMk/>
            <pc:sldMk cId="27555021" sldId="357"/>
            <ac:spMk id="27" creationId="{553698F4-BAFB-BAE4-809A-E8E58C8233E2}"/>
          </ac:spMkLst>
        </pc:spChg>
        <pc:spChg chg="add del mod">
          <ac:chgData name="Pacey, Thomas (STFC,DL,AST)" userId="75be1923-886e-4547-ad2a-d227bac2f852" providerId="ADAL" clId="{0ACB7053-C6E4-47C0-B559-1DBB3EAFFD16}" dt="2024-09-19T16:44:40.596" v="11275" actId="478"/>
          <ac:spMkLst>
            <pc:docMk/>
            <pc:sldMk cId="27555021" sldId="357"/>
            <ac:spMk id="28" creationId="{661233BA-D5AB-B53A-63CA-BEFA601CDE70}"/>
          </ac:spMkLst>
        </pc:spChg>
        <pc:spChg chg="add del mod ord">
          <ac:chgData name="Pacey, Thomas (STFC,DL,AST)" userId="75be1923-886e-4547-ad2a-d227bac2f852" providerId="ADAL" clId="{0ACB7053-C6E4-47C0-B559-1DBB3EAFFD16}" dt="2024-09-19T17:02:31.163" v="11810" actId="478"/>
          <ac:spMkLst>
            <pc:docMk/>
            <pc:sldMk cId="27555021" sldId="357"/>
            <ac:spMk id="30" creationId="{17B83839-375F-AAE9-17F9-C5BA1C5AEA68}"/>
          </ac:spMkLst>
        </pc:spChg>
        <pc:spChg chg="add del mod">
          <ac:chgData name="Pacey, Thomas (STFC,DL,AST)" userId="75be1923-886e-4547-ad2a-d227bac2f852" providerId="ADAL" clId="{0ACB7053-C6E4-47C0-B559-1DBB3EAFFD16}" dt="2024-09-19T16:45:28.206" v="11282" actId="478"/>
          <ac:spMkLst>
            <pc:docMk/>
            <pc:sldMk cId="27555021" sldId="357"/>
            <ac:spMk id="31" creationId="{3300F7D0-10C3-F6B8-9E3D-24AE879F695E}"/>
          </ac:spMkLst>
        </pc:spChg>
        <pc:spChg chg="add mod ord">
          <ac:chgData name="Pacey, Thomas (STFC,DL,AST)" userId="75be1923-886e-4547-ad2a-d227bac2f852" providerId="ADAL" clId="{0ACB7053-C6E4-47C0-B559-1DBB3EAFFD16}" dt="2024-09-19T17:05:13.054" v="11835" actId="14100"/>
          <ac:spMkLst>
            <pc:docMk/>
            <pc:sldMk cId="27555021" sldId="357"/>
            <ac:spMk id="32" creationId="{8BA7EF5A-CCE6-A391-77BB-9DC85C693A73}"/>
          </ac:spMkLst>
        </pc:spChg>
        <pc:spChg chg="add mod">
          <ac:chgData name="Pacey, Thomas (STFC,DL,AST)" userId="75be1923-886e-4547-ad2a-d227bac2f852" providerId="ADAL" clId="{0ACB7053-C6E4-47C0-B559-1DBB3EAFFD16}" dt="2024-09-19T16:51:52.188" v="11519"/>
          <ac:spMkLst>
            <pc:docMk/>
            <pc:sldMk cId="27555021" sldId="357"/>
            <ac:spMk id="33" creationId="{3698BCB2-1FD9-429B-4B3A-3CC4DA90B125}"/>
          </ac:spMkLst>
        </pc:spChg>
        <pc:spChg chg="add mod">
          <ac:chgData name="Pacey, Thomas (STFC,DL,AST)" userId="75be1923-886e-4547-ad2a-d227bac2f852" providerId="ADAL" clId="{0ACB7053-C6E4-47C0-B559-1DBB3EAFFD16}" dt="2024-09-19T16:53:52.228" v="11632" actId="14100"/>
          <ac:spMkLst>
            <pc:docMk/>
            <pc:sldMk cId="27555021" sldId="357"/>
            <ac:spMk id="34" creationId="{FF35B9AF-67F0-FBAA-815C-A36C0593DAC6}"/>
          </ac:spMkLst>
        </pc:spChg>
        <pc:spChg chg="add mod">
          <ac:chgData name="Pacey, Thomas (STFC,DL,AST)" userId="75be1923-886e-4547-ad2a-d227bac2f852" providerId="ADAL" clId="{0ACB7053-C6E4-47C0-B559-1DBB3EAFFD16}" dt="2024-09-19T16:51:52.188" v="11519"/>
          <ac:spMkLst>
            <pc:docMk/>
            <pc:sldMk cId="27555021" sldId="357"/>
            <ac:spMk id="35" creationId="{1785CE33-8C6B-9CCA-2C43-21E89AEEE86B}"/>
          </ac:spMkLst>
        </pc:spChg>
        <pc:spChg chg="add del mod">
          <ac:chgData name="Pacey, Thomas (STFC,DL,AST)" userId="75be1923-886e-4547-ad2a-d227bac2f852" providerId="ADAL" clId="{0ACB7053-C6E4-47C0-B559-1DBB3EAFFD16}" dt="2024-09-19T17:00:49.608" v="11785" actId="478"/>
          <ac:spMkLst>
            <pc:docMk/>
            <pc:sldMk cId="27555021" sldId="357"/>
            <ac:spMk id="38" creationId="{10AC7B23-20F9-BC12-31CA-44B7505CD668}"/>
          </ac:spMkLst>
        </pc:spChg>
        <pc:spChg chg="add mod">
          <ac:chgData name="Pacey, Thomas (STFC,DL,AST)" userId="75be1923-886e-4547-ad2a-d227bac2f852" providerId="ADAL" clId="{0ACB7053-C6E4-47C0-B559-1DBB3EAFFD16}" dt="2024-09-19T16:48:09.175" v="11343"/>
          <ac:spMkLst>
            <pc:docMk/>
            <pc:sldMk cId="27555021" sldId="357"/>
            <ac:spMk id="39" creationId="{90FFEF61-B830-8F78-191B-189B9B136E74}"/>
          </ac:spMkLst>
        </pc:spChg>
        <pc:spChg chg="add mod">
          <ac:chgData name="Pacey, Thomas (STFC,DL,AST)" userId="75be1923-886e-4547-ad2a-d227bac2f852" providerId="ADAL" clId="{0ACB7053-C6E4-47C0-B559-1DBB3EAFFD16}" dt="2024-09-19T17:09:07.587" v="11927" actId="20577"/>
          <ac:spMkLst>
            <pc:docMk/>
            <pc:sldMk cId="27555021" sldId="357"/>
            <ac:spMk id="40" creationId="{BB492B4D-499D-D2C9-C789-8639A817FC8F}"/>
          </ac:spMkLst>
        </pc:spChg>
        <pc:spChg chg="add del mod">
          <ac:chgData name="Pacey, Thomas (STFC,DL,AST)" userId="75be1923-886e-4547-ad2a-d227bac2f852" providerId="ADAL" clId="{0ACB7053-C6E4-47C0-B559-1DBB3EAFFD16}" dt="2024-09-19T16:49:24.339" v="11398"/>
          <ac:spMkLst>
            <pc:docMk/>
            <pc:sldMk cId="27555021" sldId="357"/>
            <ac:spMk id="41" creationId="{4348FCDA-7A51-7A58-928F-F4CB0B8833AE}"/>
          </ac:spMkLst>
        </pc:spChg>
        <pc:spChg chg="add del mod">
          <ac:chgData name="Pacey, Thomas (STFC,DL,AST)" userId="75be1923-886e-4547-ad2a-d227bac2f852" providerId="ADAL" clId="{0ACB7053-C6E4-47C0-B559-1DBB3EAFFD16}" dt="2024-09-19T17:05:18.172" v="11837" actId="478"/>
          <ac:spMkLst>
            <pc:docMk/>
            <pc:sldMk cId="27555021" sldId="357"/>
            <ac:spMk id="42" creationId="{3BC21F86-0918-DD33-EFD5-5AA3418F15B3}"/>
          </ac:spMkLst>
        </pc:spChg>
        <pc:spChg chg="add mod">
          <ac:chgData name="Pacey, Thomas (STFC,DL,AST)" userId="75be1923-886e-4547-ad2a-d227bac2f852" providerId="ADAL" clId="{0ACB7053-C6E4-47C0-B559-1DBB3EAFFD16}" dt="2024-09-19T16:51:01.634" v="11455" actId="14100"/>
          <ac:spMkLst>
            <pc:docMk/>
            <pc:sldMk cId="27555021" sldId="357"/>
            <ac:spMk id="43" creationId="{D39EBC92-E39B-41F7-0980-880E0228E3DA}"/>
          </ac:spMkLst>
        </pc:spChg>
        <pc:spChg chg="add mod">
          <ac:chgData name="Pacey, Thomas (STFC,DL,AST)" userId="75be1923-886e-4547-ad2a-d227bac2f852" providerId="ADAL" clId="{0ACB7053-C6E4-47C0-B559-1DBB3EAFFD16}" dt="2024-09-19T17:06:38.611" v="11872" actId="20577"/>
          <ac:spMkLst>
            <pc:docMk/>
            <pc:sldMk cId="27555021" sldId="357"/>
            <ac:spMk id="44" creationId="{472D13BB-68B1-0809-6C95-9B0D18D0CEC2}"/>
          </ac:spMkLst>
        </pc:spChg>
        <pc:spChg chg="add del mod">
          <ac:chgData name="Pacey, Thomas (STFC,DL,AST)" userId="75be1923-886e-4547-ad2a-d227bac2f852" providerId="ADAL" clId="{0ACB7053-C6E4-47C0-B559-1DBB3EAFFD16}" dt="2024-09-19T17:05:23.527" v="11839" actId="478"/>
          <ac:spMkLst>
            <pc:docMk/>
            <pc:sldMk cId="27555021" sldId="357"/>
            <ac:spMk id="45" creationId="{0F284C1E-6688-C506-DEF8-102AA282D1F6}"/>
          </ac:spMkLst>
        </pc:spChg>
        <pc:spChg chg="add del mod">
          <ac:chgData name="Pacey, Thomas (STFC,DL,AST)" userId="75be1923-886e-4547-ad2a-d227bac2f852" providerId="ADAL" clId="{0ACB7053-C6E4-47C0-B559-1DBB3EAFFD16}" dt="2024-09-19T17:05:56.973" v="11855" actId="478"/>
          <ac:spMkLst>
            <pc:docMk/>
            <pc:sldMk cId="27555021" sldId="357"/>
            <ac:spMk id="46" creationId="{BF031EE7-777D-70FC-FA53-0B54E612F3E1}"/>
          </ac:spMkLst>
        </pc:spChg>
        <pc:spChg chg="add del mod">
          <ac:chgData name="Pacey, Thomas (STFC,DL,AST)" userId="75be1923-886e-4547-ad2a-d227bac2f852" providerId="ADAL" clId="{0ACB7053-C6E4-47C0-B559-1DBB3EAFFD16}" dt="2024-09-19T17:05:54.949" v="11854" actId="478"/>
          <ac:spMkLst>
            <pc:docMk/>
            <pc:sldMk cId="27555021" sldId="357"/>
            <ac:spMk id="47" creationId="{E53741BF-B060-F17F-42C1-4E4C31BAA431}"/>
          </ac:spMkLst>
        </pc:spChg>
        <pc:spChg chg="add mod">
          <ac:chgData name="Pacey, Thomas (STFC,DL,AST)" userId="75be1923-886e-4547-ad2a-d227bac2f852" providerId="ADAL" clId="{0ACB7053-C6E4-47C0-B559-1DBB3EAFFD16}" dt="2024-09-19T17:11:35.345" v="11956" actId="1582"/>
          <ac:spMkLst>
            <pc:docMk/>
            <pc:sldMk cId="27555021" sldId="357"/>
            <ac:spMk id="49" creationId="{DC565311-3706-BF92-6A42-8CF220AC4142}"/>
          </ac:spMkLst>
        </pc:spChg>
        <pc:spChg chg="add mod">
          <ac:chgData name="Pacey, Thomas (STFC,DL,AST)" userId="75be1923-886e-4547-ad2a-d227bac2f852" providerId="ADAL" clId="{0ACB7053-C6E4-47C0-B559-1DBB3EAFFD16}" dt="2024-09-19T17:06:08.104" v="11857" actId="1076"/>
          <ac:spMkLst>
            <pc:docMk/>
            <pc:sldMk cId="27555021" sldId="357"/>
            <ac:spMk id="50" creationId="{4D3B735F-BFF3-6B93-29A5-136DA4D388E8}"/>
          </ac:spMkLst>
        </pc:spChg>
        <pc:spChg chg="add mod">
          <ac:chgData name="Pacey, Thomas (STFC,DL,AST)" userId="75be1923-886e-4547-ad2a-d227bac2f852" providerId="ADAL" clId="{0ACB7053-C6E4-47C0-B559-1DBB3EAFFD16}" dt="2024-09-19T17:06:08.104" v="11857" actId="1076"/>
          <ac:spMkLst>
            <pc:docMk/>
            <pc:sldMk cId="27555021" sldId="357"/>
            <ac:spMk id="51" creationId="{AC0FE3ED-DE9D-BE75-1493-774F059B8892}"/>
          </ac:spMkLst>
        </pc:spChg>
        <pc:spChg chg="add mod">
          <ac:chgData name="Pacey, Thomas (STFC,DL,AST)" userId="75be1923-886e-4547-ad2a-d227bac2f852" providerId="ADAL" clId="{0ACB7053-C6E4-47C0-B559-1DBB3EAFFD16}" dt="2024-09-19T17:13:10.538" v="12050" actId="1582"/>
          <ac:spMkLst>
            <pc:docMk/>
            <pc:sldMk cId="27555021" sldId="357"/>
            <ac:spMk id="52" creationId="{D206A0A0-4843-09B7-4BAE-6D9F8CC76D5E}"/>
          </ac:spMkLst>
        </pc:spChg>
        <pc:spChg chg="add mod">
          <ac:chgData name="Pacey, Thomas (STFC,DL,AST)" userId="75be1923-886e-4547-ad2a-d227bac2f852" providerId="ADAL" clId="{0ACB7053-C6E4-47C0-B559-1DBB3EAFFD16}" dt="2024-09-19T17:11:20.641" v="11953" actId="1076"/>
          <ac:spMkLst>
            <pc:docMk/>
            <pc:sldMk cId="27555021" sldId="357"/>
            <ac:spMk id="53" creationId="{9FFB5465-7487-EE05-9023-9AA96F88E85F}"/>
          </ac:spMkLst>
        </pc:spChg>
        <pc:spChg chg="add mod">
          <ac:chgData name="Pacey, Thomas (STFC,DL,AST)" userId="75be1923-886e-4547-ad2a-d227bac2f852" providerId="ADAL" clId="{0ACB7053-C6E4-47C0-B559-1DBB3EAFFD16}" dt="2024-09-19T17:09:18.107" v="11930" actId="164"/>
          <ac:spMkLst>
            <pc:docMk/>
            <pc:sldMk cId="27555021" sldId="357"/>
            <ac:spMk id="55" creationId="{B5768715-D0C6-1EDA-36B2-277CE5AE5128}"/>
          </ac:spMkLst>
        </pc:spChg>
        <pc:spChg chg="add mod">
          <ac:chgData name="Pacey, Thomas (STFC,DL,AST)" userId="75be1923-886e-4547-ad2a-d227bac2f852" providerId="ADAL" clId="{0ACB7053-C6E4-47C0-B559-1DBB3EAFFD16}" dt="2024-09-19T17:09:13.285" v="11929" actId="14100"/>
          <ac:spMkLst>
            <pc:docMk/>
            <pc:sldMk cId="27555021" sldId="357"/>
            <ac:spMk id="56" creationId="{6BA4076D-871B-A0E1-BD3B-2D9BD2E3F92B}"/>
          </ac:spMkLst>
        </pc:spChg>
        <pc:grpChg chg="add del mod">
          <ac:chgData name="Pacey, Thomas (STFC,DL,AST)" userId="75be1923-886e-4547-ad2a-d227bac2f852" providerId="ADAL" clId="{0ACB7053-C6E4-47C0-B559-1DBB3EAFFD16}" dt="2024-09-19T16:44:09.522" v="11265" actId="478"/>
          <ac:grpSpMkLst>
            <pc:docMk/>
            <pc:sldMk cId="27555021" sldId="357"/>
            <ac:grpSpMk id="3" creationId="{4592CD70-80E6-C0A9-F882-2FC43059814C}"/>
          </ac:grpSpMkLst>
        </pc:grpChg>
        <pc:grpChg chg="add del mod">
          <ac:chgData name="Pacey, Thomas (STFC,DL,AST)" userId="75be1923-886e-4547-ad2a-d227bac2f852" providerId="ADAL" clId="{0ACB7053-C6E4-47C0-B559-1DBB3EAFFD16}" dt="2024-09-19T17:07:41.119" v="11903" actId="1076"/>
          <ac:grpSpMkLst>
            <pc:docMk/>
            <pc:sldMk cId="27555021" sldId="357"/>
            <ac:grpSpMk id="16" creationId="{3A0A5B74-2B22-439B-47C2-37C1CA269916}"/>
          </ac:grpSpMkLst>
        </pc:grpChg>
        <pc:grpChg chg="add mod">
          <ac:chgData name="Pacey, Thomas (STFC,DL,AST)" userId="75be1923-886e-4547-ad2a-d227bac2f852" providerId="ADAL" clId="{0ACB7053-C6E4-47C0-B559-1DBB3EAFFD16}" dt="2024-09-19T18:13:28.895" v="14080" actId="1076"/>
          <ac:grpSpMkLst>
            <pc:docMk/>
            <pc:sldMk cId="27555021" sldId="357"/>
            <ac:grpSpMk id="37" creationId="{7605C6A3-3DED-EBDF-4F97-2FC6830F4994}"/>
          </ac:grpSpMkLst>
        </pc:grpChg>
        <pc:grpChg chg="add mod">
          <ac:chgData name="Pacey, Thomas (STFC,DL,AST)" userId="75be1923-886e-4547-ad2a-d227bac2f852" providerId="ADAL" clId="{0ACB7053-C6E4-47C0-B559-1DBB3EAFFD16}" dt="2024-09-19T17:09:18.107" v="11930" actId="164"/>
          <ac:grpSpMkLst>
            <pc:docMk/>
            <pc:sldMk cId="27555021" sldId="357"/>
            <ac:grpSpMk id="54" creationId="{902B5E3A-54E6-4FC4-494A-EFBBEACFF051}"/>
          </ac:grpSpMkLst>
        </pc:grpChg>
        <pc:grpChg chg="add mod">
          <ac:chgData name="Pacey, Thomas (STFC,DL,AST)" userId="75be1923-886e-4547-ad2a-d227bac2f852" providerId="ADAL" clId="{0ACB7053-C6E4-47C0-B559-1DBB3EAFFD16}" dt="2024-09-19T17:09:18.107" v="11930" actId="164"/>
          <ac:grpSpMkLst>
            <pc:docMk/>
            <pc:sldMk cId="27555021" sldId="357"/>
            <ac:grpSpMk id="57" creationId="{8661C028-1401-0774-56D4-F213978B22E2}"/>
          </ac:grpSpMkLst>
        </pc:grpChg>
        <pc:picChg chg="mod">
          <ac:chgData name="Pacey, Thomas (STFC,DL,AST)" userId="75be1923-886e-4547-ad2a-d227bac2f852" providerId="ADAL" clId="{0ACB7053-C6E4-47C0-B559-1DBB3EAFFD16}" dt="2024-09-19T17:07:41.119" v="11903" actId="1076"/>
          <ac:picMkLst>
            <pc:docMk/>
            <pc:sldMk cId="27555021" sldId="357"/>
            <ac:picMk id="6" creationId="{1516D60E-6337-1B0B-7A66-C15B94C8C1AB}"/>
          </ac:picMkLst>
        </pc:picChg>
        <pc:picChg chg="add del mod">
          <ac:chgData name="Pacey, Thomas (STFC,DL,AST)" userId="75be1923-886e-4547-ad2a-d227bac2f852" providerId="ADAL" clId="{0ACB7053-C6E4-47C0-B559-1DBB3EAFFD16}" dt="2024-09-19T16:55:57.630" v="11710" actId="478"/>
          <ac:picMkLst>
            <pc:docMk/>
            <pc:sldMk cId="27555021" sldId="357"/>
            <ac:picMk id="48" creationId="{A710EF49-B1A8-21A0-5445-0E4572E05BB6}"/>
          </ac:picMkLst>
        </pc:picChg>
        <pc:cxnChg chg="mod">
          <ac:chgData name="Pacey, Thomas (STFC,DL,AST)" userId="75be1923-886e-4547-ad2a-d227bac2f852" providerId="ADAL" clId="{0ACB7053-C6E4-47C0-B559-1DBB3EAFFD16}" dt="2024-09-19T16:44:08.626" v="11264" actId="164"/>
          <ac:cxnSpMkLst>
            <pc:docMk/>
            <pc:sldMk cId="27555021" sldId="357"/>
            <ac:cxnSpMk id="29" creationId="{C8B175BC-C3A0-50E8-E308-47521A531EE0}"/>
          </ac:cxnSpMkLst>
        </pc:cxnChg>
        <pc:cxnChg chg="add mod ord">
          <ac:chgData name="Pacey, Thomas (STFC,DL,AST)" userId="75be1923-886e-4547-ad2a-d227bac2f852" providerId="ADAL" clId="{0ACB7053-C6E4-47C0-B559-1DBB3EAFFD16}" dt="2024-09-19T16:46:34.073" v="11298" actId="171"/>
          <ac:cxnSpMkLst>
            <pc:docMk/>
            <pc:sldMk cId="27555021" sldId="357"/>
            <ac:cxnSpMk id="36" creationId="{DE60E457-1B2B-34BD-FA57-C6D30671210E}"/>
          </ac:cxnSpMkLst>
        </pc:cxnChg>
      </pc:sldChg>
      <pc:sldChg chg="add del">
        <pc:chgData name="Pacey, Thomas (STFC,DL,AST)" userId="75be1923-886e-4547-ad2a-d227bac2f852" providerId="ADAL" clId="{0ACB7053-C6E4-47C0-B559-1DBB3EAFFD16}" dt="2024-09-19T16:45:15.465" v="11279" actId="2890"/>
        <pc:sldMkLst>
          <pc:docMk/>
          <pc:sldMk cId="374893836" sldId="358"/>
        </pc:sldMkLst>
      </pc:sldChg>
      <pc:sldChg chg="addSp delSp modSp add mod ord modAnim modNotesTx">
        <pc:chgData name="Pacey, Thomas (STFC,DL,AST)" userId="75be1923-886e-4547-ad2a-d227bac2f852" providerId="ADAL" clId="{0ACB7053-C6E4-47C0-B559-1DBB3EAFFD16}" dt="2024-09-19T18:38:13.416" v="14742"/>
        <pc:sldMkLst>
          <pc:docMk/>
          <pc:sldMk cId="1612800542" sldId="358"/>
        </pc:sldMkLst>
        <pc:spChg chg="mod">
          <ac:chgData name="Pacey, Thomas (STFC,DL,AST)" userId="75be1923-886e-4547-ad2a-d227bac2f852" providerId="ADAL" clId="{0ACB7053-C6E4-47C0-B559-1DBB3EAFFD16}" dt="2024-09-19T18:12:01.222" v="14063" actId="164"/>
          <ac:spMkLst>
            <pc:docMk/>
            <pc:sldMk cId="1612800542" sldId="358"/>
            <ac:spMk id="30" creationId="{17B83839-375F-AAE9-17F9-C5BA1C5AEA68}"/>
          </ac:spMkLst>
        </pc:spChg>
        <pc:spChg chg="mod">
          <ac:chgData name="Pacey, Thomas (STFC,DL,AST)" userId="75be1923-886e-4547-ad2a-d227bac2f852" providerId="ADAL" clId="{0ACB7053-C6E4-47C0-B559-1DBB3EAFFD16}" dt="2024-09-19T18:12:09.446" v="14066" actId="164"/>
          <ac:spMkLst>
            <pc:docMk/>
            <pc:sldMk cId="1612800542" sldId="358"/>
            <ac:spMk id="32" creationId="{8BA7EF5A-CCE6-A391-77BB-9DC85C693A73}"/>
          </ac:spMkLst>
        </pc:spChg>
        <pc:spChg chg="mod topLvl">
          <ac:chgData name="Pacey, Thomas (STFC,DL,AST)" userId="75be1923-886e-4547-ad2a-d227bac2f852" providerId="ADAL" clId="{0ACB7053-C6E4-47C0-B559-1DBB3EAFFD16}" dt="2024-09-19T18:12:24.836" v="14070" actId="164"/>
          <ac:spMkLst>
            <pc:docMk/>
            <pc:sldMk cId="1612800542" sldId="358"/>
            <ac:spMk id="33" creationId="{3698BCB2-1FD9-429B-4B3A-3CC4DA90B125}"/>
          </ac:spMkLst>
        </pc:spChg>
        <pc:spChg chg="mod topLvl">
          <ac:chgData name="Pacey, Thomas (STFC,DL,AST)" userId="75be1923-886e-4547-ad2a-d227bac2f852" providerId="ADAL" clId="{0ACB7053-C6E4-47C0-B559-1DBB3EAFFD16}" dt="2024-09-19T18:12:24.836" v="14070" actId="164"/>
          <ac:spMkLst>
            <pc:docMk/>
            <pc:sldMk cId="1612800542" sldId="358"/>
            <ac:spMk id="34" creationId="{FF35B9AF-67F0-FBAA-815C-A36C0593DAC6}"/>
          </ac:spMkLst>
        </pc:spChg>
        <pc:spChg chg="mod topLvl">
          <ac:chgData name="Pacey, Thomas (STFC,DL,AST)" userId="75be1923-886e-4547-ad2a-d227bac2f852" providerId="ADAL" clId="{0ACB7053-C6E4-47C0-B559-1DBB3EAFFD16}" dt="2024-09-19T18:12:24.836" v="14070" actId="164"/>
          <ac:spMkLst>
            <pc:docMk/>
            <pc:sldMk cId="1612800542" sldId="358"/>
            <ac:spMk id="35" creationId="{1785CE33-8C6B-9CCA-2C43-21E89AEEE86B}"/>
          </ac:spMkLst>
        </pc:spChg>
        <pc:spChg chg="mod topLvl">
          <ac:chgData name="Pacey, Thomas (STFC,DL,AST)" userId="75be1923-886e-4547-ad2a-d227bac2f852" providerId="ADAL" clId="{0ACB7053-C6E4-47C0-B559-1DBB3EAFFD16}" dt="2024-09-19T18:12:01.222" v="14063" actId="164"/>
          <ac:spMkLst>
            <pc:docMk/>
            <pc:sldMk cId="1612800542" sldId="358"/>
            <ac:spMk id="38" creationId="{10AC7B23-20F9-BC12-31CA-44B7505CD668}"/>
          </ac:spMkLst>
        </pc:spChg>
        <pc:spChg chg="mod topLvl">
          <ac:chgData name="Pacey, Thomas (STFC,DL,AST)" userId="75be1923-886e-4547-ad2a-d227bac2f852" providerId="ADAL" clId="{0ACB7053-C6E4-47C0-B559-1DBB3EAFFD16}" dt="2024-09-19T18:12:09.446" v="14066" actId="164"/>
          <ac:spMkLst>
            <pc:docMk/>
            <pc:sldMk cId="1612800542" sldId="358"/>
            <ac:spMk id="40" creationId="{BB492B4D-499D-D2C9-C789-8639A817FC8F}"/>
          </ac:spMkLst>
        </pc:spChg>
        <pc:spChg chg="mod topLvl">
          <ac:chgData name="Pacey, Thomas (STFC,DL,AST)" userId="75be1923-886e-4547-ad2a-d227bac2f852" providerId="ADAL" clId="{0ACB7053-C6E4-47C0-B559-1DBB3EAFFD16}" dt="2024-09-19T18:37:53.266" v="14740" actId="164"/>
          <ac:spMkLst>
            <pc:docMk/>
            <pc:sldMk cId="1612800542" sldId="358"/>
            <ac:spMk id="42" creationId="{3BC21F86-0918-DD33-EFD5-5AA3418F15B3}"/>
          </ac:spMkLst>
        </pc:spChg>
        <pc:spChg chg="mod">
          <ac:chgData name="Pacey, Thomas (STFC,DL,AST)" userId="75be1923-886e-4547-ad2a-d227bac2f852" providerId="ADAL" clId="{0ACB7053-C6E4-47C0-B559-1DBB3EAFFD16}" dt="2024-09-19T18:12:13.868" v="14067" actId="164"/>
          <ac:spMkLst>
            <pc:docMk/>
            <pc:sldMk cId="1612800542" sldId="358"/>
            <ac:spMk id="43" creationId="{D39EBC92-E39B-41F7-0980-880E0228E3DA}"/>
          </ac:spMkLst>
        </pc:spChg>
        <pc:spChg chg="mod topLvl">
          <ac:chgData name="Pacey, Thomas (STFC,DL,AST)" userId="75be1923-886e-4547-ad2a-d227bac2f852" providerId="ADAL" clId="{0ACB7053-C6E4-47C0-B559-1DBB3EAFFD16}" dt="2024-09-19T18:12:13.868" v="14067" actId="164"/>
          <ac:spMkLst>
            <pc:docMk/>
            <pc:sldMk cId="1612800542" sldId="358"/>
            <ac:spMk id="44" creationId="{472D13BB-68B1-0809-6C95-9B0D18D0CEC2}"/>
          </ac:spMkLst>
        </pc:spChg>
        <pc:spChg chg="mod topLvl">
          <ac:chgData name="Pacey, Thomas (STFC,DL,AST)" userId="75be1923-886e-4547-ad2a-d227bac2f852" providerId="ADAL" clId="{0ACB7053-C6E4-47C0-B559-1DBB3EAFFD16}" dt="2024-09-19T18:12:18.748" v="14069" actId="1076"/>
          <ac:spMkLst>
            <pc:docMk/>
            <pc:sldMk cId="1612800542" sldId="358"/>
            <ac:spMk id="45" creationId="{0F284C1E-6688-C506-DEF8-102AA282D1F6}"/>
          </ac:spMkLst>
        </pc:spChg>
        <pc:spChg chg="mod">
          <ac:chgData name="Pacey, Thomas (STFC,DL,AST)" userId="75be1923-886e-4547-ad2a-d227bac2f852" providerId="ADAL" clId="{0ACB7053-C6E4-47C0-B559-1DBB3EAFFD16}" dt="2024-09-19T17:48:43.225" v="13114" actId="207"/>
          <ac:spMkLst>
            <pc:docMk/>
            <pc:sldMk cId="1612800542" sldId="358"/>
            <ac:spMk id="47" creationId="{E53741BF-B060-F17F-42C1-4E4C31BAA431}"/>
          </ac:spMkLst>
        </pc:spChg>
        <pc:grpChg chg="add mod">
          <ac:chgData name="Pacey, Thomas (STFC,DL,AST)" userId="75be1923-886e-4547-ad2a-d227bac2f852" providerId="ADAL" clId="{0ACB7053-C6E4-47C0-B559-1DBB3EAFFD16}" dt="2024-09-19T18:12:01.222" v="14063" actId="164"/>
          <ac:grpSpMkLst>
            <pc:docMk/>
            <pc:sldMk cId="1612800542" sldId="358"/>
            <ac:grpSpMk id="3" creationId="{9E28F96C-20F9-A796-B6A2-943852A53AD2}"/>
          </ac:grpSpMkLst>
        </pc:grpChg>
        <pc:grpChg chg="add mod">
          <ac:chgData name="Pacey, Thomas (STFC,DL,AST)" userId="75be1923-886e-4547-ad2a-d227bac2f852" providerId="ADAL" clId="{0ACB7053-C6E4-47C0-B559-1DBB3EAFFD16}" dt="2024-09-19T18:37:53.266" v="14740" actId="164"/>
          <ac:grpSpMkLst>
            <pc:docMk/>
            <pc:sldMk cId="1612800542" sldId="358"/>
            <ac:grpSpMk id="18" creationId="{B0E70497-4BC6-DC1C-9112-794888D555B4}"/>
          </ac:grpSpMkLst>
        </pc:grpChg>
        <pc:grpChg chg="add mod">
          <ac:chgData name="Pacey, Thomas (STFC,DL,AST)" userId="75be1923-886e-4547-ad2a-d227bac2f852" providerId="ADAL" clId="{0ACB7053-C6E4-47C0-B559-1DBB3EAFFD16}" dt="2024-09-19T18:12:13.868" v="14067" actId="164"/>
          <ac:grpSpMkLst>
            <pc:docMk/>
            <pc:sldMk cId="1612800542" sldId="358"/>
            <ac:grpSpMk id="19" creationId="{03441857-F104-DE1E-F1B7-1003C85ED998}"/>
          </ac:grpSpMkLst>
        </pc:grpChg>
        <pc:grpChg chg="add mod">
          <ac:chgData name="Pacey, Thomas (STFC,DL,AST)" userId="75be1923-886e-4547-ad2a-d227bac2f852" providerId="ADAL" clId="{0ACB7053-C6E4-47C0-B559-1DBB3EAFFD16}" dt="2024-09-19T18:12:24.836" v="14070" actId="164"/>
          <ac:grpSpMkLst>
            <pc:docMk/>
            <pc:sldMk cId="1612800542" sldId="358"/>
            <ac:grpSpMk id="20" creationId="{6E9654E4-CFF6-AC74-8D71-DB2ED5FE77C5}"/>
          </ac:grpSpMkLst>
        </pc:grpChg>
        <pc:grpChg chg="add mod">
          <ac:chgData name="Pacey, Thomas (STFC,DL,AST)" userId="75be1923-886e-4547-ad2a-d227bac2f852" providerId="ADAL" clId="{0ACB7053-C6E4-47C0-B559-1DBB3EAFFD16}" dt="2024-09-19T18:37:53.266" v="14740" actId="164"/>
          <ac:grpSpMkLst>
            <pc:docMk/>
            <pc:sldMk cId="1612800542" sldId="358"/>
            <ac:grpSpMk id="21" creationId="{2C137490-2AC4-B901-30E2-318EDBE66928}"/>
          </ac:grpSpMkLst>
        </pc:grpChg>
        <pc:grpChg chg="del mod">
          <ac:chgData name="Pacey, Thomas (STFC,DL,AST)" userId="75be1923-886e-4547-ad2a-d227bac2f852" providerId="ADAL" clId="{0ACB7053-C6E4-47C0-B559-1DBB3EAFFD16}" dt="2024-09-19T18:11:57.970" v="14062" actId="165"/>
          <ac:grpSpMkLst>
            <pc:docMk/>
            <pc:sldMk cId="1612800542" sldId="358"/>
            <ac:grpSpMk id="37" creationId="{7605C6A3-3DED-EBDF-4F97-2FC6830F4994}"/>
          </ac:grpSpMkLst>
        </pc:grpChg>
      </pc:sldChg>
      <pc:sldChg chg="addSp delSp modSp add mod ord modAnim">
        <pc:chgData name="Pacey, Thomas (STFC,DL,AST)" userId="75be1923-886e-4547-ad2a-d227bac2f852" providerId="ADAL" clId="{0ACB7053-C6E4-47C0-B559-1DBB3EAFFD16}" dt="2024-09-19T18:15:03.396" v="14173"/>
        <pc:sldMkLst>
          <pc:docMk/>
          <pc:sldMk cId="1668508216" sldId="359"/>
        </pc:sldMkLst>
        <pc:spChg chg="add del mod">
          <ac:chgData name="Pacey, Thomas (STFC,DL,AST)" userId="75be1923-886e-4547-ad2a-d227bac2f852" providerId="ADAL" clId="{0ACB7053-C6E4-47C0-B559-1DBB3EAFFD16}" dt="2024-09-19T17:13:00.084" v="12049" actId="478"/>
          <ac:spMkLst>
            <pc:docMk/>
            <pc:sldMk cId="1668508216" sldId="359"/>
            <ac:spMk id="3" creationId="{43D2E430-4EC8-3927-6DD5-340D88D47A5D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7" creationId="{44F25731-E8B2-613E-221A-CFBA6667BE19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8" creationId="{E7161A87-55CD-D6A6-5381-9CB90ABEB641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9" creationId="{D5C8AC35-37B3-1836-62CD-0D0FE2845946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11" creationId="{09FBDDEF-B5E5-47C0-7CA5-5B7D85B20AA5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12" creationId="{191264F8-CC49-435E-27BD-ECFCCAEB7800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13" creationId="{B4C75560-29A1-0486-6CDD-22D3553E2F5E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14" creationId="{2440C7F1-1839-1B0E-331F-C7EF628D6275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15" creationId="{59E350F9-A902-DD42-C431-D85F5FF1E1C4}"/>
          </ac:spMkLst>
        </pc:spChg>
        <pc:spChg chg="mod">
          <ac:chgData name="Pacey, Thomas (STFC,DL,AST)" userId="75be1923-886e-4547-ad2a-d227bac2f852" providerId="ADAL" clId="{0ACB7053-C6E4-47C0-B559-1DBB3EAFFD16}" dt="2024-09-19T17:23:51.901" v="12277" actId="1076"/>
          <ac:spMkLst>
            <pc:docMk/>
            <pc:sldMk cId="1668508216" sldId="359"/>
            <ac:spMk id="17" creationId="{57B1AAC8-9B05-298C-69CA-4ECE5AEA3456}"/>
          </ac:spMkLst>
        </pc:spChg>
        <pc:spChg chg="add mod">
          <ac:chgData name="Pacey, Thomas (STFC,DL,AST)" userId="75be1923-886e-4547-ad2a-d227bac2f852" providerId="ADAL" clId="{0ACB7053-C6E4-47C0-B559-1DBB3EAFFD16}" dt="2024-09-19T18:14:33.134" v="14167" actId="164"/>
          <ac:spMkLst>
            <pc:docMk/>
            <pc:sldMk cId="1668508216" sldId="359"/>
            <ac:spMk id="18" creationId="{93CE4641-BA33-C336-0E2B-00D62A9899EE}"/>
          </ac:spMkLst>
        </pc:spChg>
        <pc:spChg chg="add mod">
          <ac:chgData name="Pacey, Thomas (STFC,DL,AST)" userId="75be1923-886e-4547-ad2a-d227bac2f852" providerId="ADAL" clId="{0ACB7053-C6E4-47C0-B559-1DBB3EAFFD16}" dt="2024-09-19T18:14:33.134" v="14167" actId="164"/>
          <ac:spMkLst>
            <pc:docMk/>
            <pc:sldMk cId="1668508216" sldId="359"/>
            <ac:spMk id="19" creationId="{DDA92707-5AA3-0D22-426B-D554A980936B}"/>
          </ac:spMkLst>
        </pc:spChg>
        <pc:spChg chg="add mod">
          <ac:chgData name="Pacey, Thomas (STFC,DL,AST)" userId="75be1923-886e-4547-ad2a-d227bac2f852" providerId="ADAL" clId="{0ACB7053-C6E4-47C0-B559-1DBB3EAFFD16}" dt="2024-09-19T17:59:28.957" v="13678" actId="1076"/>
          <ac:spMkLst>
            <pc:docMk/>
            <pc:sldMk cId="1668508216" sldId="359"/>
            <ac:spMk id="20" creationId="{6C41BF68-3AC8-E4B2-D539-52F316DD00BA}"/>
          </ac:spMkLst>
        </pc:spChg>
        <pc:spChg chg="add mod">
          <ac:chgData name="Pacey, Thomas (STFC,DL,AST)" userId="75be1923-886e-4547-ad2a-d227bac2f852" providerId="ADAL" clId="{0ACB7053-C6E4-47C0-B559-1DBB3EAFFD16}" dt="2024-09-19T18:14:24.301" v="14166" actId="1076"/>
          <ac:spMkLst>
            <pc:docMk/>
            <pc:sldMk cId="1668508216" sldId="359"/>
            <ac:spMk id="21" creationId="{A5727B1A-02A3-C5EF-1397-E16974717B51}"/>
          </ac:spMkLst>
        </pc:spChg>
        <pc:spChg chg="mod">
          <ac:chgData name="Pacey, Thomas (STFC,DL,AST)" userId="75be1923-886e-4547-ad2a-d227bac2f852" providerId="ADAL" clId="{0ACB7053-C6E4-47C0-B559-1DBB3EAFFD16}" dt="2024-09-19T17:14:35.464" v="12114" actId="1076"/>
          <ac:spMkLst>
            <pc:docMk/>
            <pc:sldMk cId="1668508216" sldId="359"/>
            <ac:spMk id="30" creationId="{17B83839-375F-AAE9-17F9-C5BA1C5AEA68}"/>
          </ac:spMkLst>
        </pc:spChg>
        <pc:spChg chg="mod">
          <ac:chgData name="Pacey, Thomas (STFC,DL,AST)" userId="75be1923-886e-4547-ad2a-d227bac2f852" providerId="ADAL" clId="{0ACB7053-C6E4-47C0-B559-1DBB3EAFFD16}" dt="2024-09-19T18:15:00.618" v="14172" actId="164"/>
          <ac:spMkLst>
            <pc:docMk/>
            <pc:sldMk cId="1668508216" sldId="359"/>
            <ac:spMk id="32" creationId="{8BA7EF5A-CCE6-A391-77BB-9DC85C693A73}"/>
          </ac:spMkLst>
        </pc:spChg>
        <pc:spChg chg="mod">
          <ac:chgData name="Pacey, Thomas (STFC,DL,AST)" userId="75be1923-886e-4547-ad2a-d227bac2f852" providerId="ADAL" clId="{0ACB7053-C6E4-47C0-B559-1DBB3EAFFD16}" dt="2024-09-19T17:09:41.747" v="11933"/>
          <ac:spMkLst>
            <pc:docMk/>
            <pc:sldMk cId="1668508216" sldId="359"/>
            <ac:spMk id="33" creationId="{3698BCB2-1FD9-429B-4B3A-3CC4DA90B125}"/>
          </ac:spMkLst>
        </pc:spChg>
        <pc:spChg chg="mod">
          <ac:chgData name="Pacey, Thomas (STFC,DL,AST)" userId="75be1923-886e-4547-ad2a-d227bac2f852" providerId="ADAL" clId="{0ACB7053-C6E4-47C0-B559-1DBB3EAFFD16}" dt="2024-09-19T17:09:41.747" v="11933"/>
          <ac:spMkLst>
            <pc:docMk/>
            <pc:sldMk cId="1668508216" sldId="359"/>
            <ac:spMk id="34" creationId="{FF35B9AF-67F0-FBAA-815C-A36C0593DAC6}"/>
          </ac:spMkLst>
        </pc:spChg>
        <pc:spChg chg="mod">
          <ac:chgData name="Pacey, Thomas (STFC,DL,AST)" userId="75be1923-886e-4547-ad2a-d227bac2f852" providerId="ADAL" clId="{0ACB7053-C6E4-47C0-B559-1DBB3EAFFD16}" dt="2024-09-19T17:09:41.747" v="11933"/>
          <ac:spMkLst>
            <pc:docMk/>
            <pc:sldMk cId="1668508216" sldId="359"/>
            <ac:spMk id="35" creationId="{1785CE33-8C6B-9CCA-2C43-21E89AEEE86B}"/>
          </ac:spMkLst>
        </pc:spChg>
        <pc:spChg chg="mod">
          <ac:chgData name="Pacey, Thomas (STFC,DL,AST)" userId="75be1923-886e-4547-ad2a-d227bac2f852" providerId="ADAL" clId="{0ACB7053-C6E4-47C0-B559-1DBB3EAFFD16}" dt="2024-09-19T17:25:54.828" v="12337" actId="1076"/>
          <ac:spMkLst>
            <pc:docMk/>
            <pc:sldMk cId="1668508216" sldId="359"/>
            <ac:spMk id="40" creationId="{BB492B4D-499D-D2C9-C789-8639A817FC8F}"/>
          </ac:spMkLst>
        </pc:spChg>
        <pc:spChg chg="del mod">
          <ac:chgData name="Pacey, Thomas (STFC,DL,AST)" userId="75be1923-886e-4547-ad2a-d227bac2f852" providerId="ADAL" clId="{0ACB7053-C6E4-47C0-B559-1DBB3EAFFD16}" dt="2024-09-19T17:09:46.163" v="11935" actId="478"/>
          <ac:spMkLst>
            <pc:docMk/>
            <pc:sldMk cId="1668508216" sldId="359"/>
            <ac:spMk id="42" creationId="{3BC21F86-0918-DD33-EFD5-5AA3418F15B3}"/>
          </ac:spMkLst>
        </pc:spChg>
        <pc:spChg chg="mod">
          <ac:chgData name="Pacey, Thomas (STFC,DL,AST)" userId="75be1923-886e-4547-ad2a-d227bac2f852" providerId="ADAL" clId="{0ACB7053-C6E4-47C0-B559-1DBB3EAFFD16}" dt="2024-09-19T18:15:00.618" v="14172" actId="164"/>
          <ac:spMkLst>
            <pc:docMk/>
            <pc:sldMk cId="1668508216" sldId="359"/>
            <ac:spMk id="43" creationId="{D39EBC92-E39B-41F7-0980-880E0228E3DA}"/>
          </ac:spMkLst>
        </pc:spChg>
        <pc:spChg chg="mod">
          <ac:chgData name="Pacey, Thomas (STFC,DL,AST)" userId="75be1923-886e-4547-ad2a-d227bac2f852" providerId="ADAL" clId="{0ACB7053-C6E4-47C0-B559-1DBB3EAFFD16}" dt="2024-09-19T17:09:41.747" v="11933"/>
          <ac:spMkLst>
            <pc:docMk/>
            <pc:sldMk cId="1668508216" sldId="359"/>
            <ac:spMk id="44" creationId="{472D13BB-68B1-0809-6C95-9B0D18D0CEC2}"/>
          </ac:spMkLst>
        </pc:spChg>
        <pc:spChg chg="del mod">
          <ac:chgData name="Pacey, Thomas (STFC,DL,AST)" userId="75be1923-886e-4547-ad2a-d227bac2f852" providerId="ADAL" clId="{0ACB7053-C6E4-47C0-B559-1DBB3EAFFD16}" dt="2024-09-19T17:09:47.468" v="11936" actId="478"/>
          <ac:spMkLst>
            <pc:docMk/>
            <pc:sldMk cId="1668508216" sldId="359"/>
            <ac:spMk id="45" creationId="{0F284C1E-6688-C506-DEF8-102AA282D1F6}"/>
          </ac:spMkLst>
        </pc:spChg>
        <pc:spChg chg="del">
          <ac:chgData name="Pacey, Thomas (STFC,DL,AST)" userId="75be1923-886e-4547-ad2a-d227bac2f852" providerId="ADAL" clId="{0ACB7053-C6E4-47C0-B559-1DBB3EAFFD16}" dt="2024-09-19T17:09:36.004" v="11932" actId="478"/>
          <ac:spMkLst>
            <pc:docMk/>
            <pc:sldMk cId="1668508216" sldId="359"/>
            <ac:spMk id="46" creationId="{BF031EE7-777D-70FC-FA53-0B54E612F3E1}"/>
          </ac:spMkLst>
        </pc:spChg>
        <pc:spChg chg="del">
          <ac:chgData name="Pacey, Thomas (STFC,DL,AST)" userId="75be1923-886e-4547-ad2a-d227bac2f852" providerId="ADAL" clId="{0ACB7053-C6E4-47C0-B559-1DBB3EAFFD16}" dt="2024-09-19T17:09:33.395" v="11931" actId="478"/>
          <ac:spMkLst>
            <pc:docMk/>
            <pc:sldMk cId="1668508216" sldId="359"/>
            <ac:spMk id="47" creationId="{E53741BF-B060-F17F-42C1-4E4C31BAA431}"/>
          </ac:spMkLst>
        </pc:spChg>
        <pc:grpChg chg="mod">
          <ac:chgData name="Pacey, Thomas (STFC,DL,AST)" userId="75be1923-886e-4547-ad2a-d227bac2f852" providerId="ADAL" clId="{0ACB7053-C6E4-47C0-B559-1DBB3EAFFD16}" dt="2024-09-19T17:23:51.901" v="12277" actId="1076"/>
          <ac:grpSpMkLst>
            <pc:docMk/>
            <pc:sldMk cId="1668508216" sldId="359"/>
            <ac:grpSpMk id="16" creationId="{3A0A5B74-2B22-439B-47C2-37C1CA269916}"/>
          </ac:grpSpMkLst>
        </pc:grpChg>
        <pc:grpChg chg="add mod">
          <ac:chgData name="Pacey, Thomas (STFC,DL,AST)" userId="75be1923-886e-4547-ad2a-d227bac2f852" providerId="ADAL" clId="{0ACB7053-C6E4-47C0-B559-1DBB3EAFFD16}" dt="2024-09-19T18:14:33.134" v="14167" actId="164"/>
          <ac:grpSpMkLst>
            <pc:docMk/>
            <pc:sldMk cId="1668508216" sldId="359"/>
            <ac:grpSpMk id="22" creationId="{50F7E1B3-2456-A407-C321-6AF20F6766A8}"/>
          </ac:grpSpMkLst>
        </pc:grpChg>
        <pc:grpChg chg="add mod">
          <ac:chgData name="Pacey, Thomas (STFC,DL,AST)" userId="75be1923-886e-4547-ad2a-d227bac2f852" providerId="ADAL" clId="{0ACB7053-C6E4-47C0-B559-1DBB3EAFFD16}" dt="2024-09-19T18:15:00.618" v="14172" actId="164"/>
          <ac:grpSpMkLst>
            <pc:docMk/>
            <pc:sldMk cId="1668508216" sldId="359"/>
            <ac:grpSpMk id="23" creationId="{83F07890-53FA-A86D-C6C6-196267DE3A5F}"/>
          </ac:grpSpMkLst>
        </pc:grpChg>
        <pc:grpChg chg="mod">
          <ac:chgData name="Pacey, Thomas (STFC,DL,AST)" userId="75be1923-886e-4547-ad2a-d227bac2f852" providerId="ADAL" clId="{0ACB7053-C6E4-47C0-B559-1DBB3EAFFD16}" dt="2024-09-19T18:15:00.618" v="14172" actId="164"/>
          <ac:grpSpMkLst>
            <pc:docMk/>
            <pc:sldMk cId="1668508216" sldId="359"/>
            <ac:grpSpMk id="37" creationId="{7605C6A3-3DED-EBDF-4F97-2FC6830F4994}"/>
          </ac:grpSpMkLst>
        </pc:grpChg>
        <pc:picChg chg="mod">
          <ac:chgData name="Pacey, Thomas (STFC,DL,AST)" userId="75be1923-886e-4547-ad2a-d227bac2f852" providerId="ADAL" clId="{0ACB7053-C6E4-47C0-B559-1DBB3EAFFD16}" dt="2024-09-19T17:23:51.901" v="12277" actId="1076"/>
          <ac:picMkLst>
            <pc:docMk/>
            <pc:sldMk cId="1668508216" sldId="359"/>
            <ac:picMk id="6" creationId="{1516D60E-6337-1B0B-7A66-C15B94C8C1AB}"/>
          </ac:picMkLst>
        </pc:picChg>
      </pc:sldChg>
      <pc:sldChg chg="addSp delSp modSp new mod">
        <pc:chgData name="Pacey, Thomas (STFC,DL,AST)" userId="75be1923-886e-4547-ad2a-d227bac2f852" providerId="ADAL" clId="{0ACB7053-C6E4-47C0-B559-1DBB3EAFFD16}" dt="2024-09-19T18:10:37.071" v="14053" actId="1076"/>
        <pc:sldMkLst>
          <pc:docMk/>
          <pc:sldMk cId="3582939563" sldId="360"/>
        </pc:sldMkLst>
        <pc:spChg chg="del mod">
          <ac:chgData name="Pacey, Thomas (STFC,DL,AST)" userId="75be1923-886e-4547-ad2a-d227bac2f852" providerId="ADAL" clId="{0ACB7053-C6E4-47C0-B559-1DBB3EAFFD16}" dt="2024-09-19T18:06:14.999" v="14009" actId="478"/>
          <ac:spMkLst>
            <pc:docMk/>
            <pc:sldMk cId="3582939563" sldId="360"/>
            <ac:spMk id="2" creationId="{847BE42E-4B23-C7E1-144B-519390B6EEB2}"/>
          </ac:spMkLst>
        </pc:spChg>
        <pc:spChg chg="del">
          <ac:chgData name="Pacey, Thomas (STFC,DL,AST)" userId="75be1923-886e-4547-ad2a-d227bac2f852" providerId="ADAL" clId="{0ACB7053-C6E4-47C0-B559-1DBB3EAFFD16}" dt="2024-09-19T18:06:18.722" v="14011" actId="478"/>
          <ac:spMkLst>
            <pc:docMk/>
            <pc:sldMk cId="3582939563" sldId="360"/>
            <ac:spMk id="3" creationId="{D1EB464B-20DC-00C2-346A-A024C095D2FD}"/>
          </ac:spMkLst>
        </pc:spChg>
        <pc:spChg chg="del">
          <ac:chgData name="Pacey, Thomas (STFC,DL,AST)" userId="75be1923-886e-4547-ad2a-d227bac2f852" providerId="ADAL" clId="{0ACB7053-C6E4-47C0-B559-1DBB3EAFFD16}" dt="2024-09-19T18:06:27.395" v="14013" actId="478"/>
          <ac:spMkLst>
            <pc:docMk/>
            <pc:sldMk cId="3582939563" sldId="360"/>
            <ac:spMk id="4" creationId="{3B901574-83EC-DC57-D9EC-BD4867055567}"/>
          </ac:spMkLst>
        </pc:spChg>
        <pc:spChg chg="add del mod">
          <ac:chgData name="Pacey, Thomas (STFC,DL,AST)" userId="75be1923-886e-4547-ad2a-d227bac2f852" providerId="ADAL" clId="{0ACB7053-C6E4-47C0-B559-1DBB3EAFFD16}" dt="2024-09-19T18:06:17.608" v="14010" actId="478"/>
          <ac:spMkLst>
            <pc:docMk/>
            <pc:sldMk cId="3582939563" sldId="360"/>
            <ac:spMk id="7" creationId="{D204809B-735B-F6E4-6457-4815F9EFC4DA}"/>
          </ac:spMkLst>
        </pc:spChg>
        <pc:spChg chg="add mod">
          <ac:chgData name="Pacey, Thomas (STFC,DL,AST)" userId="75be1923-886e-4547-ad2a-d227bac2f852" providerId="ADAL" clId="{0ACB7053-C6E4-47C0-B559-1DBB3EAFFD16}" dt="2024-09-19T18:06:29.836" v="14014" actId="1076"/>
          <ac:spMkLst>
            <pc:docMk/>
            <pc:sldMk cId="3582939563" sldId="360"/>
            <ac:spMk id="8" creationId="{92D67F57-5B21-D41B-A742-639ADD580E11}"/>
          </ac:spMkLst>
        </pc:spChg>
        <pc:picChg chg="add mod">
          <ac:chgData name="Pacey, Thomas (STFC,DL,AST)" userId="75be1923-886e-4547-ad2a-d227bac2f852" providerId="ADAL" clId="{0ACB7053-C6E4-47C0-B559-1DBB3EAFFD16}" dt="2024-09-19T18:10:29.791" v="14049" actId="1076"/>
          <ac:picMkLst>
            <pc:docMk/>
            <pc:sldMk cId="3582939563" sldId="360"/>
            <ac:picMk id="9" creationId="{2D92746A-089E-9809-324A-D185F08633AF}"/>
          </ac:picMkLst>
        </pc:picChg>
        <pc:picChg chg="add mod modCrop">
          <ac:chgData name="Pacey, Thomas (STFC,DL,AST)" userId="75be1923-886e-4547-ad2a-d227bac2f852" providerId="ADAL" clId="{0ACB7053-C6E4-47C0-B559-1DBB3EAFFD16}" dt="2024-09-19T18:10:37.071" v="14053" actId="1076"/>
          <ac:picMkLst>
            <pc:docMk/>
            <pc:sldMk cId="3582939563" sldId="360"/>
            <ac:picMk id="11" creationId="{18FFAD28-51BB-A397-880E-12CAD32ACD43}"/>
          </ac:picMkLst>
        </pc:picChg>
        <pc:picChg chg="add mod modCrop">
          <ac:chgData name="Pacey, Thomas (STFC,DL,AST)" userId="75be1923-886e-4547-ad2a-d227bac2f852" providerId="ADAL" clId="{0ACB7053-C6E4-47C0-B559-1DBB3EAFFD16}" dt="2024-09-19T18:10:31.431" v="14050" actId="1076"/>
          <ac:picMkLst>
            <pc:docMk/>
            <pc:sldMk cId="3582939563" sldId="360"/>
            <ac:picMk id="12" creationId="{3F62E2D2-3A57-164B-D66A-B39CBEB888E2}"/>
          </ac:picMkLst>
        </pc:picChg>
      </pc:sldChg>
      <pc:sldChg chg="addSp delSp modSp add mod modAnim">
        <pc:chgData name="Pacey, Thomas (STFC,DL,AST)" userId="75be1923-886e-4547-ad2a-d227bac2f852" providerId="ADAL" clId="{0ACB7053-C6E4-47C0-B559-1DBB3EAFFD16}" dt="2024-09-19T18:15:53.329" v="14229"/>
        <pc:sldMkLst>
          <pc:docMk/>
          <pc:sldMk cId="1014969771" sldId="361"/>
        </pc:sldMkLst>
        <pc:spChg chg="mod">
          <ac:chgData name="Pacey, Thomas (STFC,DL,AST)" userId="75be1923-886e-4547-ad2a-d227bac2f852" providerId="ADAL" clId="{0ACB7053-C6E4-47C0-B559-1DBB3EAFFD16}" dt="2024-09-19T17:26:54.749" v="12376" actId="20577"/>
          <ac:spMkLst>
            <pc:docMk/>
            <pc:sldMk cId="1014969771" sldId="361"/>
            <ac:spMk id="2" creationId="{6639A6DE-59B3-B350-658B-E8D07FEE10DD}"/>
          </ac:spMkLst>
        </pc:spChg>
        <pc:spChg chg="add mod">
          <ac:chgData name="Pacey, Thomas (STFC,DL,AST)" userId="75be1923-886e-4547-ad2a-d227bac2f852" providerId="ADAL" clId="{0ACB7053-C6E4-47C0-B559-1DBB3EAFFD16}" dt="2024-09-19T17:28:44.702" v="12400" actId="208"/>
          <ac:spMkLst>
            <pc:docMk/>
            <pc:sldMk cId="1014969771" sldId="361"/>
            <ac:spMk id="3" creationId="{4F8B1438-3E15-9949-D5C0-71D1BEC1CED9}"/>
          </ac:spMkLst>
        </pc:spChg>
        <pc:spChg chg="add mod">
          <ac:chgData name="Pacey, Thomas (STFC,DL,AST)" userId="75be1923-886e-4547-ad2a-d227bac2f852" providerId="ADAL" clId="{0ACB7053-C6E4-47C0-B559-1DBB3EAFFD16}" dt="2024-09-19T17:28:44.702" v="12400" actId="208"/>
          <ac:spMkLst>
            <pc:docMk/>
            <pc:sldMk cId="1014969771" sldId="361"/>
            <ac:spMk id="18" creationId="{AE292F50-C836-3B30-615B-1B086BEE525E}"/>
          </ac:spMkLst>
        </pc:spChg>
        <pc:spChg chg="add mod">
          <ac:chgData name="Pacey, Thomas (STFC,DL,AST)" userId="75be1923-886e-4547-ad2a-d227bac2f852" providerId="ADAL" clId="{0ACB7053-C6E4-47C0-B559-1DBB3EAFFD16}" dt="2024-09-19T17:30:12.203" v="12465" actId="20577"/>
          <ac:spMkLst>
            <pc:docMk/>
            <pc:sldMk cId="1014969771" sldId="361"/>
            <ac:spMk id="20" creationId="{4911647E-4D49-CA4E-6A3B-8EDDF07809F6}"/>
          </ac:spMkLst>
        </pc:spChg>
        <pc:spChg chg="add mod">
          <ac:chgData name="Pacey, Thomas (STFC,DL,AST)" userId="75be1923-886e-4547-ad2a-d227bac2f852" providerId="ADAL" clId="{0ACB7053-C6E4-47C0-B559-1DBB3EAFFD16}" dt="2024-09-19T17:29:02.788" v="12404" actId="1076"/>
          <ac:spMkLst>
            <pc:docMk/>
            <pc:sldMk cId="1014969771" sldId="361"/>
            <ac:spMk id="21" creationId="{4F64EF85-E4C5-7C1B-104E-BE79097A6DF0}"/>
          </ac:spMkLst>
        </pc:spChg>
        <pc:spChg chg="add mod">
          <ac:chgData name="Pacey, Thomas (STFC,DL,AST)" userId="75be1923-886e-4547-ad2a-d227bac2f852" providerId="ADAL" clId="{0ACB7053-C6E4-47C0-B559-1DBB3EAFFD16}" dt="2024-09-19T18:15:46.124" v="14226" actId="164"/>
          <ac:spMkLst>
            <pc:docMk/>
            <pc:sldMk cId="1014969771" sldId="361"/>
            <ac:spMk id="22" creationId="{5AF8CE1E-C189-8253-CE7D-128B4D6CC7C8}"/>
          </ac:spMkLst>
        </pc:spChg>
        <pc:spChg chg="add mod">
          <ac:chgData name="Pacey, Thomas (STFC,DL,AST)" userId="75be1923-886e-4547-ad2a-d227bac2f852" providerId="ADAL" clId="{0ACB7053-C6E4-47C0-B559-1DBB3EAFFD16}" dt="2024-09-19T17:33:04.817" v="12583" actId="14100"/>
          <ac:spMkLst>
            <pc:docMk/>
            <pc:sldMk cId="1014969771" sldId="361"/>
            <ac:spMk id="23" creationId="{4C33A3C5-418C-9E8C-9760-53B155261239}"/>
          </ac:spMkLst>
        </pc:spChg>
        <pc:spChg chg="add mod">
          <ac:chgData name="Pacey, Thomas (STFC,DL,AST)" userId="75be1923-886e-4547-ad2a-d227bac2f852" providerId="ADAL" clId="{0ACB7053-C6E4-47C0-B559-1DBB3EAFFD16}" dt="2024-09-19T17:33:08.015" v="12585" actId="1076"/>
          <ac:spMkLst>
            <pc:docMk/>
            <pc:sldMk cId="1014969771" sldId="361"/>
            <ac:spMk id="24" creationId="{0041AA7D-3AE4-BFD7-E9D8-0035789C1245}"/>
          </ac:spMkLst>
        </pc:spChg>
        <pc:spChg chg="add mod">
          <ac:chgData name="Pacey, Thomas (STFC,DL,AST)" userId="75be1923-886e-4547-ad2a-d227bac2f852" providerId="ADAL" clId="{0ACB7053-C6E4-47C0-B559-1DBB3EAFFD16}" dt="2024-09-19T18:15:36.509" v="14224" actId="14100"/>
          <ac:spMkLst>
            <pc:docMk/>
            <pc:sldMk cId="1014969771" sldId="361"/>
            <ac:spMk id="25" creationId="{3259B5DD-177C-F7D8-3180-3DA167BF4FC1}"/>
          </ac:spMkLst>
        </pc:spChg>
        <pc:spChg chg="mod">
          <ac:chgData name="Pacey, Thomas (STFC,DL,AST)" userId="75be1923-886e-4547-ad2a-d227bac2f852" providerId="ADAL" clId="{0ACB7053-C6E4-47C0-B559-1DBB3EAFFD16}" dt="2024-09-19T18:15:46.124" v="14226" actId="164"/>
          <ac:spMkLst>
            <pc:docMk/>
            <pc:sldMk cId="1014969771" sldId="361"/>
            <ac:spMk id="30" creationId="{17B83839-375F-AAE9-17F9-C5BA1C5AEA68}"/>
          </ac:spMkLst>
        </pc:spChg>
        <pc:spChg chg="mod">
          <ac:chgData name="Pacey, Thomas (STFC,DL,AST)" userId="75be1923-886e-4547-ad2a-d227bac2f852" providerId="ADAL" clId="{0ACB7053-C6E4-47C0-B559-1DBB3EAFFD16}" dt="2024-09-19T18:15:51.017" v="14228" actId="164"/>
          <ac:spMkLst>
            <pc:docMk/>
            <pc:sldMk cId="1014969771" sldId="361"/>
            <ac:spMk id="32" creationId="{8BA7EF5A-CCE6-A391-77BB-9DC85C693A73}"/>
          </ac:spMkLst>
        </pc:spChg>
        <pc:spChg chg="del mod">
          <ac:chgData name="Pacey, Thomas (STFC,DL,AST)" userId="75be1923-886e-4547-ad2a-d227bac2f852" providerId="ADAL" clId="{0ACB7053-C6E4-47C0-B559-1DBB3EAFFD16}" dt="2024-09-19T17:32:27.741" v="12573" actId="478"/>
          <ac:spMkLst>
            <pc:docMk/>
            <pc:sldMk cId="1014969771" sldId="361"/>
            <ac:spMk id="38" creationId="{10AC7B23-20F9-BC12-31CA-44B7505CD668}"/>
          </ac:spMkLst>
        </pc:spChg>
        <pc:spChg chg="mod">
          <ac:chgData name="Pacey, Thomas (STFC,DL,AST)" userId="75be1923-886e-4547-ad2a-d227bac2f852" providerId="ADAL" clId="{0ACB7053-C6E4-47C0-B559-1DBB3EAFFD16}" dt="2024-09-19T17:33:18.593" v="12587" actId="20577"/>
          <ac:spMkLst>
            <pc:docMk/>
            <pc:sldMk cId="1014969771" sldId="361"/>
            <ac:spMk id="40" creationId="{BB492B4D-499D-D2C9-C789-8639A817FC8F}"/>
          </ac:spMkLst>
        </pc:spChg>
        <pc:spChg chg="del">
          <ac:chgData name="Pacey, Thomas (STFC,DL,AST)" userId="75be1923-886e-4547-ad2a-d227bac2f852" providerId="ADAL" clId="{0ACB7053-C6E4-47C0-B559-1DBB3EAFFD16}" dt="2024-09-19T17:31:19.320" v="12561" actId="478"/>
          <ac:spMkLst>
            <pc:docMk/>
            <pc:sldMk cId="1014969771" sldId="361"/>
            <ac:spMk id="42" creationId="{3BC21F86-0918-DD33-EFD5-5AA3418F15B3}"/>
          </ac:spMkLst>
        </pc:spChg>
        <pc:spChg chg="mod">
          <ac:chgData name="Pacey, Thomas (STFC,DL,AST)" userId="75be1923-886e-4547-ad2a-d227bac2f852" providerId="ADAL" clId="{0ACB7053-C6E4-47C0-B559-1DBB3EAFFD16}" dt="2024-09-19T18:15:51.017" v="14228" actId="164"/>
          <ac:spMkLst>
            <pc:docMk/>
            <pc:sldMk cId="1014969771" sldId="361"/>
            <ac:spMk id="43" creationId="{D39EBC92-E39B-41F7-0980-880E0228E3DA}"/>
          </ac:spMkLst>
        </pc:spChg>
        <pc:spChg chg="mod">
          <ac:chgData name="Pacey, Thomas (STFC,DL,AST)" userId="75be1923-886e-4547-ad2a-d227bac2f852" providerId="ADAL" clId="{0ACB7053-C6E4-47C0-B559-1DBB3EAFFD16}" dt="2024-09-19T17:29:10.877" v="12406" actId="20577"/>
          <ac:spMkLst>
            <pc:docMk/>
            <pc:sldMk cId="1014969771" sldId="361"/>
            <ac:spMk id="44" creationId="{472D13BB-68B1-0809-6C95-9B0D18D0CEC2}"/>
          </ac:spMkLst>
        </pc:spChg>
        <pc:spChg chg="del">
          <ac:chgData name="Pacey, Thomas (STFC,DL,AST)" userId="75be1923-886e-4547-ad2a-d227bac2f852" providerId="ADAL" clId="{0ACB7053-C6E4-47C0-B559-1DBB3EAFFD16}" dt="2024-09-19T17:31:20.930" v="12562" actId="478"/>
          <ac:spMkLst>
            <pc:docMk/>
            <pc:sldMk cId="1014969771" sldId="361"/>
            <ac:spMk id="45" creationId="{0F284C1E-6688-C506-DEF8-102AA282D1F6}"/>
          </ac:spMkLst>
        </pc:spChg>
        <pc:spChg chg="del">
          <ac:chgData name="Pacey, Thomas (STFC,DL,AST)" userId="75be1923-886e-4547-ad2a-d227bac2f852" providerId="ADAL" clId="{0ACB7053-C6E4-47C0-B559-1DBB3EAFFD16}" dt="2024-09-19T17:31:07.046" v="12560" actId="478"/>
          <ac:spMkLst>
            <pc:docMk/>
            <pc:sldMk cId="1014969771" sldId="361"/>
            <ac:spMk id="46" creationId="{BF031EE7-777D-70FC-FA53-0B54E612F3E1}"/>
          </ac:spMkLst>
        </pc:spChg>
        <pc:spChg chg="del">
          <ac:chgData name="Pacey, Thomas (STFC,DL,AST)" userId="75be1923-886e-4547-ad2a-d227bac2f852" providerId="ADAL" clId="{0ACB7053-C6E4-47C0-B559-1DBB3EAFFD16}" dt="2024-09-19T17:27:01.680" v="12377" actId="478"/>
          <ac:spMkLst>
            <pc:docMk/>
            <pc:sldMk cId="1014969771" sldId="361"/>
            <ac:spMk id="47" creationId="{E53741BF-B060-F17F-42C1-4E4C31BAA431}"/>
          </ac:spMkLst>
        </pc:spChg>
        <pc:grpChg chg="add mod">
          <ac:chgData name="Pacey, Thomas (STFC,DL,AST)" userId="75be1923-886e-4547-ad2a-d227bac2f852" providerId="ADAL" clId="{0ACB7053-C6E4-47C0-B559-1DBB3EAFFD16}" dt="2024-09-19T17:28:21.074" v="12397" actId="164"/>
          <ac:grpSpMkLst>
            <pc:docMk/>
            <pc:sldMk cId="1014969771" sldId="361"/>
            <ac:grpSpMk id="19" creationId="{4DC34586-331D-D5AE-414D-3013F8B76DE9}"/>
          </ac:grpSpMkLst>
        </pc:grpChg>
        <pc:grpChg chg="add mod">
          <ac:chgData name="Pacey, Thomas (STFC,DL,AST)" userId="75be1923-886e-4547-ad2a-d227bac2f852" providerId="ADAL" clId="{0ACB7053-C6E4-47C0-B559-1DBB3EAFFD16}" dt="2024-09-19T18:15:46.124" v="14226" actId="164"/>
          <ac:grpSpMkLst>
            <pc:docMk/>
            <pc:sldMk cId="1014969771" sldId="361"/>
            <ac:grpSpMk id="26" creationId="{50290E75-31BC-EFE5-2C1F-DB64290D66C8}"/>
          </ac:grpSpMkLst>
        </pc:grpChg>
        <pc:grpChg chg="add mod">
          <ac:chgData name="Pacey, Thomas (STFC,DL,AST)" userId="75be1923-886e-4547-ad2a-d227bac2f852" providerId="ADAL" clId="{0ACB7053-C6E4-47C0-B559-1DBB3EAFFD16}" dt="2024-09-19T18:15:51.017" v="14228" actId="164"/>
          <ac:grpSpMkLst>
            <pc:docMk/>
            <pc:sldMk cId="1014969771" sldId="361"/>
            <ac:grpSpMk id="27" creationId="{BAA3EDFC-B7E9-C2BA-DE61-62DEEBA82ABF}"/>
          </ac:grpSpMkLst>
        </pc:grpChg>
        <pc:grpChg chg="mod">
          <ac:chgData name="Pacey, Thomas (STFC,DL,AST)" userId="75be1923-886e-4547-ad2a-d227bac2f852" providerId="ADAL" clId="{0ACB7053-C6E4-47C0-B559-1DBB3EAFFD16}" dt="2024-09-19T18:15:51.017" v="14228" actId="164"/>
          <ac:grpSpMkLst>
            <pc:docMk/>
            <pc:sldMk cId="1014969771" sldId="361"/>
            <ac:grpSpMk id="37" creationId="{7605C6A3-3DED-EBDF-4F97-2FC6830F4994}"/>
          </ac:grpSpMkLst>
        </pc:grpChg>
      </pc:sldChg>
      <pc:sldChg chg="addSp delSp modSp add mod modAnim">
        <pc:chgData name="Pacey, Thomas (STFC,DL,AST)" userId="75be1923-886e-4547-ad2a-d227bac2f852" providerId="ADAL" clId="{0ACB7053-C6E4-47C0-B559-1DBB3EAFFD16}" dt="2024-09-19T17:49:16.945" v="13125" actId="20577"/>
        <pc:sldMkLst>
          <pc:docMk/>
          <pc:sldMk cId="2195645286" sldId="362"/>
        </pc:sldMkLst>
        <pc:spChg chg="mod">
          <ac:chgData name="Pacey, Thomas (STFC,DL,AST)" userId="75be1923-886e-4547-ad2a-d227bac2f852" providerId="ADAL" clId="{0ACB7053-C6E4-47C0-B559-1DBB3EAFFD16}" dt="2024-09-19T17:49:16.945" v="13125" actId="20577"/>
          <ac:spMkLst>
            <pc:docMk/>
            <pc:sldMk cId="2195645286" sldId="362"/>
            <ac:spMk id="8" creationId="{A1A39C34-E01A-FD49-8603-2E8AE6BB5606}"/>
          </ac:spMkLst>
        </pc:spChg>
        <pc:spChg chg="del">
          <ac:chgData name="Pacey, Thomas (STFC,DL,AST)" userId="75be1923-886e-4547-ad2a-d227bac2f852" providerId="ADAL" clId="{0ACB7053-C6E4-47C0-B559-1DBB3EAFFD16}" dt="2024-09-19T17:33:54.655" v="12589" actId="478"/>
          <ac:spMkLst>
            <pc:docMk/>
            <pc:sldMk cId="2195645286" sldId="362"/>
            <ac:spMk id="9" creationId="{1CBAF2C3-EC07-3149-9606-B755707208BA}"/>
          </ac:spMkLst>
        </pc:spChg>
        <pc:picChg chg="add mod">
          <ac:chgData name="Pacey, Thomas (STFC,DL,AST)" userId="75be1923-886e-4547-ad2a-d227bac2f852" providerId="ADAL" clId="{0ACB7053-C6E4-47C0-B559-1DBB3EAFFD16}" dt="2024-09-19T17:45:25.564" v="13036" actId="1076"/>
          <ac:picMkLst>
            <pc:docMk/>
            <pc:sldMk cId="2195645286" sldId="362"/>
            <ac:picMk id="2" creationId="{76298B74-C8BB-AFD1-8CE5-BDB365414779}"/>
          </ac:picMkLst>
        </pc:picChg>
      </pc:sldChg>
      <pc:sldChg chg="addSp modSp new mod modAnim">
        <pc:chgData name="Pacey, Thomas (STFC,DL,AST)" userId="75be1923-886e-4547-ad2a-d227bac2f852" providerId="ADAL" clId="{0ACB7053-C6E4-47C0-B559-1DBB3EAFFD16}" dt="2024-09-19T17:45:07.583" v="13034" actId="20577"/>
        <pc:sldMkLst>
          <pc:docMk/>
          <pc:sldMk cId="889623023" sldId="363"/>
        </pc:sldMkLst>
        <pc:spChg chg="mod">
          <ac:chgData name="Pacey, Thomas (STFC,DL,AST)" userId="75be1923-886e-4547-ad2a-d227bac2f852" providerId="ADAL" clId="{0ACB7053-C6E4-47C0-B559-1DBB3EAFFD16}" dt="2024-09-19T17:44:43.159" v="13016" actId="20577"/>
          <ac:spMkLst>
            <pc:docMk/>
            <pc:sldMk cId="889623023" sldId="363"/>
            <ac:spMk id="2" creationId="{67EFC4F2-C230-6F0D-3797-18ADBDA62FBD}"/>
          </ac:spMkLst>
        </pc:spChg>
        <pc:spChg chg="mod">
          <ac:chgData name="Pacey, Thomas (STFC,DL,AST)" userId="75be1923-886e-4547-ad2a-d227bac2f852" providerId="ADAL" clId="{0ACB7053-C6E4-47C0-B559-1DBB3EAFFD16}" dt="2024-09-19T17:45:07.583" v="13034" actId="20577"/>
          <ac:spMkLst>
            <pc:docMk/>
            <pc:sldMk cId="889623023" sldId="363"/>
            <ac:spMk id="3" creationId="{01F203AF-92B3-F1F1-52F5-4A35D157683A}"/>
          </ac:spMkLst>
        </pc:spChg>
        <pc:spChg chg="add mod">
          <ac:chgData name="Pacey, Thomas (STFC,DL,AST)" userId="75be1923-886e-4547-ad2a-d227bac2f852" providerId="ADAL" clId="{0ACB7053-C6E4-47C0-B559-1DBB3EAFFD16}" dt="2024-09-19T17:42:18.674" v="12924" actId="1076"/>
          <ac:spMkLst>
            <pc:docMk/>
            <pc:sldMk cId="889623023" sldId="363"/>
            <ac:spMk id="8" creationId="{B8F2BC98-61E2-E2CD-6DF3-CB5FD5F9EAF0}"/>
          </ac:spMkLst>
        </pc:spChg>
        <pc:spChg chg="add mod">
          <ac:chgData name="Pacey, Thomas (STFC,DL,AST)" userId="75be1923-886e-4547-ad2a-d227bac2f852" providerId="ADAL" clId="{0ACB7053-C6E4-47C0-B559-1DBB3EAFFD16}" dt="2024-09-19T17:43:52.694" v="13011" actId="1076"/>
          <ac:spMkLst>
            <pc:docMk/>
            <pc:sldMk cId="889623023" sldId="363"/>
            <ac:spMk id="9" creationId="{19D4A3D1-2FA6-FF9D-8FAC-353B50FE349A}"/>
          </ac:spMkLst>
        </pc:spChg>
        <pc:picChg chg="add mod">
          <ac:chgData name="Pacey, Thomas (STFC,DL,AST)" userId="75be1923-886e-4547-ad2a-d227bac2f852" providerId="ADAL" clId="{0ACB7053-C6E4-47C0-B559-1DBB3EAFFD16}" dt="2024-09-19T17:42:14.040" v="12923" actId="1076"/>
          <ac:picMkLst>
            <pc:docMk/>
            <pc:sldMk cId="889623023" sldId="363"/>
            <ac:picMk id="7" creationId="{F709B0D8-DDAE-2098-B70A-0F2301068604}"/>
          </ac:picMkLst>
        </pc:picChg>
      </pc:sldChg>
      <pc:sldChg chg="new del">
        <pc:chgData name="Pacey, Thomas (STFC,DL,AST)" userId="75be1923-886e-4547-ad2a-d227bac2f852" providerId="ADAL" clId="{0ACB7053-C6E4-47C0-B559-1DBB3EAFFD16}" dt="2024-09-19T17:36:33.495" v="12724" actId="680"/>
        <pc:sldMkLst>
          <pc:docMk/>
          <pc:sldMk cId="1749288688" sldId="363"/>
        </pc:sldMkLst>
      </pc:sldChg>
      <pc:sldChg chg="addSp delSp modSp add mod modAnim">
        <pc:chgData name="Pacey, Thomas (STFC,DL,AST)" userId="75be1923-886e-4547-ad2a-d227bac2f852" providerId="ADAL" clId="{0ACB7053-C6E4-47C0-B559-1DBB3EAFFD16}" dt="2024-09-19T18:33:20.784" v="14678" actId="115"/>
        <pc:sldMkLst>
          <pc:docMk/>
          <pc:sldMk cId="3618499505" sldId="364"/>
        </pc:sldMkLst>
        <pc:spChg chg="mod">
          <ac:chgData name="Pacey, Thomas (STFC,DL,AST)" userId="75be1923-886e-4547-ad2a-d227bac2f852" providerId="ADAL" clId="{0ACB7053-C6E4-47C0-B559-1DBB3EAFFD16}" dt="2024-09-19T17:47:11.839" v="13056" actId="20577"/>
          <ac:spMkLst>
            <pc:docMk/>
            <pc:sldMk cId="3618499505" sldId="364"/>
            <ac:spMk id="2" creationId="{6639A6DE-59B3-B350-658B-E8D07FEE10DD}"/>
          </ac:spMkLst>
        </pc:spChg>
        <pc:spChg chg="add mod">
          <ac:chgData name="Pacey, Thomas (STFC,DL,AST)" userId="75be1923-886e-4547-ad2a-d227bac2f852" providerId="ADAL" clId="{0ACB7053-C6E4-47C0-B559-1DBB3EAFFD16}" dt="2024-09-19T17:59:52.379" v="13690" actId="1076"/>
          <ac:spMkLst>
            <pc:docMk/>
            <pc:sldMk cId="3618499505" sldId="364"/>
            <ac:spMk id="3" creationId="{ACB42F0B-6FB7-BD99-DBC7-3F7E072664A9}"/>
          </ac:spMkLst>
        </pc:spChg>
        <pc:spChg chg="mod">
          <ac:chgData name="Pacey, Thomas (STFC,DL,AST)" userId="75be1923-886e-4547-ad2a-d227bac2f852" providerId="ADAL" clId="{0ACB7053-C6E4-47C0-B559-1DBB3EAFFD16}" dt="2024-09-19T17:59:42.106" v="13679" actId="1076"/>
          <ac:spMkLst>
            <pc:docMk/>
            <pc:sldMk cId="3618499505" sldId="364"/>
            <ac:spMk id="4" creationId="{B30F8960-B1E4-B3C1-4A55-07717B370CD4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7" creationId="{44F25731-E8B2-613E-221A-CFBA6667BE19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8" creationId="{E7161A87-55CD-D6A6-5381-9CB90ABEB641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9" creationId="{D5C8AC35-37B3-1836-62CD-0D0FE2845946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11" creationId="{09FBDDEF-B5E5-47C0-7CA5-5B7D85B20AA5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12" creationId="{191264F8-CC49-435E-27BD-ECFCCAEB7800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13" creationId="{B4C75560-29A1-0486-6CDD-22D3553E2F5E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14" creationId="{2440C7F1-1839-1B0E-331F-C7EF628D6275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15" creationId="{59E350F9-A902-DD42-C431-D85F5FF1E1C4}"/>
          </ac:spMkLst>
        </pc:spChg>
        <pc:spChg chg="mod">
          <ac:chgData name="Pacey, Thomas (STFC,DL,AST)" userId="75be1923-886e-4547-ad2a-d227bac2f852" providerId="ADAL" clId="{0ACB7053-C6E4-47C0-B559-1DBB3EAFFD16}" dt="2024-09-19T17:51:30.064" v="13266"/>
          <ac:spMkLst>
            <pc:docMk/>
            <pc:sldMk cId="3618499505" sldId="364"/>
            <ac:spMk id="17" creationId="{57B1AAC8-9B05-298C-69CA-4ECE5AEA3456}"/>
          </ac:spMkLst>
        </pc:spChg>
        <pc:spChg chg="mod">
          <ac:chgData name="Pacey, Thomas (STFC,DL,AST)" userId="75be1923-886e-4547-ad2a-d227bac2f852" providerId="ADAL" clId="{0ACB7053-C6E4-47C0-B559-1DBB3EAFFD16}" dt="2024-09-19T18:16:07.162" v="14230" actId="164"/>
          <ac:spMkLst>
            <pc:docMk/>
            <pc:sldMk cId="3618499505" sldId="364"/>
            <ac:spMk id="18" creationId="{93CE4641-BA33-C336-0E2B-00D62A9899EE}"/>
          </ac:spMkLst>
        </pc:spChg>
        <pc:spChg chg="mod">
          <ac:chgData name="Pacey, Thomas (STFC,DL,AST)" userId="75be1923-886e-4547-ad2a-d227bac2f852" providerId="ADAL" clId="{0ACB7053-C6E4-47C0-B559-1DBB3EAFFD16}" dt="2024-09-19T18:16:07.162" v="14230" actId="164"/>
          <ac:spMkLst>
            <pc:docMk/>
            <pc:sldMk cId="3618499505" sldId="364"/>
            <ac:spMk id="19" creationId="{DDA92707-5AA3-0D22-426B-D554A980936B}"/>
          </ac:spMkLst>
        </pc:spChg>
        <pc:spChg chg="del">
          <ac:chgData name="Pacey, Thomas (STFC,DL,AST)" userId="75be1923-886e-4547-ad2a-d227bac2f852" providerId="ADAL" clId="{0ACB7053-C6E4-47C0-B559-1DBB3EAFFD16}" dt="2024-09-19T17:47:50.304" v="13058" actId="478"/>
          <ac:spMkLst>
            <pc:docMk/>
            <pc:sldMk cId="3618499505" sldId="364"/>
            <ac:spMk id="20" creationId="{6C41BF68-3AC8-E4B2-D539-52F316DD00BA}"/>
          </ac:spMkLst>
        </pc:spChg>
        <pc:spChg chg="add mod">
          <ac:chgData name="Pacey, Thomas (STFC,DL,AST)" userId="75be1923-886e-4547-ad2a-d227bac2f852" providerId="ADAL" clId="{0ACB7053-C6E4-47C0-B559-1DBB3EAFFD16}" dt="2024-09-19T17:51:38.634" v="13270" actId="14100"/>
          <ac:spMkLst>
            <pc:docMk/>
            <pc:sldMk cId="3618499505" sldId="364"/>
            <ac:spMk id="21" creationId="{194B8324-4BC2-07F4-FD79-6588106AC4B8}"/>
          </ac:spMkLst>
        </pc:spChg>
        <pc:spChg chg="add mod ord">
          <ac:chgData name="Pacey, Thomas (STFC,DL,AST)" userId="75be1923-886e-4547-ad2a-d227bac2f852" providerId="ADAL" clId="{0ACB7053-C6E4-47C0-B559-1DBB3EAFFD16}" dt="2024-09-19T18:32:09.700" v="14661" actId="14100"/>
          <ac:spMkLst>
            <pc:docMk/>
            <pc:sldMk cId="3618499505" sldId="364"/>
            <ac:spMk id="22" creationId="{00CEAB79-18BD-756F-7035-EBDA319FE011}"/>
          </ac:spMkLst>
        </pc:spChg>
        <pc:spChg chg="add mod ord">
          <ac:chgData name="Pacey, Thomas (STFC,DL,AST)" userId="75be1923-886e-4547-ad2a-d227bac2f852" providerId="ADAL" clId="{0ACB7053-C6E4-47C0-B559-1DBB3EAFFD16}" dt="2024-09-19T18:32:20.876" v="14665" actId="14100"/>
          <ac:spMkLst>
            <pc:docMk/>
            <pc:sldMk cId="3618499505" sldId="364"/>
            <ac:spMk id="23" creationId="{21E56DCF-1463-53BC-3FC2-6B3BE39871F2}"/>
          </ac:spMkLst>
        </pc:spChg>
        <pc:spChg chg="add mod">
          <ac:chgData name="Pacey, Thomas (STFC,DL,AST)" userId="75be1923-886e-4547-ad2a-d227bac2f852" providerId="ADAL" clId="{0ACB7053-C6E4-47C0-B559-1DBB3EAFFD16}" dt="2024-09-19T18:33:20.784" v="14678" actId="115"/>
          <ac:spMkLst>
            <pc:docMk/>
            <pc:sldMk cId="3618499505" sldId="364"/>
            <ac:spMk id="26" creationId="{7DFB7834-047E-B960-F08A-9638A87D237D}"/>
          </ac:spMkLst>
        </pc:spChg>
        <pc:spChg chg="add mod">
          <ac:chgData name="Pacey, Thomas (STFC,DL,AST)" userId="75be1923-886e-4547-ad2a-d227bac2f852" providerId="ADAL" clId="{0ACB7053-C6E4-47C0-B559-1DBB3EAFFD16}" dt="2024-09-19T17:55:19.782" v="13438" actId="164"/>
          <ac:spMkLst>
            <pc:docMk/>
            <pc:sldMk cId="3618499505" sldId="364"/>
            <ac:spMk id="27" creationId="{5A3A36E3-0B0C-54BB-8FBA-A29F9C5C00CB}"/>
          </ac:spMkLst>
        </pc:spChg>
        <pc:spChg chg="add mod">
          <ac:chgData name="Pacey, Thomas (STFC,DL,AST)" userId="75be1923-886e-4547-ad2a-d227bac2f852" providerId="ADAL" clId="{0ACB7053-C6E4-47C0-B559-1DBB3EAFFD16}" dt="2024-09-19T17:55:19.782" v="13438" actId="164"/>
          <ac:spMkLst>
            <pc:docMk/>
            <pc:sldMk cId="3618499505" sldId="364"/>
            <ac:spMk id="28" creationId="{C4916758-4CF5-78F2-603E-399DA8E3BC23}"/>
          </ac:spMkLst>
        </pc:spChg>
        <pc:spChg chg="add mod">
          <ac:chgData name="Pacey, Thomas (STFC,DL,AST)" userId="75be1923-886e-4547-ad2a-d227bac2f852" providerId="ADAL" clId="{0ACB7053-C6E4-47C0-B559-1DBB3EAFFD16}" dt="2024-09-19T17:55:19.782" v="13438" actId="164"/>
          <ac:spMkLst>
            <pc:docMk/>
            <pc:sldMk cId="3618499505" sldId="364"/>
            <ac:spMk id="29" creationId="{8C304B27-E584-610B-C343-A172C3390A21}"/>
          </ac:spMkLst>
        </pc:spChg>
        <pc:spChg chg="mod">
          <ac:chgData name="Pacey, Thomas (STFC,DL,AST)" userId="75be1923-886e-4547-ad2a-d227bac2f852" providerId="ADAL" clId="{0ACB7053-C6E4-47C0-B559-1DBB3EAFFD16}" dt="2024-09-19T17:56:43.207" v="13489" actId="1076"/>
          <ac:spMkLst>
            <pc:docMk/>
            <pc:sldMk cId="3618499505" sldId="364"/>
            <ac:spMk id="30" creationId="{17B83839-375F-AAE9-17F9-C5BA1C5AEA68}"/>
          </ac:spMkLst>
        </pc:spChg>
        <pc:spChg chg="mod">
          <ac:chgData name="Pacey, Thomas (STFC,DL,AST)" userId="75be1923-886e-4547-ad2a-d227bac2f852" providerId="ADAL" clId="{0ACB7053-C6E4-47C0-B559-1DBB3EAFFD16}" dt="2024-09-19T18:17:51.080" v="14281" actId="164"/>
          <ac:spMkLst>
            <pc:docMk/>
            <pc:sldMk cId="3618499505" sldId="364"/>
            <ac:spMk id="32" creationId="{8BA7EF5A-CCE6-A391-77BB-9DC85C693A73}"/>
          </ac:spMkLst>
        </pc:spChg>
        <pc:spChg chg="mod">
          <ac:chgData name="Pacey, Thomas (STFC,DL,AST)" userId="75be1923-886e-4547-ad2a-d227bac2f852" providerId="ADAL" clId="{0ACB7053-C6E4-47C0-B559-1DBB3EAFFD16}" dt="2024-09-19T17:56:51.273" v="13491" actId="1076"/>
          <ac:spMkLst>
            <pc:docMk/>
            <pc:sldMk cId="3618499505" sldId="364"/>
            <ac:spMk id="34" creationId="{FF35B9AF-67F0-FBAA-815C-A36C0593DAC6}"/>
          </ac:spMkLst>
        </pc:spChg>
        <pc:spChg chg="mod">
          <ac:chgData name="Pacey, Thomas (STFC,DL,AST)" userId="75be1923-886e-4547-ad2a-d227bac2f852" providerId="ADAL" clId="{0ACB7053-C6E4-47C0-B559-1DBB3EAFFD16}" dt="2024-09-19T18:17:09.150" v="14242" actId="1076"/>
          <ac:spMkLst>
            <pc:docMk/>
            <pc:sldMk cId="3618499505" sldId="364"/>
            <ac:spMk id="40" creationId="{BB492B4D-499D-D2C9-C789-8639A817FC8F}"/>
          </ac:spMkLst>
        </pc:spChg>
        <pc:spChg chg="add mod">
          <ac:chgData name="Pacey, Thomas (STFC,DL,AST)" userId="75be1923-886e-4547-ad2a-d227bac2f852" providerId="ADAL" clId="{0ACB7053-C6E4-47C0-B559-1DBB3EAFFD16}" dt="2024-09-19T18:32:28.639" v="14666" actId="20577"/>
          <ac:spMkLst>
            <pc:docMk/>
            <pc:sldMk cId="3618499505" sldId="364"/>
            <ac:spMk id="45" creationId="{CF4BF66E-B851-82F4-F0CD-4C2D88F9259C}"/>
          </ac:spMkLst>
        </pc:spChg>
        <pc:spChg chg="add mod">
          <ac:chgData name="Pacey, Thomas (STFC,DL,AST)" userId="75be1923-886e-4547-ad2a-d227bac2f852" providerId="ADAL" clId="{0ACB7053-C6E4-47C0-B559-1DBB3EAFFD16}" dt="2024-09-19T18:17:40.485" v="14280"/>
          <ac:spMkLst>
            <pc:docMk/>
            <pc:sldMk cId="3618499505" sldId="364"/>
            <ac:spMk id="46" creationId="{B4401235-6A5B-7E31-2BBC-E031238650EC}"/>
          </ac:spMkLst>
        </pc:spChg>
        <pc:grpChg chg="mod">
          <ac:chgData name="Pacey, Thomas (STFC,DL,AST)" userId="75be1923-886e-4547-ad2a-d227bac2f852" providerId="ADAL" clId="{0ACB7053-C6E4-47C0-B559-1DBB3EAFFD16}" dt="2024-09-19T17:51:30.064" v="13266"/>
          <ac:grpSpMkLst>
            <pc:docMk/>
            <pc:sldMk cId="3618499505" sldId="364"/>
            <ac:grpSpMk id="16" creationId="{3A0A5B74-2B22-439B-47C2-37C1CA269916}"/>
          </ac:grpSpMkLst>
        </pc:grpChg>
        <pc:grpChg chg="mod">
          <ac:chgData name="Pacey, Thomas (STFC,DL,AST)" userId="75be1923-886e-4547-ad2a-d227bac2f852" providerId="ADAL" clId="{0ACB7053-C6E4-47C0-B559-1DBB3EAFFD16}" dt="2024-09-19T18:17:51.080" v="14281" actId="164"/>
          <ac:grpSpMkLst>
            <pc:docMk/>
            <pc:sldMk cId="3618499505" sldId="364"/>
            <ac:grpSpMk id="37" creationId="{7605C6A3-3DED-EBDF-4F97-2FC6830F4994}"/>
          </ac:grpSpMkLst>
        </pc:grpChg>
        <pc:grpChg chg="add mod ord">
          <ac:chgData name="Pacey, Thomas (STFC,DL,AST)" userId="75be1923-886e-4547-ad2a-d227bac2f852" providerId="ADAL" clId="{0ACB7053-C6E4-47C0-B559-1DBB3EAFFD16}" dt="2024-09-19T18:16:41.968" v="14235" actId="166"/>
          <ac:grpSpMkLst>
            <pc:docMk/>
            <pc:sldMk cId="3618499505" sldId="364"/>
            <ac:grpSpMk id="42" creationId="{3C73630F-C05D-122D-7C3B-5A0261F7DE78}"/>
          </ac:grpSpMkLst>
        </pc:grpChg>
        <pc:grpChg chg="add mod">
          <ac:chgData name="Pacey, Thomas (STFC,DL,AST)" userId="75be1923-886e-4547-ad2a-d227bac2f852" providerId="ADAL" clId="{0ACB7053-C6E4-47C0-B559-1DBB3EAFFD16}" dt="2024-09-19T18:16:07.162" v="14230" actId="164"/>
          <ac:grpSpMkLst>
            <pc:docMk/>
            <pc:sldMk cId="3618499505" sldId="364"/>
            <ac:grpSpMk id="47" creationId="{FA135C86-03EE-D4D9-E242-AAFD3B6D19A5}"/>
          </ac:grpSpMkLst>
        </pc:grpChg>
        <pc:grpChg chg="add mod">
          <ac:chgData name="Pacey, Thomas (STFC,DL,AST)" userId="75be1923-886e-4547-ad2a-d227bac2f852" providerId="ADAL" clId="{0ACB7053-C6E4-47C0-B559-1DBB3EAFFD16}" dt="2024-09-19T18:16:26.231" v="14232" actId="164"/>
          <ac:grpSpMkLst>
            <pc:docMk/>
            <pc:sldMk cId="3618499505" sldId="364"/>
            <ac:grpSpMk id="48" creationId="{CB83D27B-5929-45E9-2A48-FCE6CAE49B45}"/>
          </ac:grpSpMkLst>
        </pc:grpChg>
        <pc:grpChg chg="add mod">
          <ac:chgData name="Pacey, Thomas (STFC,DL,AST)" userId="75be1923-886e-4547-ad2a-d227bac2f852" providerId="ADAL" clId="{0ACB7053-C6E4-47C0-B559-1DBB3EAFFD16}" dt="2024-09-19T18:17:51.080" v="14281" actId="164"/>
          <ac:grpSpMkLst>
            <pc:docMk/>
            <pc:sldMk cId="3618499505" sldId="364"/>
            <ac:grpSpMk id="49" creationId="{18DCDD99-0613-194D-E46F-A96BC5FDD989}"/>
          </ac:grpSpMkLst>
        </pc:grpChg>
        <pc:picChg chg="mod">
          <ac:chgData name="Pacey, Thomas (STFC,DL,AST)" userId="75be1923-886e-4547-ad2a-d227bac2f852" providerId="ADAL" clId="{0ACB7053-C6E4-47C0-B559-1DBB3EAFFD16}" dt="2024-09-19T17:51:30.064" v="13266"/>
          <ac:picMkLst>
            <pc:docMk/>
            <pc:sldMk cId="3618499505" sldId="364"/>
            <ac:picMk id="6" creationId="{1516D60E-6337-1B0B-7A66-C15B94C8C1AB}"/>
          </ac:picMkLst>
        </pc:picChg>
        <pc:cxnChg chg="add mod">
          <ac:chgData name="Pacey, Thomas (STFC,DL,AST)" userId="75be1923-886e-4547-ad2a-d227bac2f852" providerId="ADAL" clId="{0ACB7053-C6E4-47C0-B559-1DBB3EAFFD16}" dt="2024-09-19T18:32:09.700" v="14661" actId="14100"/>
          <ac:cxnSpMkLst>
            <pc:docMk/>
            <pc:sldMk cId="3618499505" sldId="364"/>
            <ac:cxnSpMk id="24" creationId="{02716FE5-1087-3421-10C2-BD24FEFA17B0}"/>
          </ac:cxnSpMkLst>
        </pc:cxnChg>
        <pc:cxnChg chg="add mod">
          <ac:chgData name="Pacey, Thomas (STFC,DL,AST)" userId="75be1923-886e-4547-ad2a-d227bac2f852" providerId="ADAL" clId="{0ACB7053-C6E4-47C0-B559-1DBB3EAFFD16}" dt="2024-09-19T18:16:26.231" v="14232" actId="164"/>
          <ac:cxnSpMkLst>
            <pc:docMk/>
            <pc:sldMk cId="3618499505" sldId="364"/>
            <ac:cxnSpMk id="31" creationId="{39B509FE-6B79-553C-5DA4-BABA4861CF62}"/>
          </ac:cxnSpMkLst>
        </pc:cxnChg>
        <pc:cxnChg chg="add mod ord">
          <ac:chgData name="Pacey, Thomas (STFC,DL,AST)" userId="75be1923-886e-4547-ad2a-d227bac2f852" providerId="ADAL" clId="{0ACB7053-C6E4-47C0-B559-1DBB3EAFFD16}" dt="2024-09-19T17:55:26.172" v="13440" actId="167"/>
          <ac:cxnSpMkLst>
            <pc:docMk/>
            <pc:sldMk cId="3618499505" sldId="364"/>
            <ac:cxnSpMk id="39" creationId="{9D55EC71-C5D9-729A-7A11-8129439F9079}"/>
          </ac:cxnSpMkLst>
        </pc:cxnChg>
      </pc:sldChg>
      <pc:sldChg chg="addSp modSp new mod">
        <pc:chgData name="Pacey, Thomas (STFC,DL,AST)" userId="75be1923-886e-4547-ad2a-d227bac2f852" providerId="ADAL" clId="{0ACB7053-C6E4-47C0-B559-1DBB3EAFFD16}" dt="2024-09-19T18:43:47.292" v="14788" actId="20577"/>
        <pc:sldMkLst>
          <pc:docMk/>
          <pc:sldMk cId="2267011140" sldId="365"/>
        </pc:sldMkLst>
        <pc:spChg chg="mod">
          <ac:chgData name="Pacey, Thomas (STFC,DL,AST)" userId="75be1923-886e-4547-ad2a-d227bac2f852" providerId="ADAL" clId="{0ACB7053-C6E4-47C0-B559-1DBB3EAFFD16}" dt="2024-09-19T18:04:19.004" v="13935" actId="114"/>
          <ac:spMkLst>
            <pc:docMk/>
            <pc:sldMk cId="2267011140" sldId="365"/>
            <ac:spMk id="2" creationId="{F196E1B5-0661-E263-4820-BB6C7738270B}"/>
          </ac:spMkLst>
        </pc:spChg>
        <pc:spChg chg="mod">
          <ac:chgData name="Pacey, Thomas (STFC,DL,AST)" userId="75be1923-886e-4547-ad2a-d227bac2f852" providerId="ADAL" clId="{0ACB7053-C6E4-47C0-B559-1DBB3EAFFD16}" dt="2024-09-19T18:43:47.292" v="14788" actId="20577"/>
          <ac:spMkLst>
            <pc:docMk/>
            <pc:sldMk cId="2267011140" sldId="365"/>
            <ac:spMk id="3" creationId="{D521B5FE-A01C-2091-E2A8-68715B564052}"/>
          </ac:spMkLst>
        </pc:spChg>
        <pc:spChg chg="ord">
          <ac:chgData name="Pacey, Thomas (STFC,DL,AST)" userId="75be1923-886e-4547-ad2a-d227bac2f852" providerId="ADAL" clId="{0ACB7053-C6E4-47C0-B559-1DBB3EAFFD16}" dt="2024-09-19T18:31:52.495" v="14659" actId="166"/>
          <ac:spMkLst>
            <pc:docMk/>
            <pc:sldMk cId="2267011140" sldId="365"/>
            <ac:spMk id="4" creationId="{FEB72E23-807D-9518-CE8F-D55A77A4B3F1}"/>
          </ac:spMkLst>
        </pc:spChg>
        <pc:spChg chg="add mod">
          <ac:chgData name="Pacey, Thomas (STFC,DL,AST)" userId="75be1923-886e-4547-ad2a-d227bac2f852" providerId="ADAL" clId="{0ACB7053-C6E4-47C0-B559-1DBB3EAFFD16}" dt="2024-09-19T18:04:24.836" v="13936" actId="1076"/>
          <ac:spMkLst>
            <pc:docMk/>
            <pc:sldMk cId="2267011140" sldId="365"/>
            <ac:spMk id="8" creationId="{FDB1ADDF-61D0-06EE-FA94-FA88BC2DD04B}"/>
          </ac:spMkLst>
        </pc:spChg>
        <pc:picChg chg="add mod">
          <ac:chgData name="Pacey, Thomas (STFC,DL,AST)" userId="75be1923-886e-4547-ad2a-d227bac2f852" providerId="ADAL" clId="{0ACB7053-C6E4-47C0-B559-1DBB3EAFFD16}" dt="2024-09-19T18:03:29.588" v="13893" actId="732"/>
          <ac:picMkLst>
            <pc:docMk/>
            <pc:sldMk cId="2267011140" sldId="365"/>
            <ac:picMk id="6" creationId="{280C4969-0E43-8614-166B-E16897F39827}"/>
          </ac:picMkLst>
        </pc:picChg>
        <pc:picChg chg="add mod">
          <ac:chgData name="Pacey, Thomas (STFC,DL,AST)" userId="75be1923-886e-4547-ad2a-d227bac2f852" providerId="ADAL" clId="{0ACB7053-C6E4-47C0-B559-1DBB3EAFFD16}" dt="2024-09-19T18:03:33.459" v="13896" actId="1076"/>
          <ac:picMkLst>
            <pc:docMk/>
            <pc:sldMk cId="2267011140" sldId="365"/>
            <ac:picMk id="7" creationId="{3A10F39B-7168-3BC8-1B3E-75FCFFC5821C}"/>
          </ac:picMkLst>
        </pc:picChg>
      </pc:sldChg>
      <pc:sldChg chg="addSp delSp modSp add del mod">
        <pc:chgData name="Pacey, Thomas (STFC,DL,AST)" userId="75be1923-886e-4547-ad2a-d227bac2f852" providerId="ADAL" clId="{0ACB7053-C6E4-47C0-B559-1DBB3EAFFD16}" dt="2024-09-19T15:09:56.545" v="9883" actId="47"/>
        <pc:sldMkLst>
          <pc:docMk/>
          <pc:sldMk cId="3151081406" sldId="376"/>
        </pc:sldMkLst>
        <pc:spChg chg="add mod">
          <ac:chgData name="Pacey, Thomas (STFC,DL,AST)" userId="75be1923-886e-4547-ad2a-d227bac2f852" providerId="ADAL" clId="{0ACB7053-C6E4-47C0-B559-1DBB3EAFFD16}" dt="2024-09-19T15:00:32.654" v="9803" actId="14100"/>
          <ac:spMkLst>
            <pc:docMk/>
            <pc:sldMk cId="3151081406" sldId="376"/>
            <ac:spMk id="6" creationId="{0B12722C-DBEE-3E4A-5D49-8DDAFE2F68C4}"/>
          </ac:spMkLst>
        </pc:spChg>
        <pc:spChg chg="del">
          <ac:chgData name="Pacey, Thomas (STFC,DL,AST)" userId="75be1923-886e-4547-ad2a-d227bac2f852" providerId="ADAL" clId="{0ACB7053-C6E4-47C0-B559-1DBB3EAFFD16}" dt="2024-09-19T14:58:10.754" v="9744" actId="478"/>
          <ac:spMkLst>
            <pc:docMk/>
            <pc:sldMk cId="3151081406" sldId="376"/>
            <ac:spMk id="7" creationId="{88174717-0FB5-139F-A023-07CCA6A39EF2}"/>
          </ac:spMkLst>
        </pc:spChg>
        <pc:spChg chg="del">
          <ac:chgData name="Pacey, Thomas (STFC,DL,AST)" userId="75be1923-886e-4547-ad2a-d227bac2f852" providerId="ADAL" clId="{0ACB7053-C6E4-47C0-B559-1DBB3EAFFD16}" dt="2024-09-19T14:57:58.705" v="9736" actId="478"/>
          <ac:spMkLst>
            <pc:docMk/>
            <pc:sldMk cId="3151081406" sldId="376"/>
            <ac:spMk id="8" creationId="{62FDC9E3-E322-CBBA-21A6-8ED347601B76}"/>
          </ac:spMkLst>
        </pc:spChg>
        <pc:spChg chg="add mod">
          <ac:chgData name="Pacey, Thomas (STFC,DL,AST)" userId="75be1923-886e-4547-ad2a-d227bac2f852" providerId="ADAL" clId="{0ACB7053-C6E4-47C0-B559-1DBB3EAFFD16}" dt="2024-09-19T15:00:29.293" v="9801" actId="1076"/>
          <ac:spMkLst>
            <pc:docMk/>
            <pc:sldMk cId="3151081406" sldId="376"/>
            <ac:spMk id="9" creationId="{2BBB2F4E-CB11-B659-14E7-752EFAE25183}"/>
          </ac:spMkLst>
        </pc:spChg>
        <pc:spChg chg="del">
          <ac:chgData name="Pacey, Thomas (STFC,DL,AST)" userId="75be1923-886e-4547-ad2a-d227bac2f852" providerId="ADAL" clId="{0ACB7053-C6E4-47C0-B559-1DBB3EAFFD16}" dt="2024-09-19T14:57:51.403" v="9731" actId="478"/>
          <ac:spMkLst>
            <pc:docMk/>
            <pc:sldMk cId="3151081406" sldId="376"/>
            <ac:spMk id="18" creationId="{37864DB0-C7A2-B10E-540E-5601291750F5}"/>
          </ac:spMkLst>
        </pc:spChg>
        <pc:spChg chg="del">
          <ac:chgData name="Pacey, Thomas (STFC,DL,AST)" userId="75be1923-886e-4547-ad2a-d227bac2f852" providerId="ADAL" clId="{0ACB7053-C6E4-47C0-B559-1DBB3EAFFD16}" dt="2024-09-19T14:57:59.155" v="9737" actId="478"/>
          <ac:spMkLst>
            <pc:docMk/>
            <pc:sldMk cId="3151081406" sldId="376"/>
            <ac:spMk id="23" creationId="{0FE000C8-5EF7-7E60-CF04-DAD1DC74CA89}"/>
          </ac:spMkLst>
        </pc:spChg>
        <pc:spChg chg="del">
          <ac:chgData name="Pacey, Thomas (STFC,DL,AST)" userId="75be1923-886e-4547-ad2a-d227bac2f852" providerId="ADAL" clId="{0ACB7053-C6E4-47C0-B559-1DBB3EAFFD16}" dt="2024-09-19T14:57:57.604" v="9735" actId="478"/>
          <ac:spMkLst>
            <pc:docMk/>
            <pc:sldMk cId="3151081406" sldId="376"/>
            <ac:spMk id="24" creationId="{62231AB5-6308-B373-DAD3-329B67315120}"/>
          </ac:spMkLst>
        </pc:spChg>
        <pc:spChg chg="del">
          <ac:chgData name="Pacey, Thomas (STFC,DL,AST)" userId="75be1923-886e-4547-ad2a-d227bac2f852" providerId="ADAL" clId="{0ACB7053-C6E4-47C0-B559-1DBB3EAFFD16}" dt="2024-09-19T14:58:04.188" v="9740" actId="478"/>
          <ac:spMkLst>
            <pc:docMk/>
            <pc:sldMk cId="3151081406" sldId="376"/>
            <ac:spMk id="25" creationId="{2D464D1D-E5BE-7F9C-9A70-7961990C4830}"/>
          </ac:spMkLst>
        </pc:spChg>
        <pc:spChg chg="del">
          <ac:chgData name="Pacey, Thomas (STFC,DL,AST)" userId="75be1923-886e-4547-ad2a-d227bac2f852" providerId="ADAL" clId="{0ACB7053-C6E4-47C0-B559-1DBB3EAFFD16}" dt="2024-09-19T14:57:52.539" v="9733" actId="478"/>
          <ac:spMkLst>
            <pc:docMk/>
            <pc:sldMk cId="3151081406" sldId="376"/>
            <ac:spMk id="26" creationId="{F2FE7933-255B-CCC7-CF21-7F1BF9A7D2EA}"/>
          </ac:spMkLst>
        </pc:spChg>
        <pc:spChg chg="mod">
          <ac:chgData name="Pacey, Thomas (STFC,DL,AST)" userId="75be1923-886e-4547-ad2a-d227bac2f852" providerId="ADAL" clId="{0ACB7053-C6E4-47C0-B559-1DBB3EAFFD16}" dt="2024-09-19T15:01:01.763" v="9806" actId="1076"/>
          <ac:spMkLst>
            <pc:docMk/>
            <pc:sldMk cId="3151081406" sldId="376"/>
            <ac:spMk id="27" creationId="{F8DBFDEA-B179-1E9A-07FC-DA5334E1A03F}"/>
          </ac:spMkLst>
        </pc:spChg>
        <pc:spChg chg="del">
          <ac:chgData name="Pacey, Thomas (STFC,DL,AST)" userId="75be1923-886e-4547-ad2a-d227bac2f852" providerId="ADAL" clId="{0ACB7053-C6E4-47C0-B559-1DBB3EAFFD16}" dt="2024-09-19T14:57:50.719" v="9730" actId="478"/>
          <ac:spMkLst>
            <pc:docMk/>
            <pc:sldMk cId="3151081406" sldId="376"/>
            <ac:spMk id="29" creationId="{D693A347-09A5-06D9-B4AE-66C012BD294B}"/>
          </ac:spMkLst>
        </pc:spChg>
        <pc:spChg chg="mod">
          <ac:chgData name="Pacey, Thomas (STFC,DL,AST)" userId="75be1923-886e-4547-ad2a-d227bac2f852" providerId="ADAL" clId="{0ACB7053-C6E4-47C0-B559-1DBB3EAFFD16}" dt="2024-09-19T15:00:45.963" v="9805" actId="1076"/>
          <ac:spMkLst>
            <pc:docMk/>
            <pc:sldMk cId="3151081406" sldId="376"/>
            <ac:spMk id="30" creationId="{0318213D-40B7-58B2-9C8A-151290BECD39}"/>
          </ac:spMkLst>
        </pc:spChg>
        <pc:spChg chg="mod">
          <ac:chgData name="Pacey, Thomas (STFC,DL,AST)" userId="75be1923-886e-4547-ad2a-d227bac2f852" providerId="ADAL" clId="{0ACB7053-C6E4-47C0-B559-1DBB3EAFFD16}" dt="2024-09-19T14:59:35.602" v="9781" actId="14100"/>
          <ac:spMkLst>
            <pc:docMk/>
            <pc:sldMk cId="3151081406" sldId="376"/>
            <ac:spMk id="31" creationId="{10252F7F-B221-7C46-8D1D-7DCFBE75B24C}"/>
          </ac:spMkLst>
        </pc:spChg>
        <pc:spChg chg="del">
          <ac:chgData name="Pacey, Thomas (STFC,DL,AST)" userId="75be1923-886e-4547-ad2a-d227bac2f852" providerId="ADAL" clId="{0ACB7053-C6E4-47C0-B559-1DBB3EAFFD16}" dt="2024-09-19T14:58:03.869" v="9739" actId="478"/>
          <ac:spMkLst>
            <pc:docMk/>
            <pc:sldMk cId="3151081406" sldId="376"/>
            <ac:spMk id="33" creationId="{2EA14F4D-2511-A66F-5C68-8F0A7ACA5001}"/>
          </ac:spMkLst>
        </pc:spChg>
        <pc:spChg chg="del">
          <ac:chgData name="Pacey, Thomas (STFC,DL,AST)" userId="75be1923-886e-4547-ad2a-d227bac2f852" providerId="ADAL" clId="{0ACB7053-C6E4-47C0-B559-1DBB3EAFFD16}" dt="2024-09-19T14:58:09.147" v="9743" actId="478"/>
          <ac:spMkLst>
            <pc:docMk/>
            <pc:sldMk cId="3151081406" sldId="376"/>
            <ac:spMk id="34" creationId="{0F0862F0-E94A-2CB4-F5A6-F34606886099}"/>
          </ac:spMkLst>
        </pc:spChg>
        <pc:spChg chg="del">
          <ac:chgData name="Pacey, Thomas (STFC,DL,AST)" userId="75be1923-886e-4547-ad2a-d227bac2f852" providerId="ADAL" clId="{0ACB7053-C6E4-47C0-B559-1DBB3EAFFD16}" dt="2024-09-19T14:57:51.943" v="9732" actId="478"/>
          <ac:spMkLst>
            <pc:docMk/>
            <pc:sldMk cId="3151081406" sldId="376"/>
            <ac:spMk id="35" creationId="{DCBF2986-79CA-53C2-52CE-6FE0955C21BC}"/>
          </ac:spMkLst>
        </pc:spChg>
        <pc:picChg chg="add mod ord">
          <ac:chgData name="Pacey, Thomas (STFC,DL,AST)" userId="75be1923-886e-4547-ad2a-d227bac2f852" providerId="ADAL" clId="{0ACB7053-C6E4-47C0-B559-1DBB3EAFFD16}" dt="2024-09-19T15:00:18.216" v="9799" actId="207"/>
          <ac:picMkLst>
            <pc:docMk/>
            <pc:sldMk cId="3151081406" sldId="376"/>
            <ac:picMk id="16" creationId="{15C3AD80-A2D0-7EF4-0E77-B64F811D2E0C}"/>
          </ac:picMkLst>
        </pc:picChg>
        <pc:cxnChg chg="del mod">
          <ac:chgData name="Pacey, Thomas (STFC,DL,AST)" userId="75be1923-886e-4547-ad2a-d227bac2f852" providerId="ADAL" clId="{0ACB7053-C6E4-47C0-B559-1DBB3EAFFD16}" dt="2024-09-19T14:59:56.216" v="9795" actId="478"/>
          <ac:cxnSpMkLst>
            <pc:docMk/>
            <pc:sldMk cId="3151081406" sldId="376"/>
            <ac:cxnSpMk id="11" creationId="{11D5C80E-079E-83C0-76D1-909AFE20C942}"/>
          </ac:cxnSpMkLst>
        </pc:cxnChg>
        <pc:cxnChg chg="del">
          <ac:chgData name="Pacey, Thomas (STFC,DL,AST)" userId="75be1923-886e-4547-ad2a-d227bac2f852" providerId="ADAL" clId="{0ACB7053-C6E4-47C0-B559-1DBB3EAFFD16}" dt="2024-09-19T14:58:04.948" v="9741" actId="478"/>
          <ac:cxnSpMkLst>
            <pc:docMk/>
            <pc:sldMk cId="3151081406" sldId="376"/>
            <ac:cxnSpMk id="12" creationId="{D6E5876C-B3D8-736F-8A1F-8D3E15144509}"/>
          </ac:cxnSpMkLst>
        </pc:cxnChg>
      </pc:sldChg>
      <pc:sldMasterChg chg="modSp mod">
        <pc:chgData name="Pacey, Thomas (STFC,DL,AST)" userId="75be1923-886e-4547-ad2a-d227bac2f852" providerId="ADAL" clId="{0ACB7053-C6E4-47C0-B559-1DBB3EAFFD16}" dt="2024-09-19T14:18:22.922" v="9282" actId="20577"/>
        <pc:sldMasterMkLst>
          <pc:docMk/>
          <pc:sldMasterMk cId="271575911" sldId="2147483675"/>
        </pc:sldMasterMkLst>
        <pc:spChg chg="mod">
          <ac:chgData name="Pacey, Thomas (STFC,DL,AST)" userId="75be1923-886e-4547-ad2a-d227bac2f852" providerId="ADAL" clId="{0ACB7053-C6E4-47C0-B559-1DBB3EAFFD16}" dt="2024-09-19T14:18:22.922" v="9282" actId="20577"/>
          <ac:spMkLst>
            <pc:docMk/>
            <pc:sldMasterMk cId="271575911" sldId="2147483675"/>
            <ac:spMk id="4" creationId="{2134E693-13CD-E14F-A36D-9E3FC3ABCDF6}"/>
          </ac:spMkLst>
        </pc:spChg>
        <pc:spChg chg="mod">
          <ac:chgData name="Pacey, Thomas (STFC,DL,AST)" userId="75be1923-886e-4547-ad2a-d227bac2f852" providerId="ADAL" clId="{0ACB7053-C6E4-47C0-B559-1DBB3EAFFD16}" dt="2024-09-19T14:18:15.891" v="9275" actId="20577"/>
          <ac:spMkLst>
            <pc:docMk/>
            <pc:sldMasterMk cId="271575911" sldId="2147483675"/>
            <ac:spMk id="5" creationId="{A5C84B2D-1B08-DB46-ACAA-271FBB7351A9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DCA87-951A-4A31-B0DB-55C64CEFA32F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5AA6-893E-4C6B-B0D2-42257E40A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present 4 boosters, in order of increasing Awesome and technical difficulty/risk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5AA6-893E-4C6B-B0D2-42257E40AD0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1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EUPRAXIA@ SPARC – 1 GeV x band </a:t>
            </a:r>
            <a:r>
              <a:rPr lang="en-US" dirty="0" err="1"/>
              <a:t>linac</a:t>
            </a:r>
            <a:r>
              <a:rPr lang="en-US" dirty="0"/>
              <a:t>, configure for 500 MeV with a 500 MeV plasma booster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Shouldn’t copy that…but could as a 250 MeV – 500 MeV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they will beat us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scales and energy, so why bother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872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5AA6-893E-4C6B-B0D2-42257E40AD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5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Feeling pressure</a:t>
            </a:r>
          </a:p>
          <a:p>
            <a:r>
              <a:rPr lang="en-GB" dirty="0"/>
              <a:t>Bring out the CDR</a:t>
            </a:r>
          </a:p>
          <a:p>
            <a:r>
              <a:rPr lang="en-GB" dirty="0"/>
              <a:t>Bring out strategy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5AA6-893E-4C6B-B0D2-42257E40AD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5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Rather than list all of the many commissioning milestones along the way, boil it down to one specific technical achievement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5AA6-893E-4C6B-B0D2-42257E40AD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3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5AA6-893E-4C6B-B0D2-42257E40AD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1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2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49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5AA6-893E-4C6B-B0D2-42257E40AD0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4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present 4 boosters, in order of increasing Awesome and technical difficulty/risk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5AA6-893E-4C6B-B0D2-42257E40AD0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0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5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45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7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4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23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0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1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7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0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10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9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01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97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4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1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95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4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3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2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1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3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63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764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521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3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6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D308-DA47-6EF7-344F-35DF1208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20/09/2023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98B6-8392-1BF9-2083-7A503248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C021-3F01-E156-BC4C-641F8282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0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53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5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2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96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2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4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6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930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8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462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1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62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044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3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0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2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7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0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0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99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762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17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0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9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Tom Pacey, CI 20th Celebration, Sept 24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5E5C3-03C6-4172-9FF3-8C7F273825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Tom Pacey, CI 20th Celebration, Sept 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5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T Pacey - </a:t>
            </a:r>
            <a:r>
              <a:rPr lang="en-GB" dirty="0"/>
              <a:t>IPAC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Venice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fel2019/papers/thp066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iopscience.iop.org/article/10.1088/1367-2630/acf395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journals.aps.org/prl/pdf/10.1103/PhysRevLett.121.064801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890021301499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journals.aps.org/prab/abstract/10.1103/PhysRevAccelBeams.27.04160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004123" y="2179391"/>
            <a:ext cx="45648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20 years: CLARA/FEBE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004123" y="3963603"/>
            <a:ext cx="5745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informal, fun, and speculative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 Pacey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ASTeC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Daresbury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Cockcroft Institute 20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Anniversary 20/09/24</a:t>
            </a:r>
          </a:p>
        </p:txBody>
      </p:sp>
    </p:spTree>
    <p:extLst>
      <p:ext uri="{BB962C8B-B14F-4D97-AF65-F5344CB8AC3E}">
        <p14:creationId xmlns:p14="http://schemas.microsoft.com/office/powerpoint/2010/main" val="296444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ABEF-768B-5FD2-CC39-729D4BF6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365125"/>
            <a:ext cx="1167765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Aspirations for Awesome Experiments at FEBE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7069-781D-4EF7-F8A7-82D2E21AE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are because I have:</a:t>
            </a:r>
          </a:p>
          <a:p>
            <a:pPr lvl="1"/>
            <a:r>
              <a:rPr lang="en-GB" dirty="0"/>
              <a:t>been involved in design of FEBE since 2019</a:t>
            </a:r>
          </a:p>
          <a:p>
            <a:pPr lvl="1"/>
            <a:r>
              <a:rPr lang="en-GB" dirty="0"/>
              <a:t>been in discussions with previous and prospective users over plans</a:t>
            </a:r>
          </a:p>
          <a:p>
            <a:pPr lvl="1"/>
            <a:r>
              <a:rPr lang="en-GB" dirty="0"/>
              <a:t>some ideas of what facility is design capable of 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“Awesome” = what would be challenging/impactful/exciting</a:t>
            </a:r>
          </a:p>
          <a:p>
            <a:pPr lvl="1"/>
            <a:r>
              <a:rPr lang="en-GB" dirty="0"/>
              <a:t>Presented in no particular order</a:t>
            </a:r>
          </a:p>
          <a:p>
            <a:pPr lvl="1"/>
            <a:endParaRPr lang="en-GB" dirty="0"/>
          </a:p>
          <a:p>
            <a:r>
              <a:rPr lang="en-GB" dirty="0"/>
              <a:t>Suggesting some </a:t>
            </a:r>
            <a:r>
              <a:rPr lang="en-GB" dirty="0">
                <a:solidFill>
                  <a:schemeClr val="accent3"/>
                </a:solidFill>
              </a:rPr>
              <a:t>extra challenges, impactful areas</a:t>
            </a:r>
          </a:p>
          <a:p>
            <a:pPr lvl="1"/>
            <a:r>
              <a:rPr lang="en-GB" dirty="0"/>
              <a:t>Some experiments/goals will take multi-run iteration &amp;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C9D67-19DF-964D-533D-D40A64E0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D5CD1-2A60-E14B-C06A-7FB74BC1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4487-7189-38CD-2960-EC972C3A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31" y="200665"/>
            <a:ext cx="1168326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Awesome Experiments I would love to see at FEBE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CFDE-1C3D-BBCB-578F-A1DC6F50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70" y="1273741"/>
            <a:ext cx="5701295" cy="5335096"/>
          </a:xfrm>
        </p:spPr>
        <p:txBody>
          <a:bodyPr>
            <a:normAutofit fontScale="92500" lnSpcReduction="10000"/>
          </a:bodyPr>
          <a:lstStyle/>
          <a:p>
            <a:r>
              <a:rPr lang="en-GB" sz="2200" b="1" dirty="0">
                <a:solidFill>
                  <a:schemeClr val="accent1"/>
                </a:solidFill>
              </a:rPr>
              <a:t>Dielectric Wakefield: Beam Break Up suppression 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Structures across 2 FEBE chambers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1.5m of wakefield structure, 100 MeV drive beam energy extraction</a:t>
            </a:r>
          </a:p>
          <a:p>
            <a:r>
              <a:rPr lang="en-GB" sz="2200" b="1" dirty="0">
                <a:solidFill>
                  <a:schemeClr val="accent1"/>
                </a:solidFill>
              </a:rPr>
              <a:t>Beam driven PWFA experiments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Support R&amp;D EUPRAXIA @ SPARC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Or R&amp;D for HALHF 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Plasma optics, staging, plasma dynamics</a:t>
            </a:r>
          </a:p>
          <a:p>
            <a:r>
              <a:rPr lang="en-GB" sz="2200" b="1" dirty="0">
                <a:solidFill>
                  <a:schemeClr val="accent1"/>
                </a:solidFill>
              </a:rPr>
              <a:t>Energy doubling of CLARA beam to 500 MeV using ex-injection LWFA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Beam stabilised and held for 8 hours in the FEBE dump</a:t>
            </a:r>
          </a:p>
          <a:p>
            <a:r>
              <a:rPr lang="en-GB" sz="2200" b="1" dirty="0">
                <a:solidFill>
                  <a:schemeClr val="accent1"/>
                </a:solidFill>
              </a:rPr>
              <a:t>Combined THz manipulation – plasma acceleration experiment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Otherwise unreachable beam-laser optimisation </a:t>
            </a:r>
          </a:p>
          <a:p>
            <a:pPr lvl="1"/>
            <a:r>
              <a:rPr lang="en-GB" sz="1900" dirty="0">
                <a:solidFill>
                  <a:schemeClr val="accent3"/>
                </a:solidFill>
              </a:rPr>
              <a:t>(diagnostics, compression, shaping, sync.)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8B016-8762-CB73-711A-32480A84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AE410-E2EA-BEEB-6BF4-167C756C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39720C-AA5E-2A01-235C-48F9FE0FB78F}"/>
              </a:ext>
            </a:extLst>
          </p:cNvPr>
          <p:cNvSpPr txBox="1">
            <a:spLocks/>
          </p:cNvSpPr>
          <p:nvPr/>
        </p:nvSpPr>
        <p:spPr>
          <a:xfrm>
            <a:off x="6350365" y="1322239"/>
            <a:ext cx="5701295" cy="533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/>
                </a:solidFill>
              </a:rPr>
              <a:t>FLASH VHEE therapy on biological samples (cells) 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FLASH VHEE diagnostics (dosimetry, beam shaping)</a:t>
            </a:r>
          </a:p>
          <a:p>
            <a:pPr lvl="1"/>
            <a:r>
              <a:rPr lang="en-GB" sz="1800" dirty="0">
                <a:solidFill>
                  <a:schemeClr val="accent3"/>
                </a:solidFill>
              </a:rPr>
              <a:t>Reliability Robustness, deployable in clinical setting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Single shot diagnostics for emittance &amp; bunch length</a:t>
            </a:r>
          </a:p>
          <a:p>
            <a:pPr lvl="1"/>
            <a:r>
              <a:rPr lang="en-GB" sz="1800" dirty="0">
                <a:solidFill>
                  <a:schemeClr val="accent3"/>
                </a:solidFill>
              </a:rPr>
              <a:t>‘RF Free’ &amp; ‘EM Quad Free’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ML driven, ‘high dimension’ virtual diagnostics</a:t>
            </a:r>
          </a:p>
          <a:p>
            <a:pPr lvl="1"/>
            <a:r>
              <a:rPr lang="en-GB" sz="1800" dirty="0">
                <a:solidFill>
                  <a:schemeClr val="accent3"/>
                </a:solidFill>
              </a:rPr>
              <a:t>Optimise/provide high-order correction for CLARA beam, </a:t>
            </a:r>
          </a:p>
          <a:p>
            <a:pPr lvl="1"/>
            <a:r>
              <a:rPr lang="en-GB" sz="1800" dirty="0">
                <a:solidFill>
                  <a:schemeClr val="accent3"/>
                </a:solidFill>
              </a:rPr>
              <a:t>Measure the otherwise unobservable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Photon production from electrons </a:t>
            </a:r>
          </a:p>
          <a:p>
            <a:pPr lvl="1"/>
            <a:r>
              <a:rPr lang="en-GB" sz="1800" dirty="0">
                <a:solidFill>
                  <a:schemeClr val="accent3"/>
                </a:solidFill>
              </a:rPr>
              <a:t>Compton backscatter, undulator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1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2096-0AC9-79C0-9E72-E850A635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Awesome Experiments</a:t>
            </a:r>
            <a:br>
              <a:rPr lang="en-GB" dirty="0"/>
            </a:br>
            <a:r>
              <a:rPr lang="en-GB" dirty="0"/>
              <a:t>I would love to see at FEBE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15626-5A2A-01A5-228F-800CF3FA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5"/>
            <a:ext cx="10515600" cy="4351338"/>
          </a:xfrm>
        </p:spPr>
        <p:txBody>
          <a:bodyPr/>
          <a:lstStyle/>
          <a:p>
            <a:r>
              <a:rPr lang="en-GB" dirty="0"/>
              <a:t>If fully completed would be a very impressive science programme; broad, impactful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All of these experiment would be in led by, or in collaboration with </a:t>
            </a:r>
            <a:r>
              <a:rPr lang="en-GB" b="1" dirty="0">
                <a:solidFill>
                  <a:schemeClr val="accent1"/>
                </a:solidFill>
              </a:rPr>
              <a:t>Cockcroft Institute partners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To keep up with this programme need to average: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 ~2 “Awesomes” per year over 5 years…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57610-16FF-851C-55C8-20B3911A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50136-0C86-A60B-376A-1B91B1D8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476353" y="2384665"/>
            <a:ext cx="831659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 Obligation: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are very important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4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68E1-6BF1-A196-A1DE-FA570F2D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Novel Accelerators as ‘THE FUTURE’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C089-2706-000B-4D73-4389F0669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“We can make a </a:t>
            </a:r>
            <a:r>
              <a:rPr lang="en-GB" i="1" dirty="0">
                <a:solidFill>
                  <a:schemeClr val="accent1"/>
                </a:solidFill>
              </a:rPr>
              <a:t>GeV beam </a:t>
            </a:r>
            <a:r>
              <a:rPr lang="en-GB" i="1" dirty="0"/>
              <a:t>in only a few centimetres”</a:t>
            </a:r>
          </a:p>
          <a:p>
            <a:r>
              <a:rPr lang="en-GB" i="1" dirty="0"/>
              <a:t>“We can simulate that </a:t>
            </a:r>
            <a:r>
              <a:rPr lang="en-GB" i="1" dirty="0">
                <a:solidFill>
                  <a:srgbClr val="FF0000"/>
                </a:solidFill>
              </a:rPr>
              <a:t>quality is preserved under ABC </a:t>
            </a:r>
            <a:r>
              <a:rPr lang="en-GB" i="1" dirty="0"/>
              <a:t>scheme to </a:t>
            </a:r>
            <a:r>
              <a:rPr lang="en-GB" i="1" dirty="0">
                <a:solidFill>
                  <a:schemeClr val="accent3"/>
                </a:solidFill>
              </a:rPr>
              <a:t>X TeV”</a:t>
            </a:r>
          </a:p>
          <a:p>
            <a:endParaRPr lang="en-GB" dirty="0"/>
          </a:p>
          <a:p>
            <a:pPr algn="just"/>
            <a:r>
              <a:rPr lang="en-GB" dirty="0"/>
              <a:t>Need to </a:t>
            </a:r>
            <a:r>
              <a:rPr lang="en-GB" b="1" dirty="0">
                <a:solidFill>
                  <a:schemeClr val="accent2"/>
                </a:solidFill>
              </a:rPr>
              <a:t>validate the models </a:t>
            </a:r>
            <a:r>
              <a:rPr lang="en-GB" dirty="0"/>
              <a:t>to scale to a FEL/Collider</a:t>
            </a:r>
          </a:p>
          <a:p>
            <a:r>
              <a:rPr lang="en-GB" dirty="0"/>
              <a:t>Challenging experiments, not many places in world to do them</a:t>
            </a:r>
          </a:p>
          <a:p>
            <a:r>
              <a:rPr lang="en-GB" b="1" dirty="0">
                <a:solidFill>
                  <a:schemeClr val="accent6"/>
                </a:solidFill>
              </a:rPr>
              <a:t>Precision diagnostics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/>
              <a:t>needed for models to be validated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06C9D-6203-8A98-4B21-DDED7E9F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FDE83-3D10-206F-9BA1-5D3BE3D1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DBDC-CBD4-70C0-6B80-437ABE8B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Challenge: </a:t>
            </a:r>
            <a:br>
              <a:rPr lang="en-GB" dirty="0"/>
            </a:br>
            <a:r>
              <a:rPr lang="en-GB" dirty="0"/>
              <a:t>Diagnostics for ‘Novel Accelerators’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EECE-BA1D-C1D2-B950-D0542747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979"/>
            <a:ext cx="10515600" cy="4792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Space = limited </a:t>
            </a:r>
          </a:p>
          <a:p>
            <a:r>
              <a:rPr lang="en-GB" dirty="0"/>
              <a:t>Beam = rigid</a:t>
            </a:r>
          </a:p>
          <a:p>
            <a:r>
              <a:rPr lang="en-GB" dirty="0"/>
              <a:t>Stability = </a:t>
            </a:r>
            <a:r>
              <a:rPr lang="en-GB" i="1" dirty="0"/>
              <a:t>variable</a:t>
            </a:r>
          </a:p>
          <a:p>
            <a:r>
              <a:rPr lang="en-GB" dirty="0"/>
              <a:t>‘RF Free’ </a:t>
            </a:r>
          </a:p>
          <a:p>
            <a:pPr lvl="1"/>
            <a:r>
              <a:rPr lang="en-GB" dirty="0"/>
              <a:t>CLF/EPAC don’t want to buy RF modulators etc. etc.!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Need: high precision, single shot diagnostics</a:t>
            </a:r>
          </a:p>
          <a:p>
            <a:r>
              <a:rPr lang="en-GB" dirty="0"/>
              <a:t>Bunch profiles, emittances, longitudinal phase spaces…etc.</a:t>
            </a:r>
          </a:p>
          <a:p>
            <a:endParaRPr lang="en-GB" dirty="0"/>
          </a:p>
          <a:p>
            <a:r>
              <a:rPr lang="en-GB" dirty="0"/>
              <a:t>ML is a tool, not a catch all solution. We need to </a:t>
            </a:r>
            <a:r>
              <a:rPr lang="en-GB" i="1" dirty="0"/>
              <a:t>validate models </a:t>
            </a:r>
          </a:p>
          <a:p>
            <a:r>
              <a:rPr lang="en-GB" dirty="0"/>
              <a:t>Need creativity, ‘new diagnostics’, and a test bed for experiments</a:t>
            </a:r>
          </a:p>
          <a:p>
            <a:r>
              <a:rPr lang="en-GB" dirty="0"/>
              <a:t>FEBE can deliver these types of experiments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4F41D-0429-ADDC-344E-4B1AF843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79E93-031D-549D-6D5D-0D6F955F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414150" y="2453089"/>
            <a:ext cx="83165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CLARA/FEBE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10-20 years…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AF2C3-EC07-3149-9606-B755707208BA}"/>
              </a:ext>
            </a:extLst>
          </p:cNvPr>
          <p:cNvSpPr/>
          <p:nvPr/>
        </p:nvSpPr>
        <p:spPr>
          <a:xfrm>
            <a:off x="414150" y="4086247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Speculating…</a:t>
            </a:r>
          </a:p>
        </p:txBody>
      </p:sp>
    </p:spTree>
    <p:extLst>
      <p:ext uri="{BB962C8B-B14F-4D97-AF65-F5344CB8AC3E}">
        <p14:creationId xmlns:p14="http://schemas.microsoft.com/office/powerpoint/2010/main" val="52701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2366-2508-3CA4-E2C4-561BC22D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0" y="-46808"/>
            <a:ext cx="11323594" cy="1325563"/>
          </a:xfrm>
        </p:spPr>
        <p:txBody>
          <a:bodyPr/>
          <a:lstStyle/>
          <a:p>
            <a:r>
              <a:rPr lang="en-GB" dirty="0"/>
              <a:t>Bring back GeV Beams to Daresbury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1AF0-548C-99EB-FF1E-BBCB872C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66" y="1137859"/>
            <a:ext cx="11351660" cy="4351338"/>
          </a:xfrm>
        </p:spPr>
        <p:txBody>
          <a:bodyPr/>
          <a:lstStyle/>
          <a:p>
            <a:r>
              <a:rPr lang="en-GB" dirty="0"/>
              <a:t>NINA 4.5 GeV, SRS 2 GeV</a:t>
            </a:r>
          </a:p>
          <a:p>
            <a:r>
              <a:rPr lang="en-GB" dirty="0"/>
              <a:t>ALICE 30 MeV, </a:t>
            </a:r>
          </a:p>
          <a:p>
            <a:r>
              <a:rPr lang="en-GB" dirty="0"/>
              <a:t>CLARA Ph.1 50 MeV, Phase 2 250 MeV</a:t>
            </a:r>
          </a:p>
          <a:p>
            <a:r>
              <a:rPr lang="en-GB" dirty="0"/>
              <a:t> GeV technologies for CLARA:</a:t>
            </a:r>
          </a:p>
          <a:p>
            <a:pPr lvl="1"/>
            <a:r>
              <a:rPr lang="en-GB" dirty="0"/>
              <a:t>Lasers – FEBE laser 5 Hz…10 years R&amp;D</a:t>
            </a:r>
          </a:p>
          <a:p>
            <a:pPr lvl="1"/>
            <a:r>
              <a:rPr lang="en-GB" dirty="0"/>
              <a:t>Beam driven, 40% transfer efficiency Drive - witness</a:t>
            </a:r>
          </a:p>
          <a:p>
            <a:pPr lvl="1"/>
            <a:r>
              <a:rPr lang="en-GB" dirty="0"/>
              <a:t>X band RF </a:t>
            </a:r>
          </a:p>
          <a:p>
            <a:r>
              <a:rPr lang="en-GB" sz="2000" dirty="0"/>
              <a:t>Need to consider…Beam brightness, characterisation, stability, etc. etc. etc.</a:t>
            </a:r>
          </a:p>
        </p:txBody>
      </p:sp>
      <p:pic>
        <p:nvPicPr>
          <p:cNvPr id="1028" name="Picture 4" descr="BMW i3 Battery Size / Capacity &amp; Range (new vs used)">
            <a:extLst>
              <a:ext uri="{FF2B5EF4-FFF2-40B4-BE49-F238E27FC236}">
                <a16:creationId xmlns:a16="http://schemas.microsoft.com/office/drawing/2014/main" id="{BD4D2D9B-CC62-8A18-D146-73AAEAB59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8" r="9742"/>
          <a:stretch/>
        </p:blipFill>
        <p:spPr bwMode="auto">
          <a:xfrm>
            <a:off x="261680" y="5082673"/>
            <a:ext cx="2687033" cy="16197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1034" name="Picture 10" descr="Ridgeback Tour">
            <a:extLst>
              <a:ext uri="{FF2B5EF4-FFF2-40B4-BE49-F238E27FC236}">
                <a16:creationId xmlns:a16="http://schemas.microsoft.com/office/drawing/2014/main" id="{27BC3135-D5E9-FB4A-9E1D-D0248C3D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922" y="5238724"/>
            <a:ext cx="2297774" cy="14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£6,499 Cadex Tri bike rips up the UCI rulebook | BikeRadar">
            <a:extLst>
              <a:ext uri="{FF2B5EF4-FFF2-40B4-BE49-F238E27FC236}">
                <a16:creationId xmlns:a16="http://schemas.microsoft.com/office/drawing/2014/main" id="{9B49EF40-83E9-2F44-7064-71265E75A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0" t="14389" r="9644" b="11303"/>
          <a:stretch/>
        </p:blipFill>
        <p:spPr bwMode="auto">
          <a:xfrm>
            <a:off x="9342091" y="5107067"/>
            <a:ext cx="2736073" cy="16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98A17C-E6B8-0806-75D3-9715E1C8218C}"/>
              </a:ext>
            </a:extLst>
          </p:cNvPr>
          <p:cNvGrpSpPr/>
          <p:nvPr/>
        </p:nvGrpSpPr>
        <p:grpSpPr>
          <a:xfrm>
            <a:off x="6309305" y="4929805"/>
            <a:ext cx="2819299" cy="1928195"/>
            <a:chOff x="6309305" y="4929805"/>
            <a:chExt cx="2819299" cy="1928195"/>
          </a:xfrm>
        </p:grpSpPr>
        <p:pic>
          <p:nvPicPr>
            <p:cNvPr id="1032" name="Picture 8" descr="1967 Ford Mustang Fastback | The Fast and the Furious Wiki | Fandom">
              <a:extLst>
                <a:ext uri="{FF2B5EF4-FFF2-40B4-BE49-F238E27FC236}">
                  <a16:creationId xmlns:a16="http://schemas.microsoft.com/office/drawing/2014/main" id="{B96EBAB7-B0EA-AF01-5F11-A002CF601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05" y="5169944"/>
              <a:ext cx="2819299" cy="1688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B7D98A8-E4C6-7507-420D-0D32DA7FD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908" y="4929805"/>
              <a:ext cx="2061837" cy="53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FF3731-D08D-A51D-92D7-F779ED8C4710}"/>
              </a:ext>
            </a:extLst>
          </p:cNvPr>
          <p:cNvGrpSpPr/>
          <p:nvPr/>
        </p:nvGrpSpPr>
        <p:grpSpPr>
          <a:xfrm>
            <a:off x="8514625" y="1199608"/>
            <a:ext cx="3563539" cy="2416579"/>
            <a:chOff x="9128604" y="1177489"/>
            <a:chExt cx="2809164" cy="18425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8299EA-64DA-5DAE-29B2-96AD36B5245B}"/>
                </a:ext>
              </a:extLst>
            </p:cNvPr>
            <p:cNvGrpSpPr/>
            <p:nvPr/>
          </p:nvGrpSpPr>
          <p:grpSpPr>
            <a:xfrm>
              <a:off x="9128604" y="1177489"/>
              <a:ext cx="2809164" cy="1842516"/>
              <a:chOff x="8617726" y="1287347"/>
              <a:chExt cx="2809164" cy="1842516"/>
            </a:xfrm>
          </p:grpSpPr>
          <p:pic>
            <p:nvPicPr>
              <p:cNvPr id="1026" name="Picture 2" descr="There's Always a Bigger Fish. Okay, time for another confession. I'm… | by  Riley Nichols | Medium">
                <a:extLst>
                  <a:ext uri="{FF2B5EF4-FFF2-40B4-BE49-F238E27FC236}">
                    <a16:creationId xmlns:a16="http://schemas.microsoft.com/office/drawing/2014/main" id="{F4CA1480-0331-E827-2540-4F6378AEC9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367"/>
              <a:stretch/>
            </p:blipFill>
            <p:spPr bwMode="auto">
              <a:xfrm>
                <a:off x="8617726" y="1287347"/>
                <a:ext cx="2736073" cy="1842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F8A4EE0-9AF5-04A8-B8A8-2BFDFF9B40DE}"/>
                  </a:ext>
                </a:extLst>
              </p:cNvPr>
              <p:cNvCxnSpPr/>
              <p:nvPr/>
            </p:nvCxnSpPr>
            <p:spPr>
              <a:xfrm flipV="1">
                <a:off x="10338318" y="2777580"/>
                <a:ext cx="304800" cy="2342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1D3F11-084E-EEBD-9D9A-71E82543FF80}"/>
                  </a:ext>
                </a:extLst>
              </p:cNvPr>
              <p:cNvSpPr txBox="1"/>
              <p:nvPr/>
            </p:nvSpPr>
            <p:spPr>
              <a:xfrm>
                <a:off x="10643119" y="2791777"/>
                <a:ext cx="783771" cy="26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laser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F8D7DEB-8716-4C94-C06F-1442F4575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1596" y="1186325"/>
              <a:ext cx="873216" cy="52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373E661-E651-6660-9D9B-F7C9A87C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496" y="6538912"/>
            <a:ext cx="4114800" cy="365125"/>
          </a:xfrm>
        </p:spPr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FA2D5B-1200-61B6-EE26-D94DB34B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AAB79-65F7-0084-139A-F6EC83230962}"/>
              </a:ext>
            </a:extLst>
          </p:cNvPr>
          <p:cNvSpPr txBox="1"/>
          <p:nvPr/>
        </p:nvSpPr>
        <p:spPr>
          <a:xfrm>
            <a:off x="31941" y="4665902"/>
            <a:ext cx="470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High-tech.  Flexible   Compact   Interesting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E076E-3773-7273-40EA-2189F565870E}"/>
              </a:ext>
            </a:extLst>
          </p:cNvPr>
          <p:cNvSpPr txBox="1"/>
          <p:nvPr/>
        </p:nvSpPr>
        <p:spPr>
          <a:xfrm>
            <a:off x="8217434" y="4665902"/>
            <a:ext cx="377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Powerful  Fast   Optimised   Exciting</a:t>
            </a:r>
          </a:p>
        </p:txBody>
      </p:sp>
    </p:spTree>
    <p:extLst>
      <p:ext uri="{BB962C8B-B14F-4D97-AF65-F5344CB8AC3E}">
        <p14:creationId xmlns:p14="http://schemas.microsoft.com/office/powerpoint/2010/main" val="4034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A6DE-59B3-B350-658B-E8D07FE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661" y="155458"/>
            <a:ext cx="10515600" cy="1325563"/>
          </a:xfrm>
        </p:spPr>
        <p:txBody>
          <a:bodyPr/>
          <a:lstStyle/>
          <a:p>
            <a:r>
              <a:rPr lang="en-GB" dirty="0"/>
              <a:t>CLARA – ‘Original Phase 3’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F8960-B1E4-B3C1-4A55-07717B37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7E21-5AD2-22C2-990B-6115B15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EC9B-58CB-BA21-7CC5-A27ECC095340}"/>
              </a:ext>
            </a:extLst>
          </p:cNvPr>
          <p:cNvSpPr/>
          <p:nvPr/>
        </p:nvSpPr>
        <p:spPr>
          <a:xfrm>
            <a:off x="7165975" y="1120386"/>
            <a:ext cx="2219325" cy="57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0A5B74-2B22-439B-47C2-37C1CA269916}"/>
              </a:ext>
            </a:extLst>
          </p:cNvPr>
          <p:cNvGrpSpPr/>
          <p:nvPr/>
        </p:nvGrpSpPr>
        <p:grpSpPr>
          <a:xfrm>
            <a:off x="0" y="1347615"/>
            <a:ext cx="9806940" cy="5191297"/>
            <a:chOff x="885825" y="1204522"/>
            <a:chExt cx="10182225" cy="538995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516D60E-6337-1B0B-7A66-C15B94C8C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667"/>
            <a:stretch/>
          </p:blipFill>
          <p:spPr bwMode="auto">
            <a:xfrm>
              <a:off x="977900" y="1204522"/>
              <a:ext cx="10090150" cy="538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25731-E8B2-613E-221A-CFBA6667BE19}"/>
                </a:ext>
              </a:extLst>
            </p:cNvPr>
            <p:cNvSpPr/>
            <p:nvPr/>
          </p:nvSpPr>
          <p:spPr>
            <a:xfrm>
              <a:off x="2438400" y="1758950"/>
              <a:ext cx="175260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61A87-55CD-D6A6-5381-9CB90ABEB641}"/>
                </a:ext>
              </a:extLst>
            </p:cNvPr>
            <p:cNvSpPr/>
            <p:nvPr/>
          </p:nvSpPr>
          <p:spPr>
            <a:xfrm>
              <a:off x="3086100" y="2319338"/>
              <a:ext cx="56515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8AC35-37B3-1836-62CD-0D0FE2845946}"/>
                </a:ext>
              </a:extLst>
            </p:cNvPr>
            <p:cNvSpPr/>
            <p:nvPr/>
          </p:nvSpPr>
          <p:spPr>
            <a:xfrm>
              <a:off x="5114924" y="2374900"/>
              <a:ext cx="981075" cy="1239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FBDDEF-B5E5-47C0-7CA5-5B7D85B20AA5}"/>
                </a:ext>
              </a:extLst>
            </p:cNvPr>
            <p:cNvSpPr/>
            <p:nvPr/>
          </p:nvSpPr>
          <p:spPr>
            <a:xfrm>
              <a:off x="3314700" y="4743450"/>
              <a:ext cx="981075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264F8-CC49-435E-27BD-ECFCCAEB7800}"/>
                </a:ext>
              </a:extLst>
            </p:cNvPr>
            <p:cNvSpPr/>
            <p:nvPr/>
          </p:nvSpPr>
          <p:spPr>
            <a:xfrm>
              <a:off x="885825" y="5178424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75560-29A1-0486-6CDD-22D3553E2F5E}"/>
                </a:ext>
              </a:extLst>
            </p:cNvPr>
            <p:cNvSpPr/>
            <p:nvPr/>
          </p:nvSpPr>
          <p:spPr>
            <a:xfrm>
              <a:off x="2852737" y="5729286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0C7F1-1839-1B0E-331F-C7EF628D6275}"/>
                </a:ext>
              </a:extLst>
            </p:cNvPr>
            <p:cNvSpPr/>
            <p:nvPr/>
          </p:nvSpPr>
          <p:spPr>
            <a:xfrm>
              <a:off x="4316411" y="5162548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E350F9-A902-DD42-C431-D85F5FF1E1C4}"/>
                </a:ext>
              </a:extLst>
            </p:cNvPr>
            <p:cNvSpPr/>
            <p:nvPr/>
          </p:nvSpPr>
          <p:spPr>
            <a:xfrm>
              <a:off x="4038600" y="5530249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B1AAC8-9B05-298C-69CA-4ECE5AEA3456}"/>
                </a:ext>
              </a:extLst>
            </p:cNvPr>
            <p:cNvSpPr/>
            <p:nvPr/>
          </p:nvSpPr>
          <p:spPr>
            <a:xfrm>
              <a:off x="6168900" y="4279191"/>
              <a:ext cx="4670050" cy="1088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30E0F-7BE3-50D2-8D56-2D32B2C72AE1}"/>
              </a:ext>
            </a:extLst>
          </p:cNvPr>
          <p:cNvGrpSpPr/>
          <p:nvPr/>
        </p:nvGrpSpPr>
        <p:grpSpPr>
          <a:xfrm>
            <a:off x="4178580" y="4151128"/>
            <a:ext cx="8234928" cy="906572"/>
            <a:chOff x="4178580" y="4151128"/>
            <a:chExt cx="8234928" cy="9065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B175BC-C3A0-50E8-E308-47521A531EE0}"/>
                </a:ext>
              </a:extLst>
            </p:cNvPr>
            <p:cNvCxnSpPr/>
            <p:nvPr/>
          </p:nvCxnSpPr>
          <p:spPr>
            <a:xfrm>
              <a:off x="4574738" y="4385161"/>
              <a:ext cx="755655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3D4AE1-3443-D13A-0182-2CE0047C88A9}"/>
                </a:ext>
              </a:extLst>
            </p:cNvPr>
            <p:cNvSpPr/>
            <p:nvPr/>
          </p:nvSpPr>
          <p:spPr>
            <a:xfrm>
              <a:off x="5088356" y="4166143"/>
              <a:ext cx="3184931" cy="4568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7519F4F-F8C8-DC4B-5834-5E7B9C18EC35}"/>
                </a:ext>
              </a:extLst>
            </p:cNvPr>
            <p:cNvSpPr/>
            <p:nvPr/>
          </p:nvSpPr>
          <p:spPr>
            <a:xfrm>
              <a:off x="8368694" y="4151128"/>
              <a:ext cx="1751416" cy="456802"/>
            </a:xfrm>
            <a:prstGeom prst="roundRect">
              <a:avLst/>
            </a:prstGeom>
            <a:solidFill>
              <a:srgbClr val="CA34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FB40D00-1B9A-C116-07F6-56026A185293}"/>
                </a:ext>
              </a:extLst>
            </p:cNvPr>
            <p:cNvSpPr/>
            <p:nvPr/>
          </p:nvSpPr>
          <p:spPr>
            <a:xfrm>
              <a:off x="10736580" y="4158748"/>
              <a:ext cx="1292456" cy="456802"/>
            </a:xfrm>
            <a:prstGeom prst="roundRect">
              <a:avLst/>
            </a:prstGeom>
            <a:solidFill>
              <a:srgbClr val="2ACC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921E07-B75A-98F7-D735-5BB5D37876C4}"/>
                </a:ext>
              </a:extLst>
            </p:cNvPr>
            <p:cNvSpPr txBox="1"/>
            <p:nvPr/>
          </p:nvSpPr>
          <p:spPr>
            <a:xfrm>
              <a:off x="5656995" y="4688368"/>
              <a:ext cx="2630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≈</a:t>
              </a:r>
              <a:r>
                <a:rPr lang="en-GB" dirty="0"/>
                <a:t>20m Undulators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20CBCD-268B-AB13-49D5-6F42797CAB32}"/>
                </a:ext>
              </a:extLst>
            </p:cNvPr>
            <p:cNvSpPr txBox="1"/>
            <p:nvPr/>
          </p:nvSpPr>
          <p:spPr>
            <a:xfrm>
              <a:off x="8263563" y="4688368"/>
              <a:ext cx="1961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≈ </a:t>
              </a:r>
              <a:r>
                <a:rPr lang="en-GB" dirty="0"/>
                <a:t>10m Afterburner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875872-82A5-5F5A-3580-17583C280170}"/>
                </a:ext>
              </a:extLst>
            </p:cNvPr>
            <p:cNvSpPr txBox="1"/>
            <p:nvPr/>
          </p:nvSpPr>
          <p:spPr>
            <a:xfrm>
              <a:off x="10169614" y="4659327"/>
              <a:ext cx="2243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≈ </a:t>
              </a:r>
              <a:r>
                <a:rPr lang="en-GB" dirty="0"/>
                <a:t>10m e- Diagnostics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679CF4F-67F8-0915-AFC4-79EE6F5A1DFC}"/>
                </a:ext>
              </a:extLst>
            </p:cNvPr>
            <p:cNvSpPr/>
            <p:nvPr/>
          </p:nvSpPr>
          <p:spPr>
            <a:xfrm>
              <a:off x="10251874" y="4162622"/>
              <a:ext cx="431366" cy="456802"/>
            </a:xfrm>
            <a:prstGeom prst="roundRect">
              <a:avLst/>
            </a:prstGeom>
            <a:solidFill>
              <a:srgbClr val="FF8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501203E-E43D-6D24-4355-25BE951A5FA7}"/>
                </a:ext>
              </a:extLst>
            </p:cNvPr>
            <p:cNvSpPr/>
            <p:nvPr/>
          </p:nvSpPr>
          <p:spPr>
            <a:xfrm>
              <a:off x="4591610" y="4172136"/>
              <a:ext cx="443406" cy="409582"/>
            </a:xfrm>
            <a:prstGeom prst="roundRect">
              <a:avLst/>
            </a:prstGeom>
            <a:solidFill>
              <a:srgbClr val="FF007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1253EB-7565-0D5F-A5B3-BBE438E3EFAB}"/>
                </a:ext>
              </a:extLst>
            </p:cNvPr>
            <p:cNvSpPr txBox="1"/>
            <p:nvPr/>
          </p:nvSpPr>
          <p:spPr>
            <a:xfrm>
              <a:off x="4178580" y="4683841"/>
              <a:ext cx="127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Modulator</a:t>
              </a:r>
              <a:endParaRPr lang="en-GB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53698F4-BAFB-BAE4-809A-E8E58C8233E2}"/>
              </a:ext>
            </a:extLst>
          </p:cNvPr>
          <p:cNvSpPr txBox="1"/>
          <p:nvPr/>
        </p:nvSpPr>
        <p:spPr>
          <a:xfrm>
            <a:off x="6315948" y="5329906"/>
            <a:ext cx="32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≈ 40m space budget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67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A6DE-59B3-B350-658B-E8D07FE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80" y="148020"/>
            <a:ext cx="12011939" cy="1325563"/>
          </a:xfrm>
        </p:spPr>
        <p:txBody>
          <a:bodyPr/>
          <a:lstStyle/>
          <a:p>
            <a:r>
              <a:rPr lang="en-GB" dirty="0"/>
              <a:t>CLARA 1 GeV Booster Concept: </a:t>
            </a:r>
            <a:br>
              <a:rPr lang="en-GB" dirty="0"/>
            </a:br>
            <a:r>
              <a:rPr lang="en-GB" dirty="0"/>
              <a:t>Deliver within ~10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F8960-B1E4-B3C1-4A55-07717B37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7E21-5AD2-22C2-990B-6115B15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EC9B-58CB-BA21-7CC5-A27ECC095340}"/>
              </a:ext>
            </a:extLst>
          </p:cNvPr>
          <p:cNvSpPr/>
          <p:nvPr/>
        </p:nvSpPr>
        <p:spPr>
          <a:xfrm>
            <a:off x="7165975" y="1120386"/>
            <a:ext cx="2219325" cy="57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0A5B74-2B22-439B-47C2-37C1CA269916}"/>
              </a:ext>
            </a:extLst>
          </p:cNvPr>
          <p:cNvGrpSpPr/>
          <p:nvPr/>
        </p:nvGrpSpPr>
        <p:grpSpPr>
          <a:xfrm>
            <a:off x="0" y="1347615"/>
            <a:ext cx="9806940" cy="5191297"/>
            <a:chOff x="885825" y="1204522"/>
            <a:chExt cx="10182225" cy="538995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516D60E-6337-1B0B-7A66-C15B94C8C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667"/>
            <a:stretch/>
          </p:blipFill>
          <p:spPr bwMode="auto">
            <a:xfrm>
              <a:off x="977900" y="1204522"/>
              <a:ext cx="10090150" cy="538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25731-E8B2-613E-221A-CFBA6667BE19}"/>
                </a:ext>
              </a:extLst>
            </p:cNvPr>
            <p:cNvSpPr/>
            <p:nvPr/>
          </p:nvSpPr>
          <p:spPr>
            <a:xfrm>
              <a:off x="2438400" y="1758950"/>
              <a:ext cx="175260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61A87-55CD-D6A6-5381-9CB90ABEB641}"/>
                </a:ext>
              </a:extLst>
            </p:cNvPr>
            <p:cNvSpPr/>
            <p:nvPr/>
          </p:nvSpPr>
          <p:spPr>
            <a:xfrm>
              <a:off x="3086100" y="2319338"/>
              <a:ext cx="56515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8AC35-37B3-1836-62CD-0D0FE2845946}"/>
                </a:ext>
              </a:extLst>
            </p:cNvPr>
            <p:cNvSpPr/>
            <p:nvPr/>
          </p:nvSpPr>
          <p:spPr>
            <a:xfrm>
              <a:off x="5114924" y="2374900"/>
              <a:ext cx="981075" cy="1239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FBDDEF-B5E5-47C0-7CA5-5B7D85B20AA5}"/>
                </a:ext>
              </a:extLst>
            </p:cNvPr>
            <p:cNvSpPr/>
            <p:nvPr/>
          </p:nvSpPr>
          <p:spPr>
            <a:xfrm>
              <a:off x="3314700" y="4743450"/>
              <a:ext cx="981075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264F8-CC49-435E-27BD-ECFCCAEB7800}"/>
                </a:ext>
              </a:extLst>
            </p:cNvPr>
            <p:cNvSpPr/>
            <p:nvPr/>
          </p:nvSpPr>
          <p:spPr>
            <a:xfrm>
              <a:off x="885825" y="5178424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75560-29A1-0486-6CDD-22D3553E2F5E}"/>
                </a:ext>
              </a:extLst>
            </p:cNvPr>
            <p:cNvSpPr/>
            <p:nvPr/>
          </p:nvSpPr>
          <p:spPr>
            <a:xfrm>
              <a:off x="2852737" y="5729286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0C7F1-1839-1B0E-331F-C7EF628D6275}"/>
                </a:ext>
              </a:extLst>
            </p:cNvPr>
            <p:cNvSpPr/>
            <p:nvPr/>
          </p:nvSpPr>
          <p:spPr>
            <a:xfrm>
              <a:off x="4316411" y="5162548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E350F9-A902-DD42-C431-D85F5FF1E1C4}"/>
                </a:ext>
              </a:extLst>
            </p:cNvPr>
            <p:cNvSpPr/>
            <p:nvPr/>
          </p:nvSpPr>
          <p:spPr>
            <a:xfrm>
              <a:off x="4038600" y="5530249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B1AAC8-9B05-298C-69CA-4ECE5AEA3456}"/>
                </a:ext>
              </a:extLst>
            </p:cNvPr>
            <p:cNvSpPr/>
            <p:nvPr/>
          </p:nvSpPr>
          <p:spPr>
            <a:xfrm>
              <a:off x="6168900" y="4279191"/>
              <a:ext cx="4670050" cy="1088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60E457-1B2B-34BD-FA57-C6D30671210E}"/>
              </a:ext>
            </a:extLst>
          </p:cNvPr>
          <p:cNvCxnSpPr/>
          <p:nvPr/>
        </p:nvCxnSpPr>
        <p:spPr>
          <a:xfrm>
            <a:off x="4574738" y="4385161"/>
            <a:ext cx="755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9654E4-CFF6-AC74-8D71-DB2ED5FE77C5}"/>
              </a:ext>
            </a:extLst>
          </p:cNvPr>
          <p:cNvGrpSpPr/>
          <p:nvPr/>
        </p:nvGrpSpPr>
        <p:grpSpPr>
          <a:xfrm>
            <a:off x="9374758" y="4152919"/>
            <a:ext cx="2344802" cy="869911"/>
            <a:chOff x="9374758" y="4152919"/>
            <a:chExt cx="2344802" cy="86991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98BCB2-1FD9-429B-4B3A-3CC4DA90B125}"/>
                </a:ext>
              </a:extLst>
            </p:cNvPr>
            <p:cNvSpPr/>
            <p:nvPr/>
          </p:nvSpPr>
          <p:spPr>
            <a:xfrm>
              <a:off x="9941724" y="4152919"/>
              <a:ext cx="1292456" cy="456802"/>
            </a:xfrm>
            <a:prstGeom prst="roundRect">
              <a:avLst/>
            </a:prstGeom>
            <a:solidFill>
              <a:srgbClr val="2ACC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35B9AF-67F0-FBAA-815C-A36C0593DAC6}"/>
                </a:ext>
              </a:extLst>
            </p:cNvPr>
            <p:cNvSpPr txBox="1"/>
            <p:nvPr/>
          </p:nvSpPr>
          <p:spPr>
            <a:xfrm>
              <a:off x="9374758" y="4653498"/>
              <a:ext cx="234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≈ </a:t>
              </a:r>
              <a:r>
                <a:rPr lang="en-GB" dirty="0"/>
                <a:t>10m e- Diagnostics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785CE33-8C6B-9CCA-2C43-21E89AEEE86B}"/>
                </a:ext>
              </a:extLst>
            </p:cNvPr>
            <p:cNvSpPr/>
            <p:nvPr/>
          </p:nvSpPr>
          <p:spPr>
            <a:xfrm>
              <a:off x="9457018" y="4156793"/>
              <a:ext cx="431366" cy="456802"/>
            </a:xfrm>
            <a:prstGeom prst="roundRect">
              <a:avLst/>
            </a:prstGeom>
            <a:solidFill>
              <a:srgbClr val="FF8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F284C1E-6688-C506-DEF8-102AA282D1F6}"/>
              </a:ext>
            </a:extLst>
          </p:cNvPr>
          <p:cNvSpPr txBox="1"/>
          <p:nvPr/>
        </p:nvSpPr>
        <p:spPr>
          <a:xfrm>
            <a:off x="9905450" y="5593537"/>
            <a:ext cx="196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Thanks Neil T for discussion on photons &amp; scaling</a:t>
            </a:r>
            <a:endParaRPr lang="en-GB" sz="16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F96C-20F9-A796-B6A2-943852A53AD2}"/>
              </a:ext>
            </a:extLst>
          </p:cNvPr>
          <p:cNvGrpSpPr/>
          <p:nvPr/>
        </p:nvGrpSpPr>
        <p:grpSpPr>
          <a:xfrm>
            <a:off x="4728600" y="4156760"/>
            <a:ext cx="2412739" cy="1692376"/>
            <a:chOff x="4728600" y="4156760"/>
            <a:chExt cx="2412739" cy="16923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AC7B23-20F9-BC12-31CA-44B7505CD668}"/>
                </a:ext>
              </a:extLst>
            </p:cNvPr>
            <p:cNvSpPr txBox="1"/>
            <p:nvPr/>
          </p:nvSpPr>
          <p:spPr>
            <a:xfrm>
              <a:off x="4820784" y="4648807"/>
              <a:ext cx="23205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0.25 → 1 GeV booster module</a:t>
              </a:r>
            </a:p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10 m (i.e. FEBE hutch)</a:t>
              </a:r>
            </a:p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~kA current bunch</a:t>
              </a:r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7B83839-375F-AAE9-17F9-C5BA1C5AEA68}"/>
                </a:ext>
              </a:extLst>
            </p:cNvPr>
            <p:cNvSpPr/>
            <p:nvPr/>
          </p:nvSpPr>
          <p:spPr>
            <a:xfrm>
              <a:off x="4728600" y="4156760"/>
              <a:ext cx="2121779" cy="4568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137490-2AC4-B901-30E2-318EDBE66928}"/>
              </a:ext>
            </a:extLst>
          </p:cNvPr>
          <p:cNvGrpSpPr/>
          <p:nvPr/>
        </p:nvGrpSpPr>
        <p:grpSpPr>
          <a:xfrm>
            <a:off x="7074524" y="4152919"/>
            <a:ext cx="2121780" cy="2557061"/>
            <a:chOff x="7074524" y="4152919"/>
            <a:chExt cx="2121780" cy="25570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C21F86-0918-DD33-EFD5-5AA3418F15B3}"/>
                </a:ext>
              </a:extLst>
            </p:cNvPr>
            <p:cNvSpPr txBox="1"/>
            <p:nvPr/>
          </p:nvSpPr>
          <p:spPr>
            <a:xfrm>
              <a:off x="7222784" y="5509651"/>
              <a:ext cx="1961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e.g. SC Helical,</a:t>
              </a:r>
            </a:p>
            <a:p>
              <a:r>
                <a:rPr lang="en-GB" dirty="0"/>
                <a:t>RF,</a:t>
              </a:r>
            </a:p>
            <a:p>
              <a:r>
                <a:rPr lang="en-GB" dirty="0"/>
                <a:t>Halbach ‘comb’</a:t>
              </a:r>
            </a:p>
            <a:p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E70497-4BC6-DC1C-9112-794888D555B4}"/>
                </a:ext>
              </a:extLst>
            </p:cNvPr>
            <p:cNvGrpSpPr/>
            <p:nvPr/>
          </p:nvGrpSpPr>
          <p:grpSpPr>
            <a:xfrm>
              <a:off x="7074524" y="4152919"/>
              <a:ext cx="2121780" cy="1434787"/>
              <a:chOff x="7074524" y="4152919"/>
              <a:chExt cx="2121780" cy="143478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92B4D-499D-D2C9-C789-8639A817FC8F}"/>
                  </a:ext>
                </a:extLst>
              </p:cNvPr>
              <p:cNvSpPr txBox="1"/>
              <p:nvPr/>
            </p:nvSpPr>
            <p:spPr>
              <a:xfrm>
                <a:off x="7222784" y="4664376"/>
                <a:ext cx="1961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Novel short period undulator section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10m sat. length</a:t>
                </a:r>
                <a:endParaRPr lang="en-GB" dirty="0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BA7EF5A-CCE6-A391-77BB-9DC85C693A73}"/>
                  </a:ext>
                </a:extLst>
              </p:cNvPr>
              <p:cNvSpPr/>
              <p:nvPr/>
            </p:nvSpPr>
            <p:spPr>
              <a:xfrm>
                <a:off x="7074524" y="4152919"/>
                <a:ext cx="2121780" cy="456802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441857-F104-DE1E-F1B7-1003C85ED998}"/>
              </a:ext>
            </a:extLst>
          </p:cNvPr>
          <p:cNvGrpSpPr/>
          <p:nvPr/>
        </p:nvGrpSpPr>
        <p:grpSpPr>
          <a:xfrm>
            <a:off x="9163426" y="2791680"/>
            <a:ext cx="3461563" cy="1311059"/>
            <a:chOff x="9163426" y="2791680"/>
            <a:chExt cx="3461563" cy="131105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2D13BB-68B1-0809-6C95-9B0D18D0CEC2}"/>
                </a:ext>
              </a:extLst>
            </p:cNvPr>
            <p:cNvSpPr txBox="1"/>
            <p:nvPr/>
          </p:nvSpPr>
          <p:spPr>
            <a:xfrm>
              <a:off x="10082610" y="2791680"/>
              <a:ext cx="2542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~5 keV Photons</a:t>
              </a:r>
            </a:p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~1 GW peak power</a:t>
              </a: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9EBC92-E39B-41F7-0980-880E0228E3DA}"/>
                </a:ext>
              </a:extLst>
            </p:cNvPr>
            <p:cNvSpPr/>
            <p:nvPr/>
          </p:nvSpPr>
          <p:spPr>
            <a:xfrm rot="19859758">
              <a:off x="9163426" y="3800597"/>
              <a:ext cx="1692450" cy="30214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F031EE7-777D-70FC-FA53-0B54E612F3E1}"/>
              </a:ext>
            </a:extLst>
          </p:cNvPr>
          <p:cNvSpPr txBox="1"/>
          <p:nvPr/>
        </p:nvSpPr>
        <p:spPr>
          <a:xfrm>
            <a:off x="60616" y="6124611"/>
            <a:ext cx="4557476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could the booster look like?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3741BF-B060-F17F-42C1-4E4C31BAA431}"/>
              </a:ext>
            </a:extLst>
          </p:cNvPr>
          <p:cNvSpPr txBox="1"/>
          <p:nvPr/>
        </p:nvSpPr>
        <p:spPr>
          <a:xfrm>
            <a:off x="60616" y="4833222"/>
            <a:ext cx="4557476" cy="1200329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FEBE prototyping?</a:t>
            </a:r>
          </a:p>
          <a:p>
            <a:pPr algn="ctr"/>
            <a:r>
              <a:rPr lang="en-GB" sz="2400" dirty="0"/>
              <a:t>FEL provides ‘proof of quality’</a:t>
            </a:r>
          </a:p>
          <a:p>
            <a:pPr algn="ctr"/>
            <a:r>
              <a:rPr lang="en-GB" sz="2400" i="1" dirty="0"/>
              <a:t>Phased Build? </a:t>
            </a:r>
          </a:p>
        </p:txBody>
      </p:sp>
    </p:spTree>
    <p:extLst>
      <p:ext uri="{BB962C8B-B14F-4D97-AF65-F5344CB8AC3E}">
        <p14:creationId xmlns:p14="http://schemas.microsoft.com/office/powerpoint/2010/main" val="16128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949B-7642-59A0-4465-9BED9D22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403A7-6FAB-F024-1F18-DADCFF2E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CLARA and FEBE</a:t>
            </a:r>
          </a:p>
          <a:p>
            <a:endParaRPr lang="en-GB" dirty="0"/>
          </a:p>
          <a:p>
            <a:r>
              <a:rPr lang="en-GB" dirty="0"/>
              <a:t>5 years of Awesome Experiments at FEBE</a:t>
            </a:r>
          </a:p>
          <a:p>
            <a:endParaRPr lang="en-GB" dirty="0"/>
          </a:p>
          <a:p>
            <a:r>
              <a:rPr lang="en-GB" dirty="0"/>
              <a:t>Legal Obligation: Diagnostics</a:t>
            </a:r>
          </a:p>
          <a:p>
            <a:endParaRPr lang="en-GB" dirty="0"/>
          </a:p>
          <a:p>
            <a:r>
              <a:rPr lang="en-GB" dirty="0"/>
              <a:t>10-20 years into future of CLARA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55B2D-10DD-4472-4DB5-04616F21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3601E-7998-E49F-7AB2-2EE5E5A2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A6DE-59B3-B350-658B-E8D07FE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80" y="148020"/>
            <a:ext cx="12011939" cy="1325563"/>
          </a:xfrm>
        </p:spPr>
        <p:txBody>
          <a:bodyPr/>
          <a:lstStyle/>
          <a:p>
            <a:r>
              <a:rPr lang="en-GB" dirty="0"/>
              <a:t>CLARA 1 GeV Booster Concept: </a:t>
            </a:r>
            <a:br>
              <a:rPr lang="en-GB" dirty="0"/>
            </a:br>
            <a:r>
              <a:rPr lang="en-GB" dirty="0"/>
              <a:t>XARA (2019)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F8960-B1E4-B3C1-4A55-07717B37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7E21-5AD2-22C2-990B-6115B15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EC9B-58CB-BA21-7CC5-A27ECC095340}"/>
              </a:ext>
            </a:extLst>
          </p:cNvPr>
          <p:cNvSpPr/>
          <p:nvPr/>
        </p:nvSpPr>
        <p:spPr>
          <a:xfrm>
            <a:off x="7165975" y="1120386"/>
            <a:ext cx="2219325" cy="57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0A5B74-2B22-439B-47C2-37C1CA269916}"/>
              </a:ext>
            </a:extLst>
          </p:cNvPr>
          <p:cNvGrpSpPr/>
          <p:nvPr/>
        </p:nvGrpSpPr>
        <p:grpSpPr>
          <a:xfrm>
            <a:off x="0" y="1347615"/>
            <a:ext cx="9806940" cy="5191297"/>
            <a:chOff x="885825" y="1204522"/>
            <a:chExt cx="10182225" cy="538995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516D60E-6337-1B0B-7A66-C15B94C8C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667"/>
            <a:stretch/>
          </p:blipFill>
          <p:spPr bwMode="auto">
            <a:xfrm>
              <a:off x="977900" y="1204522"/>
              <a:ext cx="10090150" cy="538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25731-E8B2-613E-221A-CFBA6667BE19}"/>
                </a:ext>
              </a:extLst>
            </p:cNvPr>
            <p:cNvSpPr/>
            <p:nvPr/>
          </p:nvSpPr>
          <p:spPr>
            <a:xfrm>
              <a:off x="2438400" y="1758950"/>
              <a:ext cx="175260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61A87-55CD-D6A6-5381-9CB90ABEB641}"/>
                </a:ext>
              </a:extLst>
            </p:cNvPr>
            <p:cNvSpPr/>
            <p:nvPr/>
          </p:nvSpPr>
          <p:spPr>
            <a:xfrm>
              <a:off x="3086100" y="2319338"/>
              <a:ext cx="56515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8AC35-37B3-1836-62CD-0D0FE2845946}"/>
                </a:ext>
              </a:extLst>
            </p:cNvPr>
            <p:cNvSpPr/>
            <p:nvPr/>
          </p:nvSpPr>
          <p:spPr>
            <a:xfrm>
              <a:off x="5114924" y="2374900"/>
              <a:ext cx="981075" cy="1239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FBDDEF-B5E5-47C0-7CA5-5B7D85B20AA5}"/>
                </a:ext>
              </a:extLst>
            </p:cNvPr>
            <p:cNvSpPr/>
            <p:nvPr/>
          </p:nvSpPr>
          <p:spPr>
            <a:xfrm>
              <a:off x="3314700" y="4743450"/>
              <a:ext cx="981075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264F8-CC49-435E-27BD-ECFCCAEB7800}"/>
                </a:ext>
              </a:extLst>
            </p:cNvPr>
            <p:cNvSpPr/>
            <p:nvPr/>
          </p:nvSpPr>
          <p:spPr>
            <a:xfrm>
              <a:off x="885825" y="5178424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75560-29A1-0486-6CDD-22D3553E2F5E}"/>
                </a:ext>
              </a:extLst>
            </p:cNvPr>
            <p:cNvSpPr/>
            <p:nvPr/>
          </p:nvSpPr>
          <p:spPr>
            <a:xfrm>
              <a:off x="2852737" y="5729286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0C7F1-1839-1B0E-331F-C7EF628D6275}"/>
                </a:ext>
              </a:extLst>
            </p:cNvPr>
            <p:cNvSpPr/>
            <p:nvPr/>
          </p:nvSpPr>
          <p:spPr>
            <a:xfrm>
              <a:off x="4316411" y="5162548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E350F9-A902-DD42-C431-D85F5FF1E1C4}"/>
                </a:ext>
              </a:extLst>
            </p:cNvPr>
            <p:cNvSpPr/>
            <p:nvPr/>
          </p:nvSpPr>
          <p:spPr>
            <a:xfrm>
              <a:off x="4038600" y="5530249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B1AAC8-9B05-298C-69CA-4ECE5AEA3456}"/>
                </a:ext>
              </a:extLst>
            </p:cNvPr>
            <p:cNvSpPr/>
            <p:nvPr/>
          </p:nvSpPr>
          <p:spPr>
            <a:xfrm>
              <a:off x="6168900" y="4279191"/>
              <a:ext cx="4670050" cy="1088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60E457-1B2B-34BD-FA57-C6D30671210E}"/>
              </a:ext>
            </a:extLst>
          </p:cNvPr>
          <p:cNvCxnSpPr/>
          <p:nvPr/>
        </p:nvCxnSpPr>
        <p:spPr>
          <a:xfrm>
            <a:off x="4574738" y="4385161"/>
            <a:ext cx="755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05C6A3-3DED-EBDF-4F97-2FC6830F4994}"/>
              </a:ext>
            </a:extLst>
          </p:cNvPr>
          <p:cNvGrpSpPr/>
          <p:nvPr/>
        </p:nvGrpSpPr>
        <p:grpSpPr>
          <a:xfrm>
            <a:off x="6469949" y="2791680"/>
            <a:ext cx="6155040" cy="2500533"/>
            <a:chOff x="6466553" y="2842286"/>
            <a:chExt cx="6155040" cy="250053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98BCB2-1FD9-429B-4B3A-3CC4DA90B125}"/>
                </a:ext>
              </a:extLst>
            </p:cNvPr>
            <p:cNvSpPr/>
            <p:nvPr/>
          </p:nvSpPr>
          <p:spPr>
            <a:xfrm>
              <a:off x="9938328" y="4203525"/>
              <a:ext cx="1292456" cy="456802"/>
            </a:xfrm>
            <a:prstGeom prst="roundRect">
              <a:avLst/>
            </a:prstGeom>
            <a:solidFill>
              <a:srgbClr val="2ACC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35B9AF-67F0-FBAA-815C-A36C0593DAC6}"/>
                </a:ext>
              </a:extLst>
            </p:cNvPr>
            <p:cNvSpPr txBox="1"/>
            <p:nvPr/>
          </p:nvSpPr>
          <p:spPr>
            <a:xfrm>
              <a:off x="9371362" y="4704104"/>
              <a:ext cx="234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≈ </a:t>
              </a:r>
              <a:r>
                <a:rPr lang="en-GB" dirty="0"/>
                <a:t>10m e- Diagnostics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785CE33-8C6B-9CCA-2C43-21E89AEEE86B}"/>
                </a:ext>
              </a:extLst>
            </p:cNvPr>
            <p:cNvSpPr/>
            <p:nvPr/>
          </p:nvSpPr>
          <p:spPr>
            <a:xfrm>
              <a:off x="9453622" y="4207399"/>
              <a:ext cx="431366" cy="456802"/>
            </a:xfrm>
            <a:prstGeom prst="roundRect">
              <a:avLst/>
            </a:prstGeom>
            <a:solidFill>
              <a:srgbClr val="FF8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92B4D-499D-D2C9-C789-8639A817FC8F}"/>
                </a:ext>
              </a:extLst>
            </p:cNvPr>
            <p:cNvSpPr txBox="1"/>
            <p:nvPr/>
          </p:nvSpPr>
          <p:spPr>
            <a:xfrm>
              <a:off x="6466553" y="4696488"/>
              <a:ext cx="1961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Undulator section</a:t>
              </a:r>
            </a:p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15m</a:t>
              </a:r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2D13BB-68B1-0809-6C95-9B0D18D0CEC2}"/>
                </a:ext>
              </a:extLst>
            </p:cNvPr>
            <p:cNvSpPr txBox="1"/>
            <p:nvPr/>
          </p:nvSpPr>
          <p:spPr>
            <a:xfrm>
              <a:off x="10079214" y="2842286"/>
              <a:ext cx="2542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~0.5 keV Photons</a:t>
              </a:r>
            </a:p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100 </a:t>
              </a:r>
              <a:r>
                <a:rPr lang="en-GB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uJ</a:t>
              </a:r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, ~4 GW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A7EF5A-CCE6-A391-77BB-9DC85C693A73}"/>
              </a:ext>
            </a:extLst>
          </p:cNvPr>
          <p:cNvSpPr/>
          <p:nvPr/>
        </p:nvSpPr>
        <p:spPr>
          <a:xfrm>
            <a:off x="5646420" y="4152919"/>
            <a:ext cx="3549884" cy="456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39EBC92-E39B-41F7-0980-880E0228E3DA}"/>
              </a:ext>
            </a:extLst>
          </p:cNvPr>
          <p:cNvSpPr/>
          <p:nvPr/>
        </p:nvSpPr>
        <p:spPr>
          <a:xfrm rot="19859758">
            <a:off x="9163426" y="3800597"/>
            <a:ext cx="1692450" cy="3021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565311-3706-BF92-6A42-8CF220AC4142}"/>
              </a:ext>
            </a:extLst>
          </p:cNvPr>
          <p:cNvSpPr txBox="1"/>
          <p:nvPr/>
        </p:nvSpPr>
        <p:spPr>
          <a:xfrm>
            <a:off x="301980" y="5428849"/>
            <a:ext cx="4308056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D. J. Dunning , L. S. Cowie1 , J. K. Jones , </a:t>
            </a:r>
          </a:p>
          <a:p>
            <a:r>
              <a:rPr lang="en-US" dirty="0">
                <a:hlinkClick r:id="rId3"/>
              </a:rPr>
              <a:t>XARA: X-BAND ACCELERATOR FOR RESEARCH AND APPLICATIONS ,</a:t>
            </a:r>
          </a:p>
          <a:p>
            <a:r>
              <a:rPr lang="en-US" dirty="0">
                <a:hlinkClick r:id="rId3"/>
              </a:rPr>
              <a:t> THP066, FEL2019</a:t>
            </a:r>
            <a:endParaRPr lang="en-GB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D3B735F-BFF3-6B93-29A5-136DA4D388E8}"/>
              </a:ext>
            </a:extLst>
          </p:cNvPr>
          <p:cNvSpPr/>
          <p:nvPr/>
        </p:nvSpPr>
        <p:spPr>
          <a:xfrm>
            <a:off x="4788211" y="4179794"/>
            <a:ext cx="443406" cy="409582"/>
          </a:xfrm>
          <a:prstGeom prst="roundRect">
            <a:avLst/>
          </a:prstGeom>
          <a:solidFill>
            <a:srgbClr val="FF00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0FE3ED-DE9D-BE75-1493-774F059B8892}"/>
              </a:ext>
            </a:extLst>
          </p:cNvPr>
          <p:cNvSpPr txBox="1"/>
          <p:nvPr/>
        </p:nvSpPr>
        <p:spPr>
          <a:xfrm>
            <a:off x="4375181" y="4691499"/>
            <a:ext cx="127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Modulator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61C028-1401-0774-56D4-F213978B22E2}"/>
              </a:ext>
            </a:extLst>
          </p:cNvPr>
          <p:cNvGrpSpPr/>
          <p:nvPr/>
        </p:nvGrpSpPr>
        <p:grpSpPr>
          <a:xfrm>
            <a:off x="260942" y="2751339"/>
            <a:ext cx="4433057" cy="1997433"/>
            <a:chOff x="260942" y="2751339"/>
            <a:chExt cx="4433057" cy="199743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2B5E3A-54E6-4FC4-494A-EFBBEACFF051}"/>
                </a:ext>
              </a:extLst>
            </p:cNvPr>
            <p:cNvGrpSpPr/>
            <p:nvPr/>
          </p:nvGrpSpPr>
          <p:grpSpPr>
            <a:xfrm>
              <a:off x="260942" y="2751339"/>
              <a:ext cx="4433057" cy="1997433"/>
              <a:chOff x="260942" y="2751339"/>
              <a:chExt cx="4433057" cy="1997433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D206A0A0-4843-09B7-4BAE-6D9F8CC76D5E}"/>
                  </a:ext>
                </a:extLst>
              </p:cNvPr>
              <p:cNvSpPr/>
              <p:nvPr/>
            </p:nvSpPr>
            <p:spPr>
              <a:xfrm>
                <a:off x="260942" y="3971176"/>
                <a:ext cx="2312248" cy="777596"/>
              </a:xfrm>
              <a:prstGeom prst="roundRect">
                <a:avLst/>
              </a:prstGeom>
              <a:solidFill>
                <a:srgbClr val="FFD1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FB5465-7487-EE05-9023-9AA96F88E85F}"/>
                  </a:ext>
                </a:extLst>
              </p:cNvPr>
              <p:cNvSpPr txBox="1"/>
              <p:nvPr/>
            </p:nvSpPr>
            <p:spPr>
              <a:xfrm>
                <a:off x="386874" y="2751339"/>
                <a:ext cx="2451464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Add 3 </a:t>
                </a:r>
              </a:p>
              <a:p>
                <a:r>
                  <a:rPr lang="en-GB" sz="2400" dirty="0"/>
                  <a:t>X-band cavities</a:t>
                </a:r>
              </a:p>
              <a:p>
                <a:r>
                  <a:rPr lang="en-GB" sz="2400" dirty="0"/>
                  <a:t>@ 70 MV/m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A4076D-871B-A0E1-BD3B-2D9BD2E3F92B}"/>
                  </a:ext>
                </a:extLst>
              </p:cNvPr>
              <p:cNvSpPr txBox="1"/>
              <p:nvPr/>
            </p:nvSpPr>
            <p:spPr>
              <a:xfrm>
                <a:off x="3721458" y="3437659"/>
                <a:ext cx="97254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 GeV</a:t>
                </a:r>
              </a:p>
            </p:txBody>
          </p:sp>
        </p:grp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B5768715-D0C6-1EDA-36B2-277CE5AE5128}"/>
                </a:ext>
              </a:extLst>
            </p:cNvPr>
            <p:cNvSpPr/>
            <p:nvPr/>
          </p:nvSpPr>
          <p:spPr>
            <a:xfrm>
              <a:off x="3733036" y="4015445"/>
              <a:ext cx="941177" cy="68713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A6DE-59B3-B350-658B-E8D07FE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80" y="148020"/>
            <a:ext cx="12011939" cy="1325563"/>
          </a:xfrm>
        </p:spPr>
        <p:txBody>
          <a:bodyPr/>
          <a:lstStyle/>
          <a:p>
            <a:r>
              <a:rPr lang="en-GB" dirty="0"/>
              <a:t>CLARA 1 GeV Booster Concept: </a:t>
            </a:r>
            <a:br>
              <a:rPr lang="en-GB" dirty="0"/>
            </a:br>
            <a:r>
              <a:rPr lang="en-GB" dirty="0"/>
              <a:t>Collinear DWA Booster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F8960-B1E4-B3C1-4A55-07717B37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7E21-5AD2-22C2-990B-6115B15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EC9B-58CB-BA21-7CC5-A27ECC095340}"/>
              </a:ext>
            </a:extLst>
          </p:cNvPr>
          <p:cNvSpPr/>
          <p:nvPr/>
        </p:nvSpPr>
        <p:spPr>
          <a:xfrm>
            <a:off x="7165975" y="1120386"/>
            <a:ext cx="2219325" cy="57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0A5B74-2B22-439B-47C2-37C1CA269916}"/>
              </a:ext>
            </a:extLst>
          </p:cNvPr>
          <p:cNvGrpSpPr/>
          <p:nvPr/>
        </p:nvGrpSpPr>
        <p:grpSpPr>
          <a:xfrm>
            <a:off x="0" y="1347615"/>
            <a:ext cx="9806940" cy="5191297"/>
            <a:chOff x="885825" y="1204522"/>
            <a:chExt cx="10182225" cy="538995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516D60E-6337-1B0B-7A66-C15B94C8C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667"/>
            <a:stretch/>
          </p:blipFill>
          <p:spPr bwMode="auto">
            <a:xfrm>
              <a:off x="977900" y="1204522"/>
              <a:ext cx="10090150" cy="538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25731-E8B2-613E-221A-CFBA6667BE19}"/>
                </a:ext>
              </a:extLst>
            </p:cNvPr>
            <p:cNvSpPr/>
            <p:nvPr/>
          </p:nvSpPr>
          <p:spPr>
            <a:xfrm>
              <a:off x="2438400" y="1758950"/>
              <a:ext cx="175260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61A87-55CD-D6A6-5381-9CB90ABEB641}"/>
                </a:ext>
              </a:extLst>
            </p:cNvPr>
            <p:cNvSpPr/>
            <p:nvPr/>
          </p:nvSpPr>
          <p:spPr>
            <a:xfrm>
              <a:off x="3086100" y="2319338"/>
              <a:ext cx="56515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8AC35-37B3-1836-62CD-0D0FE2845946}"/>
                </a:ext>
              </a:extLst>
            </p:cNvPr>
            <p:cNvSpPr/>
            <p:nvPr/>
          </p:nvSpPr>
          <p:spPr>
            <a:xfrm>
              <a:off x="5114924" y="2374900"/>
              <a:ext cx="981075" cy="1239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FBDDEF-B5E5-47C0-7CA5-5B7D85B20AA5}"/>
                </a:ext>
              </a:extLst>
            </p:cNvPr>
            <p:cNvSpPr/>
            <p:nvPr/>
          </p:nvSpPr>
          <p:spPr>
            <a:xfrm>
              <a:off x="3314700" y="4743450"/>
              <a:ext cx="981075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264F8-CC49-435E-27BD-ECFCCAEB7800}"/>
                </a:ext>
              </a:extLst>
            </p:cNvPr>
            <p:cNvSpPr/>
            <p:nvPr/>
          </p:nvSpPr>
          <p:spPr>
            <a:xfrm>
              <a:off x="885825" y="5178424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75560-29A1-0486-6CDD-22D3553E2F5E}"/>
                </a:ext>
              </a:extLst>
            </p:cNvPr>
            <p:cNvSpPr/>
            <p:nvPr/>
          </p:nvSpPr>
          <p:spPr>
            <a:xfrm>
              <a:off x="2852737" y="5729286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0C7F1-1839-1B0E-331F-C7EF628D6275}"/>
                </a:ext>
              </a:extLst>
            </p:cNvPr>
            <p:cNvSpPr/>
            <p:nvPr/>
          </p:nvSpPr>
          <p:spPr>
            <a:xfrm>
              <a:off x="4316411" y="5162548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E350F9-A902-DD42-C431-D85F5FF1E1C4}"/>
                </a:ext>
              </a:extLst>
            </p:cNvPr>
            <p:cNvSpPr/>
            <p:nvPr/>
          </p:nvSpPr>
          <p:spPr>
            <a:xfrm>
              <a:off x="4038600" y="5530249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B1AAC8-9B05-298C-69CA-4ECE5AEA3456}"/>
                </a:ext>
              </a:extLst>
            </p:cNvPr>
            <p:cNvSpPr/>
            <p:nvPr/>
          </p:nvSpPr>
          <p:spPr>
            <a:xfrm>
              <a:off x="6168900" y="4279191"/>
              <a:ext cx="4670050" cy="1088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60E457-1B2B-34BD-FA57-C6D30671210E}"/>
              </a:ext>
            </a:extLst>
          </p:cNvPr>
          <p:cNvCxnSpPr/>
          <p:nvPr/>
        </p:nvCxnSpPr>
        <p:spPr>
          <a:xfrm>
            <a:off x="4574738" y="4385161"/>
            <a:ext cx="755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B83839-375F-AAE9-17F9-C5BA1C5AEA68}"/>
              </a:ext>
            </a:extLst>
          </p:cNvPr>
          <p:cNvSpPr/>
          <p:nvPr/>
        </p:nvSpPr>
        <p:spPr>
          <a:xfrm>
            <a:off x="4797483" y="4183387"/>
            <a:ext cx="1588731" cy="4568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F07890-53FA-A86D-C6C6-196267DE3A5F}"/>
              </a:ext>
            </a:extLst>
          </p:cNvPr>
          <p:cNvGrpSpPr/>
          <p:nvPr/>
        </p:nvGrpSpPr>
        <p:grpSpPr>
          <a:xfrm>
            <a:off x="7074524" y="2791680"/>
            <a:ext cx="5550465" cy="2733917"/>
            <a:chOff x="7074524" y="2791680"/>
            <a:chExt cx="5550465" cy="27339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605C6A3-3DED-EBDF-4F97-2FC6830F4994}"/>
                </a:ext>
              </a:extLst>
            </p:cNvPr>
            <p:cNvGrpSpPr/>
            <p:nvPr/>
          </p:nvGrpSpPr>
          <p:grpSpPr>
            <a:xfrm>
              <a:off x="7495340" y="2791680"/>
              <a:ext cx="5129649" cy="2733917"/>
              <a:chOff x="7491944" y="2842286"/>
              <a:chExt cx="5129649" cy="27339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698BCB2-1FD9-429B-4B3A-3CC4DA90B125}"/>
                  </a:ext>
                </a:extLst>
              </p:cNvPr>
              <p:cNvSpPr/>
              <p:nvPr/>
            </p:nvSpPr>
            <p:spPr>
              <a:xfrm>
                <a:off x="9938328" y="4203525"/>
                <a:ext cx="1292456" cy="456802"/>
              </a:xfrm>
              <a:prstGeom prst="roundRect">
                <a:avLst/>
              </a:prstGeom>
              <a:solidFill>
                <a:srgbClr val="2ACC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5B9AF-67F0-FBAA-815C-A36C0593DAC6}"/>
                  </a:ext>
                </a:extLst>
              </p:cNvPr>
              <p:cNvSpPr txBox="1"/>
              <p:nvPr/>
            </p:nvSpPr>
            <p:spPr>
              <a:xfrm>
                <a:off x="9371362" y="4704104"/>
                <a:ext cx="2344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≈ </a:t>
                </a:r>
                <a:r>
                  <a:rPr lang="en-GB" dirty="0"/>
                  <a:t>10m e- Diagnostics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785CE33-8C6B-9CCA-2C43-21E89AEEE86B}"/>
                  </a:ext>
                </a:extLst>
              </p:cNvPr>
              <p:cNvSpPr/>
              <p:nvPr/>
            </p:nvSpPr>
            <p:spPr>
              <a:xfrm>
                <a:off x="9453622" y="4207399"/>
                <a:ext cx="431366" cy="456802"/>
              </a:xfrm>
              <a:prstGeom prst="roundRect">
                <a:avLst/>
              </a:prstGeom>
              <a:solidFill>
                <a:srgbClr val="FF8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92B4D-499D-D2C9-C789-8639A817FC8F}"/>
                  </a:ext>
                </a:extLst>
              </p:cNvPr>
              <p:cNvSpPr txBox="1"/>
              <p:nvPr/>
            </p:nvSpPr>
            <p:spPr>
              <a:xfrm>
                <a:off x="7491944" y="4652873"/>
                <a:ext cx="1961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Novel short period undulator section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10m</a:t>
                </a:r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72D13BB-68B1-0809-6C95-9B0D18D0CEC2}"/>
                  </a:ext>
                </a:extLst>
              </p:cNvPr>
              <p:cNvSpPr txBox="1"/>
              <p:nvPr/>
            </p:nvSpPr>
            <p:spPr>
              <a:xfrm>
                <a:off x="10079214" y="2842286"/>
                <a:ext cx="25423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~5 keV Photons</a:t>
                </a:r>
              </a:p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~1 GW peak power</a:t>
                </a:r>
              </a:p>
            </p:txBody>
          </p:sp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BA7EF5A-CCE6-A391-77BB-9DC85C693A73}"/>
                </a:ext>
              </a:extLst>
            </p:cNvPr>
            <p:cNvSpPr/>
            <p:nvPr/>
          </p:nvSpPr>
          <p:spPr>
            <a:xfrm>
              <a:off x="7074524" y="4152919"/>
              <a:ext cx="2121780" cy="4568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9EBC92-E39B-41F7-0980-880E0228E3DA}"/>
                </a:ext>
              </a:extLst>
            </p:cNvPr>
            <p:cNvSpPr/>
            <p:nvPr/>
          </p:nvSpPr>
          <p:spPr>
            <a:xfrm rot="19859758">
              <a:off x="9163426" y="3800597"/>
              <a:ext cx="1692450" cy="30214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F7E1B3-2456-A407-C321-6AF20F6766A8}"/>
              </a:ext>
            </a:extLst>
          </p:cNvPr>
          <p:cNvGrpSpPr/>
          <p:nvPr/>
        </p:nvGrpSpPr>
        <p:grpSpPr>
          <a:xfrm>
            <a:off x="2315416" y="2665213"/>
            <a:ext cx="2691636" cy="2025396"/>
            <a:chOff x="2315416" y="2665213"/>
            <a:chExt cx="2691636" cy="20253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CE4641-BA33-C336-0E2B-00D62A9899EE}"/>
                </a:ext>
              </a:extLst>
            </p:cNvPr>
            <p:cNvSpPr txBox="1"/>
            <p:nvPr/>
          </p:nvSpPr>
          <p:spPr>
            <a:xfrm>
              <a:off x="2315416" y="2665213"/>
              <a:ext cx="2691636" cy="92333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500pC Drive (shaped)</a:t>
              </a:r>
            </a:p>
            <a:p>
              <a:pPr algn="ctr"/>
              <a:r>
                <a:rPr lang="en-GB" dirty="0"/>
                <a:t>50 </a:t>
              </a:r>
              <a:r>
                <a:rPr lang="en-GB" dirty="0" err="1"/>
                <a:t>pC</a:t>
              </a:r>
              <a:r>
                <a:rPr lang="en-GB" dirty="0"/>
                <a:t> Witness</a:t>
              </a:r>
            </a:p>
            <a:p>
              <a:pPr algn="ctr"/>
              <a:r>
                <a:rPr lang="en-GB" dirty="0"/>
                <a:t>Both at 250 MeV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DA92707-5AA3-0D22-426B-D554A980936B}"/>
                </a:ext>
              </a:extLst>
            </p:cNvPr>
            <p:cNvSpPr/>
            <p:nvPr/>
          </p:nvSpPr>
          <p:spPr>
            <a:xfrm>
              <a:off x="3335067" y="4003475"/>
              <a:ext cx="941177" cy="68713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41BF68-3AC8-E4B2-D539-52F316DD00BA}"/>
              </a:ext>
            </a:extLst>
          </p:cNvPr>
          <p:cNvSpPr txBox="1"/>
          <p:nvPr/>
        </p:nvSpPr>
        <p:spPr>
          <a:xfrm>
            <a:off x="3653156" y="4682844"/>
            <a:ext cx="3775980" cy="1754326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5m long DWA structure</a:t>
            </a:r>
          </a:p>
          <a:p>
            <a:pPr algn="ctr"/>
            <a:r>
              <a:rPr lang="en-GB" dirty="0"/>
              <a:t>Modular construction</a:t>
            </a:r>
          </a:p>
          <a:p>
            <a:pPr algn="ctr"/>
            <a:r>
              <a:rPr lang="en-GB" dirty="0"/>
              <a:t>&lt;1mm gap, BBU suppression</a:t>
            </a:r>
          </a:p>
          <a:p>
            <a:pPr algn="ctr"/>
            <a:r>
              <a:rPr lang="en-GB" dirty="0"/>
              <a:t>50 MV/m decelerating field</a:t>
            </a:r>
          </a:p>
          <a:p>
            <a:pPr algn="ctr"/>
            <a:r>
              <a:rPr lang="en-GB" dirty="0"/>
              <a:t>TR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≈ 3 Produces ~1 GeV witness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40-50% energy transfer, Fully passive.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27B1A-02A3-C5EF-1397-E16974717B51}"/>
              </a:ext>
            </a:extLst>
          </p:cNvPr>
          <p:cNvSpPr txBox="1"/>
          <p:nvPr/>
        </p:nvSpPr>
        <p:spPr>
          <a:xfrm>
            <a:off x="402796" y="1626170"/>
            <a:ext cx="44395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CLARA creates and shapes </a:t>
            </a:r>
          </a:p>
          <a:p>
            <a:r>
              <a:rPr lang="en-GB" dirty="0"/>
              <a:t>Drive + witness beams</a:t>
            </a:r>
          </a:p>
        </p:txBody>
      </p:sp>
    </p:spTree>
    <p:extLst>
      <p:ext uri="{BB962C8B-B14F-4D97-AF65-F5344CB8AC3E}">
        <p14:creationId xmlns:p14="http://schemas.microsoft.com/office/powerpoint/2010/main" val="16685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A6DE-59B3-B350-658B-E8D07FE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80" y="148020"/>
            <a:ext cx="12011939" cy="1325563"/>
          </a:xfrm>
        </p:spPr>
        <p:txBody>
          <a:bodyPr/>
          <a:lstStyle/>
          <a:p>
            <a:r>
              <a:rPr lang="en-GB" dirty="0"/>
              <a:t>CLARA 1 GeV Booster Concept: </a:t>
            </a:r>
            <a:br>
              <a:rPr lang="en-GB" dirty="0"/>
            </a:br>
            <a:r>
              <a:rPr lang="en-GB" dirty="0"/>
              <a:t>Laser Wakefield Booster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F8960-B1E4-B3C1-4A55-07717B37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7E21-5AD2-22C2-990B-6115B15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EC9B-58CB-BA21-7CC5-A27ECC095340}"/>
              </a:ext>
            </a:extLst>
          </p:cNvPr>
          <p:cNvSpPr/>
          <p:nvPr/>
        </p:nvSpPr>
        <p:spPr>
          <a:xfrm>
            <a:off x="7165975" y="1120386"/>
            <a:ext cx="2219325" cy="57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0A5B74-2B22-439B-47C2-37C1CA269916}"/>
              </a:ext>
            </a:extLst>
          </p:cNvPr>
          <p:cNvGrpSpPr/>
          <p:nvPr/>
        </p:nvGrpSpPr>
        <p:grpSpPr>
          <a:xfrm>
            <a:off x="0" y="1347615"/>
            <a:ext cx="9806940" cy="5191297"/>
            <a:chOff x="885825" y="1204522"/>
            <a:chExt cx="10182225" cy="538995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516D60E-6337-1B0B-7A66-C15B94C8C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667"/>
            <a:stretch/>
          </p:blipFill>
          <p:spPr bwMode="auto">
            <a:xfrm>
              <a:off x="977900" y="1204522"/>
              <a:ext cx="10090150" cy="538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25731-E8B2-613E-221A-CFBA6667BE19}"/>
                </a:ext>
              </a:extLst>
            </p:cNvPr>
            <p:cNvSpPr/>
            <p:nvPr/>
          </p:nvSpPr>
          <p:spPr>
            <a:xfrm>
              <a:off x="2438400" y="1758950"/>
              <a:ext cx="175260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61A87-55CD-D6A6-5381-9CB90ABEB641}"/>
                </a:ext>
              </a:extLst>
            </p:cNvPr>
            <p:cNvSpPr/>
            <p:nvPr/>
          </p:nvSpPr>
          <p:spPr>
            <a:xfrm>
              <a:off x="3086100" y="2319338"/>
              <a:ext cx="56515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8AC35-37B3-1836-62CD-0D0FE2845946}"/>
                </a:ext>
              </a:extLst>
            </p:cNvPr>
            <p:cNvSpPr/>
            <p:nvPr/>
          </p:nvSpPr>
          <p:spPr>
            <a:xfrm>
              <a:off x="5114924" y="2374900"/>
              <a:ext cx="981075" cy="1239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FBDDEF-B5E5-47C0-7CA5-5B7D85B20AA5}"/>
                </a:ext>
              </a:extLst>
            </p:cNvPr>
            <p:cNvSpPr/>
            <p:nvPr/>
          </p:nvSpPr>
          <p:spPr>
            <a:xfrm>
              <a:off x="3314700" y="4743450"/>
              <a:ext cx="981075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264F8-CC49-435E-27BD-ECFCCAEB7800}"/>
                </a:ext>
              </a:extLst>
            </p:cNvPr>
            <p:cNvSpPr/>
            <p:nvPr/>
          </p:nvSpPr>
          <p:spPr>
            <a:xfrm>
              <a:off x="885825" y="5178424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75560-29A1-0486-6CDD-22D3553E2F5E}"/>
                </a:ext>
              </a:extLst>
            </p:cNvPr>
            <p:cNvSpPr/>
            <p:nvPr/>
          </p:nvSpPr>
          <p:spPr>
            <a:xfrm>
              <a:off x="2852737" y="5729286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0C7F1-1839-1B0E-331F-C7EF628D6275}"/>
                </a:ext>
              </a:extLst>
            </p:cNvPr>
            <p:cNvSpPr/>
            <p:nvPr/>
          </p:nvSpPr>
          <p:spPr>
            <a:xfrm>
              <a:off x="4316411" y="5162548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E350F9-A902-DD42-C431-D85F5FF1E1C4}"/>
                </a:ext>
              </a:extLst>
            </p:cNvPr>
            <p:cNvSpPr/>
            <p:nvPr/>
          </p:nvSpPr>
          <p:spPr>
            <a:xfrm>
              <a:off x="4038600" y="5530249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B1AAC8-9B05-298C-69CA-4ECE5AEA3456}"/>
                </a:ext>
              </a:extLst>
            </p:cNvPr>
            <p:cNvSpPr/>
            <p:nvPr/>
          </p:nvSpPr>
          <p:spPr>
            <a:xfrm>
              <a:off x="6168900" y="4279191"/>
              <a:ext cx="4670050" cy="1088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60E457-1B2B-34BD-FA57-C6D30671210E}"/>
              </a:ext>
            </a:extLst>
          </p:cNvPr>
          <p:cNvCxnSpPr/>
          <p:nvPr/>
        </p:nvCxnSpPr>
        <p:spPr>
          <a:xfrm>
            <a:off x="4574738" y="4385161"/>
            <a:ext cx="755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A3EDFC-B7E9-C2BA-DE61-62DEEBA82ABF}"/>
              </a:ext>
            </a:extLst>
          </p:cNvPr>
          <p:cNvGrpSpPr/>
          <p:nvPr/>
        </p:nvGrpSpPr>
        <p:grpSpPr>
          <a:xfrm>
            <a:off x="7071615" y="2791680"/>
            <a:ext cx="5553374" cy="2796026"/>
            <a:chOff x="7071615" y="2791680"/>
            <a:chExt cx="5553374" cy="279602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605C6A3-3DED-EBDF-4F97-2FC6830F4994}"/>
                </a:ext>
              </a:extLst>
            </p:cNvPr>
            <p:cNvGrpSpPr/>
            <p:nvPr/>
          </p:nvGrpSpPr>
          <p:grpSpPr>
            <a:xfrm>
              <a:off x="7222784" y="2791680"/>
              <a:ext cx="5402205" cy="2796026"/>
              <a:chOff x="7219388" y="2842286"/>
              <a:chExt cx="5402205" cy="2796026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698BCB2-1FD9-429B-4B3A-3CC4DA90B125}"/>
                  </a:ext>
                </a:extLst>
              </p:cNvPr>
              <p:cNvSpPr/>
              <p:nvPr/>
            </p:nvSpPr>
            <p:spPr>
              <a:xfrm>
                <a:off x="9938328" y="4203525"/>
                <a:ext cx="1292456" cy="456802"/>
              </a:xfrm>
              <a:prstGeom prst="roundRect">
                <a:avLst/>
              </a:prstGeom>
              <a:solidFill>
                <a:srgbClr val="2ACC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5B9AF-67F0-FBAA-815C-A36C0593DAC6}"/>
                  </a:ext>
                </a:extLst>
              </p:cNvPr>
              <p:cNvSpPr txBox="1"/>
              <p:nvPr/>
            </p:nvSpPr>
            <p:spPr>
              <a:xfrm>
                <a:off x="9371362" y="4704104"/>
                <a:ext cx="2344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≈ </a:t>
                </a:r>
                <a:r>
                  <a:rPr lang="en-GB" dirty="0"/>
                  <a:t>10m e- Diagnostics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785CE33-8C6B-9CCA-2C43-21E89AEEE86B}"/>
                  </a:ext>
                </a:extLst>
              </p:cNvPr>
              <p:cNvSpPr/>
              <p:nvPr/>
            </p:nvSpPr>
            <p:spPr>
              <a:xfrm>
                <a:off x="9453622" y="4207399"/>
                <a:ext cx="431366" cy="456802"/>
              </a:xfrm>
              <a:prstGeom prst="roundRect">
                <a:avLst/>
              </a:prstGeom>
              <a:solidFill>
                <a:srgbClr val="FF8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92B4D-499D-D2C9-C789-8639A817FC8F}"/>
                  </a:ext>
                </a:extLst>
              </p:cNvPr>
              <p:cNvSpPr txBox="1"/>
              <p:nvPr/>
            </p:nvSpPr>
            <p:spPr>
              <a:xfrm>
                <a:off x="7219388" y="4714982"/>
                <a:ext cx="1961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Novel short period undulator section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10m</a:t>
                </a:r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72D13BB-68B1-0809-6C95-9B0D18D0CEC2}"/>
                  </a:ext>
                </a:extLst>
              </p:cNvPr>
              <p:cNvSpPr txBox="1"/>
              <p:nvPr/>
            </p:nvSpPr>
            <p:spPr>
              <a:xfrm>
                <a:off x="10079214" y="2842286"/>
                <a:ext cx="25423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~5 keV Photons</a:t>
                </a:r>
              </a:p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&gt;1 GW peak power</a:t>
                </a:r>
              </a:p>
            </p:txBody>
          </p:sp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BA7EF5A-CCE6-A391-77BB-9DC85C693A73}"/>
                </a:ext>
              </a:extLst>
            </p:cNvPr>
            <p:cNvSpPr/>
            <p:nvPr/>
          </p:nvSpPr>
          <p:spPr>
            <a:xfrm>
              <a:off x="7071615" y="4152919"/>
              <a:ext cx="2124689" cy="4568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39EBC92-E39B-41F7-0980-880E0228E3DA}"/>
                </a:ext>
              </a:extLst>
            </p:cNvPr>
            <p:cNvSpPr/>
            <p:nvPr/>
          </p:nvSpPr>
          <p:spPr>
            <a:xfrm rot="19859758">
              <a:off x="9163426" y="3800597"/>
              <a:ext cx="1692450" cy="30214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C34586-331D-D5AE-414D-3013F8B76DE9}"/>
              </a:ext>
            </a:extLst>
          </p:cNvPr>
          <p:cNvGrpSpPr/>
          <p:nvPr/>
        </p:nvGrpSpPr>
        <p:grpSpPr>
          <a:xfrm>
            <a:off x="4153378" y="2115720"/>
            <a:ext cx="2041681" cy="2419708"/>
            <a:chOff x="4153378" y="2115720"/>
            <a:chExt cx="2041681" cy="2419708"/>
          </a:xfrm>
        </p:grpSpPr>
        <p:sp>
          <p:nvSpPr>
            <p:cNvPr id="3" name="Bent Arrow 44">
              <a:extLst>
                <a:ext uri="{FF2B5EF4-FFF2-40B4-BE49-F238E27FC236}">
                  <a16:creationId xmlns:a16="http://schemas.microsoft.com/office/drawing/2014/main" id="{4F8B1438-3E15-9949-D5C0-71D1BEC1CED9}"/>
                </a:ext>
              </a:extLst>
            </p:cNvPr>
            <p:cNvSpPr/>
            <p:nvPr/>
          </p:nvSpPr>
          <p:spPr>
            <a:xfrm rot="10800000" flipH="1">
              <a:off x="4161000" y="2320282"/>
              <a:ext cx="1062735" cy="2215146"/>
            </a:xfrm>
            <a:prstGeom prst="bentArrow">
              <a:avLst>
                <a:gd name="adj1" fmla="val 16618"/>
                <a:gd name="adj2" fmla="val 15586"/>
                <a:gd name="adj3" fmla="val 26982"/>
                <a:gd name="adj4" fmla="val 24426"/>
              </a:avLst>
            </a:prstGeom>
            <a:solidFill>
              <a:srgbClr val="FF007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92F50-C836-3B30-615B-1B086BEE525E}"/>
                </a:ext>
              </a:extLst>
            </p:cNvPr>
            <p:cNvSpPr/>
            <p:nvPr/>
          </p:nvSpPr>
          <p:spPr>
            <a:xfrm>
              <a:off x="4153378" y="2115720"/>
              <a:ext cx="2041681" cy="281940"/>
            </a:xfrm>
            <a:prstGeom prst="rect">
              <a:avLst/>
            </a:prstGeom>
            <a:solidFill>
              <a:srgbClr val="FF00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911647E-4D49-CA4E-6A3B-8EDDF07809F6}"/>
              </a:ext>
            </a:extLst>
          </p:cNvPr>
          <p:cNvSpPr txBox="1"/>
          <p:nvPr/>
        </p:nvSpPr>
        <p:spPr>
          <a:xfrm>
            <a:off x="1268321" y="2599649"/>
            <a:ext cx="2691636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dirty="0"/>
              <a:t>20 </a:t>
            </a:r>
            <a:r>
              <a:rPr lang="en-GB" dirty="0" err="1"/>
              <a:t>pC</a:t>
            </a:r>
            <a:r>
              <a:rPr lang="en-GB" dirty="0"/>
              <a:t> Bunch</a:t>
            </a:r>
          </a:p>
          <a:p>
            <a:pPr algn="ctr"/>
            <a:r>
              <a:rPr lang="en-GB" dirty="0"/>
              <a:t>Highly Compressed &gt;3kA</a:t>
            </a:r>
          </a:p>
          <a:p>
            <a:pPr algn="ctr"/>
            <a:r>
              <a:rPr lang="en-GB" dirty="0"/>
              <a:t>Low Emittance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F64EF85-E4C5-7C1B-104E-BE79097A6DF0}"/>
              </a:ext>
            </a:extLst>
          </p:cNvPr>
          <p:cNvSpPr/>
          <p:nvPr/>
        </p:nvSpPr>
        <p:spPr>
          <a:xfrm>
            <a:off x="3093501" y="4013190"/>
            <a:ext cx="941177" cy="687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290E75-31BC-EFE5-2C1F-DB64290D66C8}"/>
              </a:ext>
            </a:extLst>
          </p:cNvPr>
          <p:cNvGrpSpPr/>
          <p:nvPr/>
        </p:nvGrpSpPr>
        <p:grpSpPr>
          <a:xfrm>
            <a:off x="4199771" y="4152919"/>
            <a:ext cx="2941569" cy="1776229"/>
            <a:chOff x="4199771" y="4152919"/>
            <a:chExt cx="2941569" cy="177622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7B83839-375F-AAE9-17F9-C5BA1C5AEA68}"/>
                </a:ext>
              </a:extLst>
            </p:cNvPr>
            <p:cNvSpPr/>
            <p:nvPr/>
          </p:nvSpPr>
          <p:spPr>
            <a:xfrm>
              <a:off x="5203706" y="4152919"/>
              <a:ext cx="488078" cy="4568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F8CE1E-C189-8253-CE7D-128B4D6CC7C8}"/>
                </a:ext>
              </a:extLst>
            </p:cNvPr>
            <p:cNvSpPr txBox="1"/>
            <p:nvPr/>
          </p:nvSpPr>
          <p:spPr>
            <a:xfrm>
              <a:off x="4199771" y="4728819"/>
              <a:ext cx="2941569" cy="120032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≈ 10cm plasma cell</a:t>
              </a:r>
            </a:p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Transverse Matching Section</a:t>
              </a:r>
            </a:p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Post acceleration beam conditioning </a:t>
              </a:r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33A3C5-418C-9E8C-9760-53B155261239}"/>
              </a:ext>
            </a:extLst>
          </p:cNvPr>
          <p:cNvSpPr/>
          <p:nvPr/>
        </p:nvSpPr>
        <p:spPr>
          <a:xfrm>
            <a:off x="5787995" y="4164200"/>
            <a:ext cx="389418" cy="456802"/>
          </a:xfrm>
          <a:prstGeom prst="roundRect">
            <a:avLst/>
          </a:prstGeom>
          <a:solidFill>
            <a:srgbClr val="007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41AA7D-3AE4-BFD7-E9D8-0035789C1245}"/>
              </a:ext>
            </a:extLst>
          </p:cNvPr>
          <p:cNvSpPr/>
          <p:nvPr/>
        </p:nvSpPr>
        <p:spPr>
          <a:xfrm>
            <a:off x="6268458" y="4156095"/>
            <a:ext cx="389418" cy="456802"/>
          </a:xfrm>
          <a:prstGeom prst="roundRect">
            <a:avLst/>
          </a:prstGeom>
          <a:solidFill>
            <a:srgbClr val="007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9B5DD-177C-F7D8-3180-3DA167BF4FC1}"/>
              </a:ext>
            </a:extLst>
          </p:cNvPr>
          <p:cNvSpPr txBox="1"/>
          <p:nvPr/>
        </p:nvSpPr>
        <p:spPr>
          <a:xfrm>
            <a:off x="252855" y="1527460"/>
            <a:ext cx="35495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CLARA creates high quality witness</a:t>
            </a:r>
          </a:p>
          <a:p>
            <a:r>
              <a:rPr lang="en-GB" dirty="0"/>
              <a:t>Accelerated by FEBE laser</a:t>
            </a:r>
          </a:p>
        </p:txBody>
      </p:sp>
    </p:spTree>
    <p:extLst>
      <p:ext uri="{BB962C8B-B14F-4D97-AF65-F5344CB8AC3E}">
        <p14:creationId xmlns:p14="http://schemas.microsoft.com/office/powerpoint/2010/main" val="10149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35848" y="870926"/>
            <a:ext cx="7674651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1 GeV Beam Driven Plasma Booster stage for CLARA…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6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a copy of </a:t>
            </a:r>
            <a:r>
              <a:rPr lang="en-US" sz="3600" b="1" i="1" spc="-16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EuPRAXIA@SPARC</a:t>
            </a:r>
            <a:r>
              <a:rPr lang="en-US" sz="3600" b="1" i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-16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…which could also be  a test module for HALHF</a:t>
            </a:r>
            <a:endParaRPr kumimoji="0" lang="en-US" sz="3600" b="1" i="0" u="none" strike="noStrike" kern="1200" cap="none" spc="-16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298B74-C8BB-AFD1-8CE5-BDB3654147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4310663"/>
            <a:ext cx="4489491" cy="24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C4F2-C230-6F0D-3797-18ADBDA6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HALHF?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03AF-92B3-F1F1-52F5-4A35D1576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85"/>
            <a:ext cx="10515600" cy="4351338"/>
          </a:xfrm>
        </p:spPr>
        <p:txBody>
          <a:bodyPr/>
          <a:lstStyle/>
          <a:p>
            <a:r>
              <a:rPr lang="en-GB" dirty="0"/>
              <a:t>Hybrid Asymmetric Linear Higgs Factory: 250 GeV e+ e- </a:t>
            </a:r>
            <a:r>
              <a:rPr lang="en-GB" dirty="0" err="1"/>
              <a:t>c.o.m.</a:t>
            </a:r>
            <a:r>
              <a:rPr lang="en-GB" dirty="0"/>
              <a:t> </a:t>
            </a:r>
          </a:p>
          <a:p>
            <a:r>
              <a:rPr lang="en-US" dirty="0">
                <a:hlinkClick r:id="rId2"/>
              </a:rPr>
              <a:t>B Foster, R D'Arcy, and C A </a:t>
            </a:r>
            <a:r>
              <a:rPr lang="en-US" dirty="0" err="1">
                <a:hlinkClick r:id="rId2"/>
              </a:rPr>
              <a:t>Lindstrøm</a:t>
            </a:r>
            <a:r>
              <a:rPr lang="en-US" dirty="0">
                <a:hlinkClick r:id="rId2"/>
              </a:rPr>
              <a:t>, New J Phys, 2023</a:t>
            </a:r>
            <a:endParaRPr lang="en-US" dirty="0"/>
          </a:p>
          <a:p>
            <a:r>
              <a:rPr lang="en-GB" dirty="0"/>
              <a:t>Beam driven plasma </a:t>
            </a:r>
            <a:r>
              <a:rPr lang="en-GB" dirty="0" err="1"/>
              <a:t>linac</a:t>
            </a:r>
            <a:r>
              <a:rPr lang="en-GB" dirty="0"/>
              <a:t>, 5 GeV → 500 GeV, 32 Stages, 500m</a:t>
            </a:r>
          </a:p>
          <a:p>
            <a:r>
              <a:rPr lang="en-GB" dirty="0"/>
              <a:t>“Serious plasma collider”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8F5AF-8C7E-9D55-CA06-BA5AB8E9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C72ED-945D-E8EE-C7C9-775CF87A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9B0D8-DDAE-2098-B70A-0F2301068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89"/>
          <a:stretch/>
        </p:blipFill>
        <p:spPr>
          <a:xfrm>
            <a:off x="0" y="3526971"/>
            <a:ext cx="12192000" cy="2634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F2BC98-61E2-E2CD-6DF3-CB5FD5F9EAF0}"/>
              </a:ext>
            </a:extLst>
          </p:cNvPr>
          <p:cNvSpPr/>
          <p:nvPr/>
        </p:nvSpPr>
        <p:spPr>
          <a:xfrm>
            <a:off x="7978140" y="3756660"/>
            <a:ext cx="4008120" cy="2488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4A3D1-2FA6-FF9D-8FAC-353B50FE349A}"/>
              </a:ext>
            </a:extLst>
          </p:cNvPr>
          <p:cNvSpPr/>
          <p:nvPr/>
        </p:nvSpPr>
        <p:spPr>
          <a:xfrm>
            <a:off x="10195560" y="4314632"/>
            <a:ext cx="1661160" cy="129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A6DE-59B3-B350-658B-E8D07FE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80" y="148020"/>
            <a:ext cx="12011939" cy="1325563"/>
          </a:xfrm>
        </p:spPr>
        <p:txBody>
          <a:bodyPr/>
          <a:lstStyle/>
          <a:p>
            <a:r>
              <a:rPr lang="en-GB" dirty="0"/>
              <a:t>CLARA 1 GeV Booster Concept: </a:t>
            </a:r>
            <a:br>
              <a:rPr lang="en-GB" dirty="0"/>
            </a:br>
            <a:r>
              <a:rPr lang="en-GB" dirty="0"/>
              <a:t>PWFA Module Booster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F8960-B1E4-B3C1-4A55-07717B37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227" y="6578706"/>
            <a:ext cx="4114800" cy="365125"/>
          </a:xfrm>
        </p:spPr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7E21-5AD2-22C2-990B-6115B15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EC9B-58CB-BA21-7CC5-A27ECC095340}"/>
              </a:ext>
            </a:extLst>
          </p:cNvPr>
          <p:cNvSpPr/>
          <p:nvPr/>
        </p:nvSpPr>
        <p:spPr>
          <a:xfrm>
            <a:off x="7165975" y="1120386"/>
            <a:ext cx="2219325" cy="57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0A5B74-2B22-439B-47C2-37C1CA269916}"/>
              </a:ext>
            </a:extLst>
          </p:cNvPr>
          <p:cNvGrpSpPr/>
          <p:nvPr/>
        </p:nvGrpSpPr>
        <p:grpSpPr>
          <a:xfrm>
            <a:off x="0" y="1347615"/>
            <a:ext cx="9806940" cy="5191297"/>
            <a:chOff x="885825" y="1204522"/>
            <a:chExt cx="10182225" cy="538995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516D60E-6337-1B0B-7A66-C15B94C8C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667"/>
            <a:stretch/>
          </p:blipFill>
          <p:spPr bwMode="auto">
            <a:xfrm>
              <a:off x="977900" y="1204522"/>
              <a:ext cx="10090150" cy="538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25731-E8B2-613E-221A-CFBA6667BE19}"/>
                </a:ext>
              </a:extLst>
            </p:cNvPr>
            <p:cNvSpPr/>
            <p:nvPr/>
          </p:nvSpPr>
          <p:spPr>
            <a:xfrm>
              <a:off x="2438400" y="1758950"/>
              <a:ext cx="175260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161A87-55CD-D6A6-5381-9CB90ABEB641}"/>
                </a:ext>
              </a:extLst>
            </p:cNvPr>
            <p:cNvSpPr/>
            <p:nvPr/>
          </p:nvSpPr>
          <p:spPr>
            <a:xfrm>
              <a:off x="3086100" y="2319338"/>
              <a:ext cx="565150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8AC35-37B3-1836-62CD-0D0FE2845946}"/>
                </a:ext>
              </a:extLst>
            </p:cNvPr>
            <p:cNvSpPr/>
            <p:nvPr/>
          </p:nvSpPr>
          <p:spPr>
            <a:xfrm>
              <a:off x="5114924" y="2374900"/>
              <a:ext cx="981075" cy="1239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FBDDEF-B5E5-47C0-7CA5-5B7D85B20AA5}"/>
                </a:ext>
              </a:extLst>
            </p:cNvPr>
            <p:cNvSpPr/>
            <p:nvPr/>
          </p:nvSpPr>
          <p:spPr>
            <a:xfrm>
              <a:off x="3314700" y="4743450"/>
              <a:ext cx="981075" cy="167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264F8-CC49-435E-27BD-ECFCCAEB7800}"/>
                </a:ext>
              </a:extLst>
            </p:cNvPr>
            <p:cNvSpPr/>
            <p:nvPr/>
          </p:nvSpPr>
          <p:spPr>
            <a:xfrm>
              <a:off x="885825" y="5178424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75560-29A1-0486-6CDD-22D3553E2F5E}"/>
                </a:ext>
              </a:extLst>
            </p:cNvPr>
            <p:cNvSpPr/>
            <p:nvPr/>
          </p:nvSpPr>
          <p:spPr>
            <a:xfrm>
              <a:off x="2852737" y="5729286"/>
              <a:ext cx="159702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0C7F1-1839-1B0E-331F-C7EF628D6275}"/>
                </a:ext>
              </a:extLst>
            </p:cNvPr>
            <p:cNvSpPr/>
            <p:nvPr/>
          </p:nvSpPr>
          <p:spPr>
            <a:xfrm>
              <a:off x="4316411" y="5162548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E350F9-A902-DD42-C431-D85F5FF1E1C4}"/>
                </a:ext>
              </a:extLst>
            </p:cNvPr>
            <p:cNvSpPr/>
            <p:nvPr/>
          </p:nvSpPr>
          <p:spPr>
            <a:xfrm>
              <a:off x="4038600" y="5530249"/>
              <a:ext cx="1597025" cy="825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B1AAC8-9B05-298C-69CA-4ECE5AEA3456}"/>
                </a:ext>
              </a:extLst>
            </p:cNvPr>
            <p:cNvSpPr/>
            <p:nvPr/>
          </p:nvSpPr>
          <p:spPr>
            <a:xfrm>
              <a:off x="6168900" y="4279191"/>
              <a:ext cx="4670050" cy="1088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4B8324-4BC2-07F4-FD79-6588106AC4B8}"/>
                </a:ext>
              </a:extLst>
            </p:cNvPr>
            <p:cNvSpPr/>
            <p:nvPr/>
          </p:nvSpPr>
          <p:spPr>
            <a:xfrm>
              <a:off x="7048239" y="1393133"/>
              <a:ext cx="2358375" cy="1030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60E457-1B2B-34BD-FA57-C6D30671210E}"/>
              </a:ext>
            </a:extLst>
          </p:cNvPr>
          <p:cNvCxnSpPr/>
          <p:nvPr/>
        </p:nvCxnSpPr>
        <p:spPr>
          <a:xfrm>
            <a:off x="4574738" y="4385161"/>
            <a:ext cx="755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B83839-375F-AAE9-17F9-C5BA1C5AEA68}"/>
              </a:ext>
            </a:extLst>
          </p:cNvPr>
          <p:cNvSpPr/>
          <p:nvPr/>
        </p:nvSpPr>
        <p:spPr>
          <a:xfrm>
            <a:off x="6139672" y="4149383"/>
            <a:ext cx="541219" cy="4568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DCDD99-0613-194D-E46F-A96BC5FDD989}"/>
              </a:ext>
            </a:extLst>
          </p:cNvPr>
          <p:cNvGrpSpPr/>
          <p:nvPr/>
        </p:nvGrpSpPr>
        <p:grpSpPr>
          <a:xfrm>
            <a:off x="7074524" y="2791680"/>
            <a:ext cx="5550465" cy="3153020"/>
            <a:chOff x="7074524" y="2791680"/>
            <a:chExt cx="5550465" cy="315302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605C6A3-3DED-EBDF-4F97-2FC6830F4994}"/>
                </a:ext>
              </a:extLst>
            </p:cNvPr>
            <p:cNvGrpSpPr/>
            <p:nvPr/>
          </p:nvGrpSpPr>
          <p:grpSpPr>
            <a:xfrm>
              <a:off x="9376209" y="2791680"/>
              <a:ext cx="3248780" cy="3153020"/>
              <a:chOff x="9372813" y="2842286"/>
              <a:chExt cx="3248780" cy="315302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698BCB2-1FD9-429B-4B3A-3CC4DA90B125}"/>
                  </a:ext>
                </a:extLst>
              </p:cNvPr>
              <p:cNvSpPr/>
              <p:nvPr/>
            </p:nvSpPr>
            <p:spPr>
              <a:xfrm>
                <a:off x="9938328" y="4203525"/>
                <a:ext cx="1292456" cy="456802"/>
              </a:xfrm>
              <a:prstGeom prst="roundRect">
                <a:avLst/>
              </a:prstGeom>
              <a:solidFill>
                <a:srgbClr val="2ACC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5B9AF-67F0-FBAA-815C-A36C0593DAC6}"/>
                  </a:ext>
                </a:extLst>
              </p:cNvPr>
              <p:cNvSpPr txBox="1"/>
              <p:nvPr/>
            </p:nvSpPr>
            <p:spPr>
              <a:xfrm>
                <a:off x="10019094" y="4673924"/>
                <a:ext cx="2344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≈ </a:t>
                </a:r>
                <a:r>
                  <a:rPr lang="en-GB" dirty="0"/>
                  <a:t>10m e- Diagnostics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785CE33-8C6B-9CCA-2C43-21E89AEEE86B}"/>
                  </a:ext>
                </a:extLst>
              </p:cNvPr>
              <p:cNvSpPr/>
              <p:nvPr/>
            </p:nvSpPr>
            <p:spPr>
              <a:xfrm>
                <a:off x="9453622" y="4207399"/>
                <a:ext cx="431366" cy="456802"/>
              </a:xfrm>
              <a:prstGeom prst="roundRect">
                <a:avLst/>
              </a:prstGeom>
              <a:solidFill>
                <a:srgbClr val="FF8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92B4D-499D-D2C9-C789-8639A817FC8F}"/>
                  </a:ext>
                </a:extLst>
              </p:cNvPr>
              <p:cNvSpPr txBox="1"/>
              <p:nvPr/>
            </p:nvSpPr>
            <p:spPr>
              <a:xfrm>
                <a:off x="9372813" y="5071976"/>
                <a:ext cx="1961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Novel short period undulator section</a:t>
                </a:r>
              </a:p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10m</a:t>
                </a:r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72D13BB-68B1-0809-6C95-9B0D18D0CEC2}"/>
                  </a:ext>
                </a:extLst>
              </p:cNvPr>
              <p:cNvSpPr txBox="1"/>
              <p:nvPr/>
            </p:nvSpPr>
            <p:spPr>
              <a:xfrm>
                <a:off x="10079214" y="2842286"/>
                <a:ext cx="25423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~5 keV Photons</a:t>
                </a:r>
              </a:p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~1 GW peak power</a:t>
                </a:r>
              </a:p>
            </p:txBody>
          </p:sp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BA7EF5A-CCE6-A391-77BB-9DC85C693A73}"/>
                </a:ext>
              </a:extLst>
            </p:cNvPr>
            <p:cNvSpPr/>
            <p:nvPr/>
          </p:nvSpPr>
          <p:spPr>
            <a:xfrm>
              <a:off x="7074524" y="4152919"/>
              <a:ext cx="2121780" cy="4568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39EBC92-E39B-41F7-0980-880E0228E3DA}"/>
              </a:ext>
            </a:extLst>
          </p:cNvPr>
          <p:cNvSpPr/>
          <p:nvPr/>
        </p:nvSpPr>
        <p:spPr>
          <a:xfrm rot="19859758">
            <a:off x="9163426" y="3800597"/>
            <a:ext cx="1692450" cy="3021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135C86-03EE-D4D9-E242-AAFD3B6D19A5}"/>
              </a:ext>
            </a:extLst>
          </p:cNvPr>
          <p:cNvGrpSpPr/>
          <p:nvPr/>
        </p:nvGrpSpPr>
        <p:grpSpPr>
          <a:xfrm>
            <a:off x="2490992" y="2844501"/>
            <a:ext cx="2147008" cy="1866556"/>
            <a:chOff x="2490992" y="2844501"/>
            <a:chExt cx="2147008" cy="18665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CE4641-BA33-C336-0E2B-00D62A9899EE}"/>
                </a:ext>
              </a:extLst>
            </p:cNvPr>
            <p:cNvSpPr txBox="1"/>
            <p:nvPr/>
          </p:nvSpPr>
          <p:spPr>
            <a:xfrm>
              <a:off x="2490992" y="2844501"/>
              <a:ext cx="2147008" cy="92333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Drive Beam:</a:t>
              </a:r>
            </a:p>
            <a:p>
              <a:pPr algn="ctr"/>
              <a:r>
                <a:rPr lang="en-GB" dirty="0"/>
                <a:t>250 </a:t>
              </a:r>
              <a:r>
                <a:rPr lang="en-GB" dirty="0" err="1"/>
                <a:t>pC</a:t>
              </a:r>
              <a:r>
                <a:rPr lang="en-GB" dirty="0"/>
                <a:t> (shaped)</a:t>
              </a:r>
            </a:p>
            <a:p>
              <a:pPr algn="ctr"/>
              <a:r>
                <a:rPr lang="en-GB" dirty="0"/>
                <a:t>250 MeV 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DA92707-5AA3-0D22-426B-D554A980936B}"/>
                </a:ext>
              </a:extLst>
            </p:cNvPr>
            <p:cNvSpPr/>
            <p:nvPr/>
          </p:nvSpPr>
          <p:spPr>
            <a:xfrm>
              <a:off x="3335067" y="4023923"/>
              <a:ext cx="941177" cy="68713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B42F0B-6FB7-BD99-DBC7-3F7E072664A9}"/>
              </a:ext>
            </a:extLst>
          </p:cNvPr>
          <p:cNvSpPr txBox="1"/>
          <p:nvPr/>
        </p:nvSpPr>
        <p:spPr>
          <a:xfrm>
            <a:off x="149974" y="1515049"/>
            <a:ext cx="5989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Recipe: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HALHF: 32 GeV Drive, 5 GeV Witness → 37 GeV Witness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CLARA: 250 MeV Drive, 50 MeV Witness → 1 GeV Witness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≈40% Drive – Witness energy transfer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4BF66E-B851-82F4-F0CD-4C2D88F9259C}"/>
              </a:ext>
            </a:extLst>
          </p:cNvPr>
          <p:cNvSpPr txBox="1"/>
          <p:nvPr/>
        </p:nvSpPr>
        <p:spPr>
          <a:xfrm>
            <a:off x="4309418" y="5390613"/>
            <a:ext cx="168372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Compression and </a:t>
            </a:r>
          </a:p>
          <a:p>
            <a:pPr algn="ctr"/>
            <a:r>
              <a:rPr lang="en-GB" dirty="0"/>
              <a:t>matching line </a:t>
            </a:r>
          </a:p>
          <a:p>
            <a:pPr algn="ctr"/>
            <a:r>
              <a:rPr lang="en-GB" dirty="0"/>
              <a:t>5-10m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401235-6A5B-7E31-2BBC-E031238650EC}"/>
              </a:ext>
            </a:extLst>
          </p:cNvPr>
          <p:cNvSpPr txBox="1"/>
          <p:nvPr/>
        </p:nvSpPr>
        <p:spPr>
          <a:xfrm>
            <a:off x="6073200" y="4676026"/>
            <a:ext cx="283458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0.5 m plasma cell</a:t>
            </a:r>
          </a:p>
          <a:p>
            <a:pPr algn="ctr"/>
            <a:r>
              <a:rPr lang="en-GB" dirty="0"/>
              <a:t>0.5 GV/m gradient on drive</a:t>
            </a:r>
          </a:p>
          <a:p>
            <a:pPr algn="ctr"/>
            <a:r>
              <a:rPr lang="en-GB" dirty="0"/>
              <a:t>TR of &gt; 4, (shown at PITZ)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≈2GV/m witness</a:t>
            </a:r>
            <a:endParaRPr lang="en-GB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83D27B-5929-45E9-2A48-FCE6CAE49B45}"/>
              </a:ext>
            </a:extLst>
          </p:cNvPr>
          <p:cNvGrpSpPr/>
          <p:nvPr/>
        </p:nvGrpSpPr>
        <p:grpSpPr>
          <a:xfrm>
            <a:off x="646773" y="4759461"/>
            <a:ext cx="4148584" cy="1988304"/>
            <a:chOff x="646773" y="4759461"/>
            <a:chExt cx="4148584" cy="198830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716FE5-1087-3421-10C2-BD24FEFA17B0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>
              <a:off x="2831629" y="5109620"/>
              <a:ext cx="1430530" cy="1334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FB7834-047E-B960-F08A-9638A87D237D}"/>
                </a:ext>
              </a:extLst>
            </p:cNvPr>
            <p:cNvSpPr txBox="1"/>
            <p:nvPr/>
          </p:nvSpPr>
          <p:spPr>
            <a:xfrm>
              <a:off x="646773" y="5547436"/>
              <a:ext cx="3384857" cy="120032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Build accelerator next to CLARA! </a:t>
              </a:r>
            </a:p>
            <a:p>
              <a:pPr algn="ctr"/>
              <a:r>
                <a:rPr lang="en-GB" i="1" dirty="0"/>
                <a:t>(VELA will get jealous)</a:t>
              </a:r>
            </a:p>
            <a:p>
              <a:pPr algn="ctr"/>
              <a:r>
                <a:rPr lang="en-GB" u="sng" dirty="0"/>
                <a:t>25 </a:t>
              </a:r>
              <a:r>
                <a:rPr lang="en-GB" u="sng" dirty="0" err="1"/>
                <a:t>pC</a:t>
              </a:r>
              <a:r>
                <a:rPr lang="en-GB" dirty="0"/>
                <a:t>, 50 MeV in &lt;5m</a:t>
              </a:r>
            </a:p>
            <a:p>
              <a:pPr algn="ctr"/>
              <a:r>
                <a:rPr lang="en-GB" dirty="0"/>
                <a:t>See CLARA Phase 1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B509FE-6B79-553C-5DA4-BABA4861CF62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 flipV="1">
              <a:off x="3969304" y="5115976"/>
              <a:ext cx="826053" cy="1065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0CEAB79-18BD-756F-7035-EBDA319FE011}"/>
                </a:ext>
              </a:extLst>
            </p:cNvPr>
            <p:cNvSpPr/>
            <p:nvPr/>
          </p:nvSpPr>
          <p:spPr>
            <a:xfrm>
              <a:off x="3155325" y="4766454"/>
              <a:ext cx="1106834" cy="713030"/>
            </a:xfrm>
            <a:prstGeom prst="roundRect">
              <a:avLst/>
            </a:prstGeom>
            <a:solidFill>
              <a:srgbClr val="FFD1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1E56DCF-1463-53BC-3FC2-6B3BE39871F2}"/>
                </a:ext>
              </a:extLst>
            </p:cNvPr>
            <p:cNvSpPr/>
            <p:nvPr/>
          </p:nvSpPr>
          <p:spPr>
            <a:xfrm>
              <a:off x="2812880" y="4759461"/>
              <a:ext cx="247364" cy="713030"/>
            </a:xfrm>
            <a:prstGeom prst="roundRect">
              <a:avLst/>
            </a:prstGeom>
            <a:solidFill>
              <a:srgbClr val="FFD1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73630F-C05D-122D-7C3B-5A0261F7DE78}"/>
              </a:ext>
            </a:extLst>
          </p:cNvPr>
          <p:cNvGrpSpPr/>
          <p:nvPr/>
        </p:nvGrpSpPr>
        <p:grpSpPr>
          <a:xfrm>
            <a:off x="4405939" y="4152919"/>
            <a:ext cx="1370705" cy="1191458"/>
            <a:chOff x="4405939" y="4152919"/>
            <a:chExt cx="1370705" cy="119145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D55EC71-C5D9-729A-7A11-8129439F90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1173" y="4418292"/>
              <a:ext cx="1020762" cy="6936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A3A36E3-0B0C-54BB-8FBA-A29F9C5C00CB}"/>
                </a:ext>
              </a:extLst>
            </p:cNvPr>
            <p:cNvSpPr/>
            <p:nvPr/>
          </p:nvSpPr>
          <p:spPr>
            <a:xfrm>
              <a:off x="4405939" y="4887575"/>
              <a:ext cx="389418" cy="456802"/>
            </a:xfrm>
            <a:prstGeom prst="roundRect">
              <a:avLst/>
            </a:prstGeom>
            <a:solidFill>
              <a:srgbClr val="007E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4916758-4CF5-78F2-603E-399DA8E3BC23}"/>
                </a:ext>
              </a:extLst>
            </p:cNvPr>
            <p:cNvSpPr/>
            <p:nvPr/>
          </p:nvSpPr>
          <p:spPr>
            <a:xfrm>
              <a:off x="4891393" y="4566028"/>
              <a:ext cx="389418" cy="456802"/>
            </a:xfrm>
            <a:prstGeom prst="roundRect">
              <a:avLst/>
            </a:prstGeom>
            <a:solidFill>
              <a:srgbClr val="007E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C304B27-E584-610B-C343-A172C3390A21}"/>
                </a:ext>
              </a:extLst>
            </p:cNvPr>
            <p:cNvSpPr/>
            <p:nvPr/>
          </p:nvSpPr>
          <p:spPr>
            <a:xfrm>
              <a:off x="5387226" y="4152919"/>
              <a:ext cx="389418" cy="456802"/>
            </a:xfrm>
            <a:prstGeom prst="roundRect">
              <a:avLst/>
            </a:prstGeom>
            <a:solidFill>
              <a:srgbClr val="007E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4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E1B5-0661-E263-4820-BB6C7738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FF0000"/>
                </a:solidFill>
              </a:rPr>
              <a:t>Incredibly</a:t>
            </a:r>
            <a:r>
              <a:rPr lang="en-GB" dirty="0"/>
              <a:t> preliminary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1B5FE-A01C-2091-E2A8-68715B56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643062"/>
            <a:ext cx="10515600" cy="219741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Wake-T (as in HALHF paper)</a:t>
            </a:r>
          </a:p>
          <a:p>
            <a:r>
              <a:rPr lang="en-GB" dirty="0"/>
              <a:t>Adopt shaping as in </a:t>
            </a:r>
            <a:r>
              <a:rPr lang="en-GB" dirty="0" err="1">
                <a:hlinkClick r:id="rId2"/>
              </a:rPr>
              <a:t>Loisch</a:t>
            </a:r>
            <a:r>
              <a:rPr lang="en-GB" dirty="0">
                <a:hlinkClick r:id="rId2"/>
              </a:rPr>
              <a:t>, PRL 2018</a:t>
            </a:r>
            <a:endParaRPr lang="en-GB" dirty="0"/>
          </a:p>
          <a:p>
            <a:r>
              <a:rPr lang="en-GB" dirty="0"/>
              <a:t>Drive bunch length 0.7ps</a:t>
            </a:r>
          </a:p>
          <a:p>
            <a:r>
              <a:rPr lang="en-GB" dirty="0"/>
              <a:t>Plasma density 2 x 10</a:t>
            </a:r>
            <a:r>
              <a:rPr lang="en-GB" baseline="30000" dirty="0"/>
              <a:t>16</a:t>
            </a:r>
            <a:r>
              <a:rPr lang="en-GB" dirty="0"/>
              <a:t> cm</a:t>
            </a:r>
            <a:r>
              <a:rPr lang="en-GB" baseline="30000" dirty="0"/>
              <a:t>-3</a:t>
            </a:r>
            <a:endParaRPr lang="en-GB" dirty="0"/>
          </a:p>
          <a:p>
            <a:r>
              <a:rPr lang="en-GB" dirty="0"/>
              <a:t>Non-optimised loading of witness</a:t>
            </a:r>
          </a:p>
          <a:p>
            <a:r>
              <a:rPr lang="en-GB" dirty="0"/>
              <a:t>(Produced yesterday…)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B0CEB-E9EE-C6F8-3F8D-8241B0C0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0C4969-0E43-8614-166B-E16897F39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83" r="16317"/>
          <a:stretch/>
        </p:blipFill>
        <p:spPr bwMode="auto">
          <a:xfrm>
            <a:off x="213360" y="3741420"/>
            <a:ext cx="5349240" cy="27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A10F39B-7168-3BC8-1B3E-75FCFFC58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28"/>
          <a:stretch/>
        </p:blipFill>
        <p:spPr bwMode="auto">
          <a:xfrm>
            <a:off x="5893751" y="3717289"/>
            <a:ext cx="6084889" cy="242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1ADDF-61D0-06EE-FA94-FA88BC2DD04B}"/>
              </a:ext>
            </a:extLst>
          </p:cNvPr>
          <p:cNvSpPr txBox="1"/>
          <p:nvPr/>
        </p:nvSpPr>
        <p:spPr>
          <a:xfrm>
            <a:off x="7169493" y="3295333"/>
            <a:ext cx="3384857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Credit: Toby Overton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72E23-807D-9518-CE8F-D55A77A4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1C7A5-E158-8639-7046-E897167992C5}"/>
              </a:ext>
            </a:extLst>
          </p:cNvPr>
          <p:cNvSpPr txBox="1"/>
          <p:nvPr/>
        </p:nvSpPr>
        <p:spPr>
          <a:xfrm>
            <a:off x="2819400" y="5308600"/>
            <a:ext cx="234823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0.5 GV/m gradient on drive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≈2GV/m witness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70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B28F-3BCA-85AC-C1CB-AF151FA3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CLARA &amp; FEBE next 20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E77B-8EBE-5009-6979-564602D9A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(CI) have the potential to carry out a very exciting and impactful experiments at CLARA on FEBE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should develop high precision diagnostics for novel accelerators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should bring GeV beams back to Daresbury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could build a (really) novel energy booster to get to 1 GeV</a:t>
            </a:r>
          </a:p>
          <a:p>
            <a:r>
              <a:rPr lang="en-GB" dirty="0"/>
              <a:t>Such a booster could be relevant to HEP Colliders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75012-6760-BBD1-E840-E08106FD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CB391-12BC-85A7-AF11-0A81D864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538D-2CF0-A924-E798-A544B24F71BB}"/>
              </a:ext>
            </a:extLst>
          </p:cNvPr>
          <p:cNvSpPr txBox="1"/>
          <p:nvPr/>
        </p:nvSpPr>
        <p:spPr>
          <a:xfrm>
            <a:off x="552450" y="2120900"/>
            <a:ext cx="104521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Happy Birthday CI! </a:t>
            </a:r>
          </a:p>
          <a:p>
            <a:pPr algn="ctr"/>
            <a:r>
              <a:rPr lang="en-GB" sz="8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20 Years Old!</a:t>
            </a:r>
          </a:p>
          <a:p>
            <a:pPr algn="ctr"/>
            <a:endParaRPr lang="en-GB" sz="54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Thank you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3F02-ED29-059C-53C5-327EB341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96" y="220400"/>
            <a:ext cx="10515600" cy="1325563"/>
          </a:xfrm>
        </p:spPr>
        <p:txBody>
          <a:bodyPr/>
          <a:lstStyle/>
          <a:p>
            <a:r>
              <a:rPr lang="en-GB" dirty="0"/>
              <a:t>My 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19019-5A4D-4F3C-0B5E-363A496C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38" y="1700919"/>
            <a:ext cx="6990385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Undergrad at Manchester, project with Hywel Owen and James Jones, Storage Ring beam dynamics</a:t>
            </a:r>
          </a:p>
          <a:p>
            <a:endParaRPr lang="en-GB" dirty="0"/>
          </a:p>
          <a:p>
            <a:r>
              <a:rPr lang="en-GB" dirty="0"/>
              <a:t>First came to Daresbury </a:t>
            </a:r>
            <a:r>
              <a:rPr lang="en-GB" b="1" dirty="0">
                <a:solidFill>
                  <a:schemeClr val="accent6"/>
                </a:solidFill>
              </a:rPr>
              <a:t>10 years ago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/>
              <a:t>for a tour with Hywel…a lot has changed!</a:t>
            </a:r>
          </a:p>
          <a:p>
            <a:endParaRPr lang="en-GB" dirty="0"/>
          </a:p>
          <a:p>
            <a:r>
              <a:rPr lang="en-GB" dirty="0"/>
              <a:t>PhD with Yuri Saveliev, Dielectric Wakefield Accelerators</a:t>
            </a:r>
          </a:p>
          <a:p>
            <a:pPr lvl="1"/>
            <a:r>
              <a:rPr lang="en-GB" dirty="0"/>
              <a:t>Bunch length measurements, tunable THz sources, Wakefield </a:t>
            </a:r>
            <a:r>
              <a:rPr lang="en-GB" dirty="0" err="1"/>
              <a:t>Dechirpers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Since 2019: CLARA Operation, User Exploitation (BA1), Diagnostics Development, FEBE Design…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90EBB-FC40-9278-648E-3B6057981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"/>
          <a:stretch/>
        </p:blipFill>
        <p:spPr>
          <a:xfrm>
            <a:off x="7897307" y="1365571"/>
            <a:ext cx="3689164" cy="4600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873129-8867-9093-52FD-4B3A66805FA9}"/>
              </a:ext>
            </a:extLst>
          </p:cNvPr>
          <p:cNvSpPr txBox="1"/>
          <p:nvPr/>
        </p:nvSpPr>
        <p:spPr>
          <a:xfrm>
            <a:off x="8153400" y="5965709"/>
            <a:ext cx="403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BA1 Martin-</a:t>
            </a:r>
            <a:r>
              <a:rPr lang="en-GB" sz="1600" dirty="0" err="1"/>
              <a:t>Puplett</a:t>
            </a:r>
            <a:r>
              <a:rPr lang="en-GB" sz="1600" dirty="0"/>
              <a:t> interferometer,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AAF44-816E-776D-26FA-492D66F4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Pacey, CI 20</a:t>
            </a:r>
            <a:r>
              <a:rPr lang="en-US" baseline="30000" dirty="0"/>
              <a:t>th</a:t>
            </a:r>
            <a:r>
              <a:rPr lang="en-US" dirty="0"/>
              <a:t> Celebration, Sept 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CBAA4-FCD9-EDFE-DA63-EE447F2F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3406-DE89-2307-2726-F88E2200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C373-AF54-0759-2C90-F1471785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307"/>
            <a:ext cx="10515600" cy="399027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is our (Daresbury Lab) flagship facility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CLARA vision changed from 10 years ago…</a:t>
            </a:r>
          </a:p>
          <a:p>
            <a:endParaRPr lang="en-GB" dirty="0"/>
          </a:p>
          <a:p>
            <a:r>
              <a:rPr lang="en-GB" dirty="0"/>
              <a:t>But we do have a strategy…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CLARA/FEBE over next 5 years is relatively clear</a:t>
            </a:r>
          </a:p>
          <a:p>
            <a:r>
              <a:rPr lang="en-GB" dirty="0"/>
              <a:t>Truth is talking about facility/area in 15 years post 2029…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A4AC5-7A05-8585-EFEA-10A4EA6A4618}"/>
              </a:ext>
            </a:extLst>
          </p:cNvPr>
          <p:cNvSpPr txBox="1"/>
          <p:nvPr/>
        </p:nvSpPr>
        <p:spPr>
          <a:xfrm>
            <a:off x="2438400" y="5522925"/>
            <a:ext cx="7221894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Everything presented is my own personal view and does not reflect the views of: </a:t>
            </a:r>
          </a:p>
          <a:p>
            <a:pPr algn="ctr"/>
            <a:r>
              <a:rPr lang="en-GB" sz="1600" i="1"/>
              <a:t>Diagnostics </a:t>
            </a:r>
            <a:r>
              <a:rPr lang="en-GB" sz="1600" i="1" dirty="0"/>
              <a:t>Group, </a:t>
            </a:r>
            <a:r>
              <a:rPr lang="en-GB" sz="1600" i="1" dirty="0" err="1"/>
              <a:t>ASTeC</a:t>
            </a:r>
            <a:r>
              <a:rPr lang="en-GB" sz="1600" i="1" dirty="0"/>
              <a:t> Senior Management, STFC, UKRI, or DSIT</a:t>
            </a:r>
          </a:p>
          <a:p>
            <a:pPr algn="ctr"/>
            <a:r>
              <a:rPr lang="en-GB" sz="1600" i="1" dirty="0"/>
              <a:t>All comments to be addressed to: rob.smith@stfc.ac.uk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031EA-49E2-3591-C472-535F9E75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9CC19-C654-3DAB-7082-1BF456FE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3110-49F6-BC14-1ABF-EB2C7A96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CLARA layout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D0BF84-A200-996D-9120-A9426C8C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1219200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EF5F3-0332-15D2-D0FD-1581F4FC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F5A78-E079-9425-E166-A47496A5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E028D1-FD10-16D2-2EEC-A3F581FFA6D8}"/>
              </a:ext>
            </a:extLst>
          </p:cNvPr>
          <p:cNvGrpSpPr/>
          <p:nvPr/>
        </p:nvGrpSpPr>
        <p:grpSpPr>
          <a:xfrm>
            <a:off x="8100528" y="1654628"/>
            <a:ext cx="3848875" cy="2215730"/>
            <a:chOff x="8100528" y="1654628"/>
            <a:chExt cx="3848875" cy="22157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F568E2-A725-A08B-51F9-E4EEC829455F}"/>
                </a:ext>
              </a:extLst>
            </p:cNvPr>
            <p:cNvSpPr/>
            <p:nvPr/>
          </p:nvSpPr>
          <p:spPr>
            <a:xfrm>
              <a:off x="8100528" y="2544147"/>
              <a:ext cx="937726" cy="1326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5338CE-A5B0-8D14-6547-8D03B0BC83D4}"/>
                </a:ext>
              </a:extLst>
            </p:cNvPr>
            <p:cNvSpPr/>
            <p:nvPr/>
          </p:nvSpPr>
          <p:spPr>
            <a:xfrm>
              <a:off x="8918510" y="1654628"/>
              <a:ext cx="3030893" cy="201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D7C78-C8B1-5767-5990-FEB4BA91EC3C}"/>
              </a:ext>
            </a:extLst>
          </p:cNvPr>
          <p:cNvSpPr/>
          <p:nvPr/>
        </p:nvSpPr>
        <p:spPr>
          <a:xfrm>
            <a:off x="9038254" y="3668195"/>
            <a:ext cx="3004455" cy="85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0" y="179773"/>
            <a:ext cx="11497617" cy="1325563"/>
          </a:xfrm>
        </p:spPr>
        <p:txBody>
          <a:bodyPr/>
          <a:lstStyle/>
          <a:p>
            <a:r>
              <a:rPr lang="en-GB" dirty="0"/>
              <a:t>FEBE Beamline &amp; Hutch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4" y="1415299"/>
            <a:ext cx="11609173" cy="32247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9282" y="6433733"/>
            <a:ext cx="5335044" cy="365125"/>
          </a:xfrm>
        </p:spPr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E8C158-EDE1-7B7F-D596-F0C3FF88AEBE}"/>
              </a:ext>
            </a:extLst>
          </p:cNvPr>
          <p:cNvCxnSpPr>
            <a:cxnSpLocks/>
          </p:cNvCxnSpPr>
          <p:nvPr/>
        </p:nvCxnSpPr>
        <p:spPr>
          <a:xfrm>
            <a:off x="7411766" y="4717028"/>
            <a:ext cx="0" cy="162306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4">
            <a:extLst>
              <a:ext uri="{FF2B5EF4-FFF2-40B4-BE49-F238E27FC236}">
                <a16:creationId xmlns:a16="http://schemas.microsoft.com/office/drawing/2014/main" id="{AF05A3AE-1288-1193-940C-FFCBD6DC22C4}"/>
              </a:ext>
            </a:extLst>
          </p:cNvPr>
          <p:cNvSpPr/>
          <p:nvPr/>
        </p:nvSpPr>
        <p:spPr>
          <a:xfrm>
            <a:off x="396126" y="4717028"/>
            <a:ext cx="5516158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250 MeV</a:t>
            </a:r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668CD914-32D6-561F-F6B7-D567AA576557}"/>
              </a:ext>
            </a:extLst>
          </p:cNvPr>
          <p:cNvSpPr/>
          <p:nvPr/>
        </p:nvSpPr>
        <p:spPr>
          <a:xfrm>
            <a:off x="7506100" y="5614180"/>
            <a:ext cx="1869185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– 2 GeV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9DF85-6711-E54B-BCC2-CDF25424A975}"/>
              </a:ext>
            </a:extLst>
          </p:cNvPr>
          <p:cNvCxnSpPr/>
          <p:nvPr/>
        </p:nvCxnSpPr>
        <p:spPr>
          <a:xfrm>
            <a:off x="11637067" y="3862028"/>
            <a:ext cx="0" cy="247806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91652-D23A-D78A-8C2B-2F2D613588D6}"/>
              </a:ext>
            </a:extLst>
          </p:cNvPr>
          <p:cNvCxnSpPr>
            <a:cxnSpLocks/>
          </p:cNvCxnSpPr>
          <p:nvPr/>
        </p:nvCxnSpPr>
        <p:spPr>
          <a:xfrm>
            <a:off x="9375289" y="4686655"/>
            <a:ext cx="0" cy="165343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5">
            <a:extLst>
              <a:ext uri="{FF2B5EF4-FFF2-40B4-BE49-F238E27FC236}">
                <a16:creationId xmlns:a16="http://schemas.microsoft.com/office/drawing/2014/main" id="{24AB1C0B-661A-6194-BD46-078C4A969402}"/>
              </a:ext>
            </a:extLst>
          </p:cNvPr>
          <p:cNvSpPr/>
          <p:nvPr/>
        </p:nvSpPr>
        <p:spPr>
          <a:xfrm>
            <a:off x="7508764" y="4733710"/>
            <a:ext cx="4033969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– 600 MeV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57618-156A-FF13-1237-FFDAE4194B50}"/>
              </a:ext>
            </a:extLst>
          </p:cNvPr>
          <p:cNvSpPr txBox="1"/>
          <p:nvPr/>
        </p:nvSpPr>
        <p:spPr>
          <a:xfrm>
            <a:off x="396126" y="5692965"/>
            <a:ext cx="520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instrumented beamline supports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Setup &amp; characterisation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Feedback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CF705-7768-5953-7E21-2C863EC8E0AA}"/>
              </a:ext>
            </a:extLst>
          </p:cNvPr>
          <p:cNvSpPr txBox="1"/>
          <p:nvPr/>
        </p:nvSpPr>
        <p:spPr>
          <a:xfrm>
            <a:off x="8566150" y="12706"/>
            <a:ext cx="365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PARS Design: G. Xia, O. Mete et. al. NIMA 2014 </a:t>
            </a:r>
            <a:endParaRPr lang="en-GB" sz="1400" dirty="0"/>
          </a:p>
          <a:p>
            <a:r>
              <a:rPr lang="en-GB" sz="1400" dirty="0">
                <a:hlinkClick r:id="rId4"/>
              </a:rPr>
              <a:t>FEBE Design: E. Snedden et. al., PRAB 2024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364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20035-8A93-D908-F885-4CBB0A8B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2D67F57-5B21-D41B-A742-639ADD580E11}"/>
              </a:ext>
            </a:extLst>
          </p:cNvPr>
          <p:cNvSpPr txBox="1">
            <a:spLocks/>
          </p:cNvSpPr>
          <p:nvPr/>
        </p:nvSpPr>
        <p:spPr>
          <a:xfrm>
            <a:off x="3581401" y="6356350"/>
            <a:ext cx="533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Tom Pacey, CI 20th Celebration, Sept 24 </a:t>
            </a:r>
          </a:p>
        </p:txBody>
      </p:sp>
      <p:pic>
        <p:nvPicPr>
          <p:cNvPr id="9" name="Content Placeholder 4" descr="A person working in a factory&#10;&#10;Description automatically generated">
            <a:extLst>
              <a:ext uri="{FF2B5EF4-FFF2-40B4-BE49-F238E27FC236}">
                <a16:creationId xmlns:a16="http://schemas.microsoft.com/office/drawing/2014/main" id="{2D92746A-089E-9809-324A-D185F0863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46"/>
          <a:stretch/>
        </p:blipFill>
        <p:spPr>
          <a:xfrm>
            <a:off x="543857" y="160792"/>
            <a:ext cx="5811224" cy="3268208"/>
          </a:xfrm>
          <a:prstGeom prst="rect">
            <a:avLst/>
          </a:prstGeom>
        </p:spPr>
      </p:pic>
      <p:pic>
        <p:nvPicPr>
          <p:cNvPr id="11" name="Picture 10" descr="A machine in a factory&#10;&#10;Description automatically generated">
            <a:extLst>
              <a:ext uri="{FF2B5EF4-FFF2-40B4-BE49-F238E27FC236}">
                <a16:creationId xmlns:a16="http://schemas.microsoft.com/office/drawing/2014/main" id="{18FFAD28-51BB-A397-880E-12CAD32AC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92" r="22076"/>
          <a:stretch/>
        </p:blipFill>
        <p:spPr>
          <a:xfrm>
            <a:off x="6865621" y="675154"/>
            <a:ext cx="4858724" cy="5283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2E2D2-3A57-164B-D66A-B39CBEB88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12"/>
          <a:stretch/>
        </p:blipFill>
        <p:spPr>
          <a:xfrm>
            <a:off x="543857" y="3542913"/>
            <a:ext cx="5811224" cy="31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889E-B91C-06AE-BC92-64A2A4F1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677261" cy="1325563"/>
          </a:xfrm>
        </p:spPr>
        <p:txBody>
          <a:bodyPr/>
          <a:lstStyle/>
          <a:p>
            <a:r>
              <a:rPr lang="en-GB" dirty="0"/>
              <a:t>Things we will do in the next 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D954-34DB-754E-36F8-EEDA3DE6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399"/>
            <a:ext cx="10515600" cy="459156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Finish CLARA</a:t>
            </a:r>
          </a:p>
          <a:p>
            <a:r>
              <a:rPr lang="en-GB" dirty="0"/>
              <a:t>Finish FEBE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does ‘Finish’ mean to me?</a:t>
            </a:r>
          </a:p>
          <a:p>
            <a:r>
              <a:rPr lang="en-GB" dirty="0" err="1"/>
              <a:t>Spatio</a:t>
            </a:r>
            <a:r>
              <a:rPr lang="en-GB" dirty="0"/>
              <a:t>-temporal alignment &amp; synchronisation of 120 TW laser with 250 MeV electrons: </a:t>
            </a:r>
          </a:p>
          <a:p>
            <a:r>
              <a:rPr lang="en-GB" dirty="0"/>
              <a:t>Compressed pulses, &lt;50um, &lt;10fs in FEC1</a:t>
            </a:r>
          </a:p>
          <a:p>
            <a:endParaRPr lang="en-GB" dirty="0"/>
          </a:p>
          <a:p>
            <a:r>
              <a:rPr lang="en-GB" dirty="0"/>
              <a:t>…</a:t>
            </a:r>
          </a:p>
          <a:p>
            <a:endParaRPr lang="en-GB" dirty="0"/>
          </a:p>
          <a:p>
            <a:r>
              <a:rPr lang="en-GB" dirty="0"/>
              <a:t>Complete several competitive access exploitation periods</a:t>
            </a:r>
          </a:p>
          <a:p>
            <a:endParaRPr lang="en-GB" dirty="0"/>
          </a:p>
          <a:p>
            <a:r>
              <a:rPr lang="en-GB" dirty="0"/>
              <a:t>What would those periods look like?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0F1F7-5A80-627A-AB0D-7E3EC082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FD75E-9C0C-BCC1-141D-6C848A29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3A8E3-3353-5942-4C11-22464203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146" y="3989315"/>
            <a:ext cx="4208061" cy="23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515D-06F5-2536-73C2-8EE9FB9C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72" y="136525"/>
            <a:ext cx="11088928" cy="1325563"/>
          </a:xfrm>
        </p:spPr>
        <p:txBody>
          <a:bodyPr/>
          <a:lstStyle/>
          <a:p>
            <a:pPr algn="ctr"/>
            <a:r>
              <a:rPr lang="en-GB" u="sng" dirty="0"/>
              <a:t>Some</a:t>
            </a:r>
            <a:r>
              <a:rPr lang="en-GB" dirty="0"/>
              <a:t> ways of doing FEBE experiments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19D63-D1AB-3282-0950-884F46F6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7500" y="6534150"/>
            <a:ext cx="4114800" cy="365125"/>
          </a:xfrm>
        </p:spPr>
        <p:txBody>
          <a:bodyPr/>
          <a:lstStyle/>
          <a:p>
            <a:r>
              <a:rPr lang="en-US" dirty="0"/>
              <a:t>Tom Pacey, CI 20th Celebration, Sept 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3D8C-872C-962E-036E-A4491C92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534150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DBCD41-4D70-DF67-99C4-FC333BF9E704}"/>
              </a:ext>
            </a:extLst>
          </p:cNvPr>
          <p:cNvGrpSpPr/>
          <p:nvPr/>
        </p:nvGrpSpPr>
        <p:grpSpPr>
          <a:xfrm>
            <a:off x="110801" y="1365042"/>
            <a:ext cx="6259349" cy="2424932"/>
            <a:chOff x="110801" y="1365042"/>
            <a:chExt cx="6259349" cy="24249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EA9B04-3507-568F-0FA3-AE9CAB0D6EEC}"/>
                </a:ext>
              </a:extLst>
            </p:cNvPr>
            <p:cNvGrpSpPr/>
            <p:nvPr/>
          </p:nvGrpSpPr>
          <p:grpSpPr>
            <a:xfrm>
              <a:off x="110801" y="1365042"/>
              <a:ext cx="6259349" cy="2424932"/>
              <a:chOff x="126220" y="1357242"/>
              <a:chExt cx="6259349" cy="24249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DB7AA79-344A-EBBD-CAF4-4EAD73C06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99" t="8951" r="4003" b="4604"/>
              <a:stretch/>
            </p:blipFill>
            <p:spPr>
              <a:xfrm>
                <a:off x="126220" y="1595819"/>
                <a:ext cx="6234845" cy="217719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0D2711-D9B8-E96A-0B8C-93811546B861}"/>
                  </a:ext>
                </a:extLst>
              </p:cNvPr>
              <p:cNvSpPr/>
              <p:nvPr/>
            </p:nvSpPr>
            <p:spPr>
              <a:xfrm>
                <a:off x="150724" y="1357242"/>
                <a:ext cx="6234845" cy="2424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E871D-B8A5-6796-835B-95D451EF5569}"/>
                </a:ext>
              </a:extLst>
            </p:cNvPr>
            <p:cNvSpPr txBox="1"/>
            <p:nvPr/>
          </p:nvSpPr>
          <p:spPr>
            <a:xfrm>
              <a:off x="1657350" y="1365042"/>
              <a:ext cx="384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Beam Driven wakefields: Staging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22387-B5B8-F804-DD76-53613A565883}"/>
              </a:ext>
            </a:extLst>
          </p:cNvPr>
          <p:cNvGrpSpPr/>
          <p:nvPr/>
        </p:nvGrpSpPr>
        <p:grpSpPr>
          <a:xfrm>
            <a:off x="6565153" y="1365042"/>
            <a:ext cx="5421391" cy="2600149"/>
            <a:chOff x="6565153" y="1365042"/>
            <a:chExt cx="5421391" cy="260014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24F5F2-90E8-1254-BF7C-0D18E08DEBFD}"/>
                </a:ext>
              </a:extLst>
            </p:cNvPr>
            <p:cNvGrpSpPr/>
            <p:nvPr/>
          </p:nvGrpSpPr>
          <p:grpSpPr>
            <a:xfrm>
              <a:off x="6565153" y="1365042"/>
              <a:ext cx="5421391" cy="2600149"/>
              <a:chOff x="6565153" y="1365042"/>
              <a:chExt cx="5421391" cy="260014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B5E732-3AB8-4C66-6AB0-7A7578BD68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8107" r="9412"/>
              <a:stretch/>
            </p:blipFill>
            <p:spPr>
              <a:xfrm>
                <a:off x="6565153" y="1641668"/>
                <a:ext cx="5241808" cy="2323523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97E7179-5568-75B3-AB74-AA36D466CBD6}"/>
                  </a:ext>
                </a:extLst>
              </p:cNvPr>
              <p:cNvSpPr/>
              <p:nvPr/>
            </p:nvSpPr>
            <p:spPr>
              <a:xfrm>
                <a:off x="6565153" y="1365042"/>
                <a:ext cx="5421391" cy="2424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651841-9D15-79C8-137A-8B8397FF9D29}"/>
                </a:ext>
              </a:extLst>
            </p:cNvPr>
            <p:cNvSpPr txBox="1"/>
            <p:nvPr/>
          </p:nvSpPr>
          <p:spPr>
            <a:xfrm>
              <a:off x="8789356" y="1398380"/>
              <a:ext cx="1734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Flash Irradiation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887908-FCC2-EC64-15D8-17BB7C896B02}"/>
              </a:ext>
            </a:extLst>
          </p:cNvPr>
          <p:cNvGrpSpPr/>
          <p:nvPr/>
        </p:nvGrpSpPr>
        <p:grpSpPr>
          <a:xfrm>
            <a:off x="88900" y="4067700"/>
            <a:ext cx="6296669" cy="2424932"/>
            <a:chOff x="88900" y="4067700"/>
            <a:chExt cx="6296669" cy="24249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C6A447-CC44-5FFD-1D2E-2665BC62ADDB}"/>
                </a:ext>
              </a:extLst>
            </p:cNvPr>
            <p:cNvGrpSpPr/>
            <p:nvPr/>
          </p:nvGrpSpPr>
          <p:grpSpPr>
            <a:xfrm>
              <a:off x="88900" y="4067700"/>
              <a:ext cx="6296669" cy="2424932"/>
              <a:chOff x="88900" y="4061350"/>
              <a:chExt cx="6296669" cy="242493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20C5173-96BA-7D8B-A616-267AEA0E93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967" t="10938" r="8052" b="14587"/>
              <a:stretch/>
            </p:blipFill>
            <p:spPr>
              <a:xfrm>
                <a:off x="88900" y="4536850"/>
                <a:ext cx="6127102" cy="1875711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EE8EA1-A74C-2919-B60A-5EF27B20FBB7}"/>
                  </a:ext>
                </a:extLst>
              </p:cNvPr>
              <p:cNvSpPr/>
              <p:nvPr/>
            </p:nvSpPr>
            <p:spPr>
              <a:xfrm>
                <a:off x="150724" y="4061350"/>
                <a:ext cx="6234845" cy="2424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8E0B58-AEC9-30C9-39E5-8E7A03523BEA}"/>
                </a:ext>
              </a:extLst>
            </p:cNvPr>
            <p:cNvSpPr txBox="1"/>
            <p:nvPr/>
          </p:nvSpPr>
          <p:spPr>
            <a:xfrm>
              <a:off x="1122770" y="4147620"/>
              <a:ext cx="4693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External Injection Laser Wakefield Acceleration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6F2664-155E-FCE0-D8A4-D2C4F42020A1}"/>
              </a:ext>
            </a:extLst>
          </p:cNvPr>
          <p:cNvGrpSpPr/>
          <p:nvPr/>
        </p:nvGrpSpPr>
        <p:grpSpPr>
          <a:xfrm>
            <a:off x="6532433" y="4067700"/>
            <a:ext cx="5454111" cy="2424932"/>
            <a:chOff x="6532433" y="4067700"/>
            <a:chExt cx="5454111" cy="24249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454F781-CA62-FDAF-992A-054D9E84B323}"/>
                </a:ext>
              </a:extLst>
            </p:cNvPr>
            <p:cNvGrpSpPr/>
            <p:nvPr/>
          </p:nvGrpSpPr>
          <p:grpSpPr>
            <a:xfrm>
              <a:off x="6532433" y="4067700"/>
              <a:ext cx="5454111" cy="2424932"/>
              <a:chOff x="6522415" y="4043180"/>
              <a:chExt cx="5454111" cy="242493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3BFB673-279B-4DF8-F367-72118C4D07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66" t="11244" r="23677" b="9063"/>
              <a:stretch/>
            </p:blipFill>
            <p:spPr>
              <a:xfrm>
                <a:off x="6522415" y="4328050"/>
                <a:ext cx="5421392" cy="2090113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461953C-7E6A-7423-A73C-15C06F9E6AF3}"/>
                  </a:ext>
                </a:extLst>
              </p:cNvPr>
              <p:cNvSpPr/>
              <p:nvPr/>
            </p:nvSpPr>
            <p:spPr>
              <a:xfrm>
                <a:off x="6555135" y="4043180"/>
                <a:ext cx="5421391" cy="2424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59295C-288C-94BE-A454-40927BC479ED}"/>
                </a:ext>
              </a:extLst>
            </p:cNvPr>
            <p:cNvSpPr txBox="1"/>
            <p:nvPr/>
          </p:nvSpPr>
          <p:spPr>
            <a:xfrm>
              <a:off x="7113131" y="4077286"/>
              <a:ext cx="4693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Plasma wakefield: Advanced Diagnostics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1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UKRI_STFC_master_template_Nov19 (1)</Template>
  <TotalTime>1086</TotalTime>
  <Words>2072</Words>
  <Application>Microsoft Office PowerPoint</Application>
  <PresentationFormat>Widescreen</PresentationFormat>
  <Paragraphs>341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Arial Regular</vt:lpstr>
      <vt:lpstr>Berlin Sans FB Demi</vt:lpstr>
      <vt:lpstr>Calibri</vt:lpstr>
      <vt:lpstr>Wingdings</vt:lpstr>
      <vt:lpstr>Font and logo master</vt:lpstr>
      <vt:lpstr>Font WITHOUT logo master</vt:lpstr>
      <vt:lpstr>1_Font and logo master</vt:lpstr>
      <vt:lpstr>1_Font WITHOUT logo master</vt:lpstr>
      <vt:lpstr>2_Font and logo master</vt:lpstr>
      <vt:lpstr>PowerPoint Presentation</vt:lpstr>
      <vt:lpstr>Outline</vt:lpstr>
      <vt:lpstr>My background </vt:lpstr>
      <vt:lpstr>Health warning</vt:lpstr>
      <vt:lpstr>CLARA layout</vt:lpstr>
      <vt:lpstr>FEBE Beamline &amp; Hutch </vt:lpstr>
      <vt:lpstr>PowerPoint Presentation</vt:lpstr>
      <vt:lpstr>Things we will do in the next 5 years</vt:lpstr>
      <vt:lpstr>Some ways of doing FEBE experiments</vt:lpstr>
      <vt:lpstr>Aspirations for Awesome Experiments at FEBE</vt:lpstr>
      <vt:lpstr>Awesome Experiments I would love to see at FEBE</vt:lpstr>
      <vt:lpstr>Awesome Experiments I would love to see at FEBE</vt:lpstr>
      <vt:lpstr>PowerPoint Presentation</vt:lpstr>
      <vt:lpstr>Novel Accelerators as ‘THE FUTURE’</vt:lpstr>
      <vt:lpstr>Challenge:  Diagnostics for ‘Novel Accelerators’ </vt:lpstr>
      <vt:lpstr>PowerPoint Presentation</vt:lpstr>
      <vt:lpstr>Bring back GeV Beams to Daresbury Lab</vt:lpstr>
      <vt:lpstr>CLARA – ‘Original Phase 3’ </vt:lpstr>
      <vt:lpstr>CLARA 1 GeV Booster Concept:  Deliver within ~10 years</vt:lpstr>
      <vt:lpstr>CLARA 1 GeV Booster Concept:  XARA (2019)</vt:lpstr>
      <vt:lpstr>CLARA 1 GeV Booster Concept:  Collinear DWA Booster</vt:lpstr>
      <vt:lpstr>CLARA 1 GeV Booster Concept:  Laser Wakefield Booster</vt:lpstr>
      <vt:lpstr>PowerPoint Presentation</vt:lpstr>
      <vt:lpstr>What is HALHF?</vt:lpstr>
      <vt:lpstr>CLARA 1 GeV Booster Concept:  PWFA Module Booster</vt:lpstr>
      <vt:lpstr>Incredibly preliminary simulation</vt:lpstr>
      <vt:lpstr>CLARA &amp; FEBE next 20 years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Pacey, Thomas (STFC,DL,AST)</dc:creator>
  <cp:lastModifiedBy>Pacey, Thomas (STFC,DL,AST)</cp:lastModifiedBy>
  <cp:revision>5</cp:revision>
  <dcterms:created xsi:type="dcterms:W3CDTF">2024-09-17T11:17:31Z</dcterms:created>
  <dcterms:modified xsi:type="dcterms:W3CDTF">2024-09-20T10:43:01Z</dcterms:modified>
</cp:coreProperties>
</file>