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webextensions/webextension1.xml" ContentType="application/vnd.ms-office.webextension+xml"/>
  <Override PartName="/ppt/webextensions/webextension2.xml" ContentType="application/vnd.ms-office.webextension+xml"/>
  <Override PartName="/ppt/notesSlides/notesSlide1.xml" ContentType="application/vnd.openxmlformats-officedocument.presentationml.notesSlide+xml"/>
  <Override PartName="/ppt/webextensions/webextension3.xml" ContentType="application/vnd.ms-office.webextension+xml"/>
  <Override PartName="/ppt/webextensions/webextension4.xml" ContentType="application/vnd.ms-office.webextension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4" r:id="rId2"/>
    <p:sldId id="291" r:id="rId3"/>
    <p:sldId id="275" r:id="rId4"/>
    <p:sldId id="276" r:id="rId5"/>
    <p:sldId id="292" r:id="rId6"/>
    <p:sldId id="277" r:id="rId7"/>
    <p:sldId id="278" r:id="rId8"/>
    <p:sldId id="290" r:id="rId9"/>
    <p:sldId id="280" r:id="rId10"/>
    <p:sldId id="286" r:id="rId11"/>
    <p:sldId id="293" r:id="rId12"/>
    <p:sldId id="295" r:id="rId13"/>
    <p:sldId id="294" r:id="rId14"/>
    <p:sldId id="297" r:id="rId15"/>
    <p:sldId id="285" r:id="rId16"/>
    <p:sldId id="289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  <a:srgbClr val="CDABFF"/>
    <a:srgbClr val="B88C00"/>
    <a:srgbClr val="BC8F00"/>
    <a:srgbClr val="FFFFFF"/>
    <a:srgbClr val="00B050"/>
    <a:srgbClr val="FFC000"/>
    <a:srgbClr val="C04F15"/>
    <a:srgbClr val="D86ECC"/>
    <a:srgbClr val="FFE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CBCAE1-EA8A-4624-9BB8-F754AD1E090F}" v="2945" dt="2024-09-20T10:40:06.4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90" d="100"/>
          <a:sy n="90" d="100"/>
        </p:scale>
        <p:origin x="2184" y="14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rgan Hibberd" userId="da6edfdf-e9a7-4c3d-9dca-2b1fb6e5cf30" providerId="ADAL" clId="{CCCBCAE1-EA8A-4624-9BB8-F754AD1E090F}"/>
    <pc:docChg chg="undo custSel addSld delSld modSld sldOrd">
      <pc:chgData name="Morgan Hibberd" userId="da6edfdf-e9a7-4c3d-9dca-2b1fb6e5cf30" providerId="ADAL" clId="{CCCBCAE1-EA8A-4624-9BB8-F754AD1E090F}" dt="2024-09-20T10:40:20.941" v="19443" actId="47"/>
      <pc:docMkLst>
        <pc:docMk/>
      </pc:docMkLst>
      <pc:sldChg chg="addSp delSp modSp del mod">
        <pc:chgData name="Morgan Hibberd" userId="da6edfdf-e9a7-4c3d-9dca-2b1fb6e5cf30" providerId="ADAL" clId="{CCCBCAE1-EA8A-4624-9BB8-F754AD1E090F}" dt="2024-09-18T14:37:17.058" v="15353" actId="2696"/>
        <pc:sldMkLst>
          <pc:docMk/>
          <pc:sldMk cId="2859086410" sldId="272"/>
        </pc:sldMkLst>
        <pc:spChg chg="add mod">
          <ac:chgData name="Morgan Hibberd" userId="da6edfdf-e9a7-4c3d-9dca-2b1fb6e5cf30" providerId="ADAL" clId="{CCCBCAE1-EA8A-4624-9BB8-F754AD1E090F}" dt="2024-09-12T08:08:22.608" v="4300"/>
          <ac:spMkLst>
            <pc:docMk/>
            <pc:sldMk cId="2859086410" sldId="272"/>
            <ac:spMk id="3" creationId="{6FE14B76-2343-EE12-2D73-10AB2B787BB8}"/>
          </ac:spMkLst>
        </pc:spChg>
        <pc:spChg chg="del mod">
          <ac:chgData name="Morgan Hibberd" userId="da6edfdf-e9a7-4c3d-9dca-2b1fb6e5cf30" providerId="ADAL" clId="{CCCBCAE1-EA8A-4624-9BB8-F754AD1E090F}" dt="2024-09-12T08:08:21.962" v="4299" actId="478"/>
          <ac:spMkLst>
            <pc:docMk/>
            <pc:sldMk cId="2859086410" sldId="272"/>
            <ac:spMk id="5" creationId="{64A0B67A-7C5E-5604-8A22-F485F1352E63}"/>
          </ac:spMkLst>
        </pc:spChg>
        <pc:spChg chg="mod">
          <ac:chgData name="Morgan Hibberd" userId="da6edfdf-e9a7-4c3d-9dca-2b1fb6e5cf30" providerId="ADAL" clId="{CCCBCAE1-EA8A-4624-9BB8-F754AD1E090F}" dt="2024-09-06T15:25:18.917" v="2045" actId="20577"/>
          <ac:spMkLst>
            <pc:docMk/>
            <pc:sldMk cId="2859086410" sldId="272"/>
            <ac:spMk id="31" creationId="{7123A7E8-ED7E-2C65-4D73-EF946DC4B82C}"/>
          </ac:spMkLst>
        </pc:spChg>
      </pc:sldChg>
      <pc:sldChg chg="add del">
        <pc:chgData name="Morgan Hibberd" userId="da6edfdf-e9a7-4c3d-9dca-2b1fb6e5cf30" providerId="ADAL" clId="{CCCBCAE1-EA8A-4624-9BB8-F754AD1E090F}" dt="2024-09-18T15:33:51.178" v="16031" actId="47"/>
        <pc:sldMkLst>
          <pc:docMk/>
          <pc:sldMk cId="3445546874" sldId="272"/>
        </pc:sldMkLst>
      </pc:sldChg>
      <pc:sldChg chg="addSp delSp modSp del mod">
        <pc:chgData name="Morgan Hibberd" userId="da6edfdf-e9a7-4c3d-9dca-2b1fb6e5cf30" providerId="ADAL" clId="{CCCBCAE1-EA8A-4624-9BB8-F754AD1E090F}" dt="2024-09-17T13:52:29.031" v="12185" actId="47"/>
        <pc:sldMkLst>
          <pc:docMk/>
          <pc:sldMk cId="2467517745" sldId="273"/>
        </pc:sldMkLst>
        <pc:spChg chg="mod">
          <ac:chgData name="Morgan Hibberd" userId="da6edfdf-e9a7-4c3d-9dca-2b1fb6e5cf30" providerId="ADAL" clId="{CCCBCAE1-EA8A-4624-9BB8-F754AD1E090F}" dt="2024-09-06T14:59:30.895" v="103" actId="14100"/>
          <ac:spMkLst>
            <pc:docMk/>
            <pc:sldMk cId="2467517745" sldId="273"/>
            <ac:spMk id="3" creationId="{DA762C8D-7032-6FD5-9551-8C0B97814CBC}"/>
          </ac:spMkLst>
        </pc:spChg>
        <pc:spChg chg="del mod">
          <ac:chgData name="Morgan Hibberd" userId="da6edfdf-e9a7-4c3d-9dca-2b1fb6e5cf30" providerId="ADAL" clId="{CCCBCAE1-EA8A-4624-9BB8-F754AD1E090F}" dt="2024-09-06T15:32:56.936" v="2051" actId="478"/>
          <ac:spMkLst>
            <pc:docMk/>
            <pc:sldMk cId="2467517745" sldId="273"/>
            <ac:spMk id="4" creationId="{00000000-0000-0000-0000-000000000000}"/>
          </ac:spMkLst>
        </pc:spChg>
        <pc:spChg chg="del mod">
          <ac:chgData name="Morgan Hibberd" userId="da6edfdf-e9a7-4c3d-9dca-2b1fb6e5cf30" providerId="ADAL" clId="{CCCBCAE1-EA8A-4624-9BB8-F754AD1E090F}" dt="2024-09-06T15:32:49.582" v="2049" actId="478"/>
          <ac:spMkLst>
            <pc:docMk/>
            <pc:sldMk cId="2467517745" sldId="273"/>
            <ac:spMk id="5" creationId="{00000000-0000-0000-0000-000000000000}"/>
          </ac:spMkLst>
        </pc:spChg>
        <pc:spChg chg="del mod">
          <ac:chgData name="Morgan Hibberd" userId="da6edfdf-e9a7-4c3d-9dca-2b1fb6e5cf30" providerId="ADAL" clId="{CCCBCAE1-EA8A-4624-9BB8-F754AD1E090F}" dt="2024-09-06T15:33:59.574" v="2056" actId="478"/>
          <ac:spMkLst>
            <pc:docMk/>
            <pc:sldMk cId="2467517745" sldId="273"/>
            <ac:spMk id="6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06T14:58:22.609" v="96" actId="478"/>
          <ac:spMkLst>
            <pc:docMk/>
            <pc:sldMk cId="2467517745" sldId="273"/>
            <ac:spMk id="10" creationId="{2EB42F1F-5A6B-48A9-12DB-A254ADB9C133}"/>
          </ac:spMkLst>
        </pc:spChg>
        <pc:spChg chg="del">
          <ac:chgData name="Morgan Hibberd" userId="da6edfdf-e9a7-4c3d-9dca-2b1fb6e5cf30" providerId="ADAL" clId="{CCCBCAE1-EA8A-4624-9BB8-F754AD1E090F}" dt="2024-09-06T15:32:58.726" v="2053" actId="478"/>
          <ac:spMkLst>
            <pc:docMk/>
            <pc:sldMk cId="2467517745" sldId="273"/>
            <ac:spMk id="11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06T15:32:57.602" v="2052" actId="478"/>
          <ac:spMkLst>
            <pc:docMk/>
            <pc:sldMk cId="2467517745" sldId="273"/>
            <ac:spMk id="12" creationId="{00000000-0000-0000-0000-000000000000}"/>
          </ac:spMkLst>
        </pc:spChg>
        <pc:grpChg chg="del mod">
          <ac:chgData name="Morgan Hibberd" userId="da6edfdf-e9a7-4c3d-9dca-2b1fb6e5cf30" providerId="ADAL" clId="{CCCBCAE1-EA8A-4624-9BB8-F754AD1E090F}" dt="2024-09-06T15:32:52.401" v="2050" actId="478"/>
          <ac:grpSpMkLst>
            <pc:docMk/>
            <pc:sldMk cId="2467517745" sldId="273"/>
            <ac:grpSpMk id="2" creationId="{21DD9983-E1D9-48DF-A2F9-6B9319F2D1A3}"/>
          </ac:grpSpMkLst>
        </pc:grpChg>
        <pc:picChg chg="mod">
          <ac:chgData name="Morgan Hibberd" userId="da6edfdf-e9a7-4c3d-9dca-2b1fb6e5cf30" providerId="ADAL" clId="{CCCBCAE1-EA8A-4624-9BB8-F754AD1E090F}" dt="2024-09-06T14:59:30.895" v="103" actId="14100"/>
          <ac:picMkLst>
            <pc:docMk/>
            <pc:sldMk cId="2467517745" sldId="273"/>
            <ac:picMk id="7" creationId="{EBD8122A-29A6-85C1-8D96-4A79A86DD730}"/>
          </ac:picMkLst>
        </pc:picChg>
        <pc:picChg chg="del mod">
          <ac:chgData name="Morgan Hibberd" userId="da6edfdf-e9a7-4c3d-9dca-2b1fb6e5cf30" providerId="ADAL" clId="{CCCBCAE1-EA8A-4624-9BB8-F754AD1E090F}" dt="2024-09-06T15:34:00.330" v="2057" actId="478"/>
          <ac:picMkLst>
            <pc:docMk/>
            <pc:sldMk cId="2467517745" sldId="273"/>
            <ac:picMk id="8" creationId="{433E54CB-7979-AEE7-0C00-893B6BAF1BA0}"/>
          </ac:picMkLst>
        </pc:picChg>
        <pc:picChg chg="del">
          <ac:chgData name="Morgan Hibberd" userId="da6edfdf-e9a7-4c3d-9dca-2b1fb6e5cf30" providerId="ADAL" clId="{CCCBCAE1-EA8A-4624-9BB8-F754AD1E090F}" dt="2024-09-06T14:58:09.455" v="95" actId="478"/>
          <ac:picMkLst>
            <pc:docMk/>
            <pc:sldMk cId="2467517745" sldId="273"/>
            <ac:picMk id="9" creationId="{F45A0DD3-CF58-4051-0D41-A3660D6C19CD}"/>
          </ac:picMkLst>
        </pc:picChg>
        <pc:picChg chg="add mod">
          <ac:chgData name="Morgan Hibberd" userId="da6edfdf-e9a7-4c3d-9dca-2b1fb6e5cf30" providerId="ADAL" clId="{CCCBCAE1-EA8A-4624-9BB8-F754AD1E090F}" dt="2024-09-06T15:33:05.190" v="2055" actId="14100"/>
          <ac:picMkLst>
            <pc:docMk/>
            <pc:sldMk cId="2467517745" sldId="273"/>
            <ac:picMk id="1026" creationId="{693CD387-E205-29B0-6F6D-64B5FB0D9FB3}"/>
          </ac:picMkLst>
        </pc:picChg>
      </pc:sldChg>
      <pc:sldChg chg="addSp delSp modSp add mod modAnim">
        <pc:chgData name="Morgan Hibberd" userId="da6edfdf-e9a7-4c3d-9dca-2b1fb6e5cf30" providerId="ADAL" clId="{CCCBCAE1-EA8A-4624-9BB8-F754AD1E090F}" dt="2024-09-18T14:39:34.032" v="15401" actId="1035"/>
        <pc:sldMkLst>
          <pc:docMk/>
          <pc:sldMk cId="583097197" sldId="274"/>
        </pc:sldMkLst>
        <pc:spChg chg="mod">
          <ac:chgData name="Morgan Hibberd" userId="da6edfdf-e9a7-4c3d-9dca-2b1fb6e5cf30" providerId="ADAL" clId="{CCCBCAE1-EA8A-4624-9BB8-F754AD1E090F}" dt="2024-09-18T14:37:40.037" v="15355" actId="1076"/>
          <ac:spMkLst>
            <pc:docMk/>
            <pc:sldMk cId="583097197" sldId="274"/>
            <ac:spMk id="3" creationId="{DA762C8D-7032-6FD5-9551-8C0B97814CBC}"/>
          </ac:spMkLst>
        </pc:spChg>
        <pc:spChg chg="mod">
          <ac:chgData name="Morgan Hibberd" userId="da6edfdf-e9a7-4c3d-9dca-2b1fb6e5cf30" providerId="ADAL" clId="{CCCBCAE1-EA8A-4624-9BB8-F754AD1E090F}" dt="2024-09-18T14:39:34.032" v="15401" actId="1035"/>
          <ac:spMkLst>
            <pc:docMk/>
            <pc:sldMk cId="583097197" sldId="274"/>
            <ac:spMk id="4" creationId="{00000000-0000-0000-0000-000000000000}"/>
          </ac:spMkLst>
        </pc:spChg>
        <pc:spChg chg="mod">
          <ac:chgData name="Morgan Hibberd" userId="da6edfdf-e9a7-4c3d-9dca-2b1fb6e5cf30" providerId="ADAL" clId="{CCCBCAE1-EA8A-4624-9BB8-F754AD1E090F}" dt="2024-09-18T14:39:34.032" v="15401" actId="1035"/>
          <ac:spMkLst>
            <pc:docMk/>
            <pc:sldMk cId="583097197" sldId="274"/>
            <ac:spMk id="5" creationId="{00000000-0000-0000-0000-000000000000}"/>
          </ac:spMkLst>
        </pc:spChg>
        <pc:spChg chg="mod">
          <ac:chgData name="Morgan Hibberd" userId="da6edfdf-e9a7-4c3d-9dca-2b1fb6e5cf30" providerId="ADAL" clId="{CCCBCAE1-EA8A-4624-9BB8-F754AD1E090F}" dt="2024-09-18T14:38:09.340" v="15365" actId="1038"/>
          <ac:spMkLst>
            <pc:docMk/>
            <pc:sldMk cId="583097197" sldId="274"/>
            <ac:spMk id="6" creationId="{00000000-0000-0000-0000-000000000000}"/>
          </ac:spMkLst>
        </pc:spChg>
        <pc:spChg chg="mod">
          <ac:chgData name="Morgan Hibberd" userId="da6edfdf-e9a7-4c3d-9dca-2b1fb6e5cf30" providerId="ADAL" clId="{CCCBCAE1-EA8A-4624-9BB8-F754AD1E090F}" dt="2024-09-18T14:39:34.032" v="15401" actId="1035"/>
          <ac:spMkLst>
            <pc:docMk/>
            <pc:sldMk cId="583097197" sldId="274"/>
            <ac:spMk id="12" creationId="{00000000-0000-0000-0000-000000000000}"/>
          </ac:spMkLst>
        </pc:spChg>
        <pc:spChg chg="add mod ord">
          <ac:chgData name="Morgan Hibberd" userId="da6edfdf-e9a7-4c3d-9dca-2b1fb6e5cf30" providerId="ADAL" clId="{CCCBCAE1-EA8A-4624-9BB8-F754AD1E090F}" dt="2024-09-18T14:36:38.736" v="15351" actId="1035"/>
          <ac:spMkLst>
            <pc:docMk/>
            <pc:sldMk cId="583097197" sldId="274"/>
            <ac:spMk id="14" creationId="{D3CD7699-4238-C2E7-1D84-2207D602061D}"/>
          </ac:spMkLst>
        </pc:spChg>
        <pc:spChg chg="add mod">
          <ac:chgData name="Morgan Hibberd" userId="da6edfdf-e9a7-4c3d-9dca-2b1fb6e5cf30" providerId="ADAL" clId="{CCCBCAE1-EA8A-4624-9BB8-F754AD1E090F}" dt="2024-09-18T14:38:37.875" v="15368"/>
          <ac:spMkLst>
            <pc:docMk/>
            <pc:sldMk cId="583097197" sldId="274"/>
            <ac:spMk id="19" creationId="{6964D018-A117-EEBD-909E-B2EE93DBA4D4}"/>
          </ac:spMkLst>
        </pc:spChg>
        <pc:spChg chg="add mod">
          <ac:chgData name="Morgan Hibberd" userId="da6edfdf-e9a7-4c3d-9dca-2b1fb6e5cf30" providerId="ADAL" clId="{CCCBCAE1-EA8A-4624-9BB8-F754AD1E090F}" dt="2024-09-18T14:38:54.924" v="15391" actId="1076"/>
          <ac:spMkLst>
            <pc:docMk/>
            <pc:sldMk cId="583097197" sldId="274"/>
            <ac:spMk id="20" creationId="{C0AF3BFD-6C19-55B3-73B8-5BB4F241D3EA}"/>
          </ac:spMkLst>
        </pc:spChg>
        <pc:grpChg chg="mod">
          <ac:chgData name="Morgan Hibberd" userId="da6edfdf-e9a7-4c3d-9dca-2b1fb6e5cf30" providerId="ADAL" clId="{CCCBCAE1-EA8A-4624-9BB8-F754AD1E090F}" dt="2024-09-18T14:37:40.037" v="15355" actId="1076"/>
          <ac:grpSpMkLst>
            <pc:docMk/>
            <pc:sldMk cId="583097197" sldId="274"/>
            <ac:grpSpMk id="2" creationId="{21DD9983-E1D9-48DF-A2F9-6B9319F2D1A3}"/>
          </ac:grpSpMkLst>
        </pc:grpChg>
        <pc:grpChg chg="add del mod">
          <ac:chgData name="Morgan Hibberd" userId="da6edfdf-e9a7-4c3d-9dca-2b1fb6e5cf30" providerId="ADAL" clId="{CCCBCAE1-EA8A-4624-9BB8-F754AD1E090F}" dt="2024-09-18T14:35:51.869" v="15333" actId="478"/>
          <ac:grpSpMkLst>
            <pc:docMk/>
            <pc:sldMk cId="583097197" sldId="274"/>
            <ac:grpSpMk id="17" creationId="{5D714FC9-0AAB-9F01-C685-0933C3C7383E}"/>
          </ac:grpSpMkLst>
        </pc:grpChg>
        <pc:picChg chg="mod">
          <ac:chgData name="Morgan Hibberd" userId="da6edfdf-e9a7-4c3d-9dca-2b1fb6e5cf30" providerId="ADAL" clId="{CCCBCAE1-EA8A-4624-9BB8-F754AD1E090F}" dt="2024-09-18T14:37:40.037" v="15355" actId="1076"/>
          <ac:picMkLst>
            <pc:docMk/>
            <pc:sldMk cId="583097197" sldId="274"/>
            <ac:picMk id="7" creationId="{EBD8122A-29A6-85C1-8D96-4A79A86DD730}"/>
          </ac:picMkLst>
        </pc:picChg>
        <pc:picChg chg="add mod modCrop">
          <ac:chgData name="Morgan Hibberd" userId="da6edfdf-e9a7-4c3d-9dca-2b1fb6e5cf30" providerId="ADAL" clId="{CCCBCAE1-EA8A-4624-9BB8-F754AD1E090F}" dt="2024-09-18T14:35:46.111" v="15332" actId="164"/>
          <ac:picMkLst>
            <pc:docMk/>
            <pc:sldMk cId="583097197" sldId="274"/>
            <ac:picMk id="10" creationId="{B64008C7-3E87-04FE-7D6A-36C3B68A5B49}"/>
          </ac:picMkLst>
        </pc:picChg>
        <pc:picChg chg="add del mod modCrop">
          <ac:chgData name="Morgan Hibberd" userId="da6edfdf-e9a7-4c3d-9dca-2b1fb6e5cf30" providerId="ADAL" clId="{CCCBCAE1-EA8A-4624-9BB8-F754AD1E090F}" dt="2024-09-18T14:06:20.385" v="14611" actId="478"/>
          <ac:picMkLst>
            <pc:docMk/>
            <pc:sldMk cId="583097197" sldId="274"/>
            <ac:picMk id="13" creationId="{F8A6A7E2-BEE4-C28A-CF4D-1F485193EADA}"/>
          </ac:picMkLst>
        </pc:picChg>
        <pc:picChg chg="add mod modCrop">
          <ac:chgData name="Morgan Hibberd" userId="da6edfdf-e9a7-4c3d-9dca-2b1fb6e5cf30" providerId="ADAL" clId="{CCCBCAE1-EA8A-4624-9BB8-F754AD1E090F}" dt="2024-09-18T14:35:46.111" v="15332" actId="164"/>
          <ac:picMkLst>
            <pc:docMk/>
            <pc:sldMk cId="583097197" sldId="274"/>
            <ac:picMk id="15" creationId="{2D6AB615-E3A8-4A6F-AFBC-12D841C0462F}"/>
          </ac:picMkLst>
        </pc:picChg>
        <pc:picChg chg="add mod">
          <ac:chgData name="Morgan Hibberd" userId="da6edfdf-e9a7-4c3d-9dca-2b1fb6e5cf30" providerId="ADAL" clId="{CCCBCAE1-EA8A-4624-9BB8-F754AD1E090F}" dt="2024-09-18T14:35:46.111" v="15332" actId="164"/>
          <ac:picMkLst>
            <pc:docMk/>
            <pc:sldMk cId="583097197" sldId="274"/>
            <ac:picMk id="16" creationId="{5BC83B20-FAEE-C3B2-B056-CCBF496F541F}"/>
          </ac:picMkLst>
        </pc:picChg>
        <pc:picChg chg="add mod modCrop">
          <ac:chgData name="Morgan Hibberd" userId="da6edfdf-e9a7-4c3d-9dca-2b1fb6e5cf30" providerId="ADAL" clId="{CCCBCAE1-EA8A-4624-9BB8-F754AD1E090F}" dt="2024-09-18T14:36:56.117" v="15352" actId="14861"/>
          <ac:picMkLst>
            <pc:docMk/>
            <pc:sldMk cId="583097197" sldId="274"/>
            <ac:picMk id="18" creationId="{D2585B37-8CB5-BCEE-5C06-519D5BB9257D}"/>
          </ac:picMkLst>
        </pc:picChg>
        <pc:picChg chg="add mod">
          <ac:chgData name="Morgan Hibberd" userId="da6edfdf-e9a7-4c3d-9dca-2b1fb6e5cf30" providerId="ADAL" clId="{CCCBCAE1-EA8A-4624-9BB8-F754AD1E090F}" dt="2024-09-18T14:38:35.640" v="15367" actId="14100"/>
          <ac:picMkLst>
            <pc:docMk/>
            <pc:sldMk cId="583097197" sldId="274"/>
            <ac:picMk id="3074" creationId="{016068B1-05E2-E3FC-26F4-A6C88A352185}"/>
          </ac:picMkLst>
        </pc:picChg>
      </pc:sldChg>
      <pc:sldChg chg="addSp delSp modSp add mod modAnim">
        <pc:chgData name="Morgan Hibberd" userId="da6edfdf-e9a7-4c3d-9dca-2b1fb6e5cf30" providerId="ADAL" clId="{CCCBCAE1-EA8A-4624-9BB8-F754AD1E090F}" dt="2024-09-20T09:06:07.747" v="19341"/>
        <pc:sldMkLst>
          <pc:docMk/>
          <pc:sldMk cId="569321191" sldId="275"/>
        </pc:sldMkLst>
        <pc:spChg chg="mod">
          <ac:chgData name="Morgan Hibberd" userId="da6edfdf-e9a7-4c3d-9dca-2b1fb6e5cf30" providerId="ADAL" clId="{CCCBCAE1-EA8A-4624-9BB8-F754AD1E090F}" dt="2024-09-20T09:05:11.391" v="19337" actId="20577"/>
          <ac:spMkLst>
            <pc:docMk/>
            <pc:sldMk cId="569321191" sldId="275"/>
            <ac:spMk id="2" creationId="{00000000-0000-0000-0000-000000000000}"/>
          </ac:spMkLst>
        </pc:spChg>
        <pc:spChg chg="add mod">
          <ac:chgData name="Morgan Hibberd" userId="da6edfdf-e9a7-4c3d-9dca-2b1fb6e5cf30" providerId="ADAL" clId="{CCCBCAE1-EA8A-4624-9BB8-F754AD1E090F}" dt="2024-09-12T08:08:28.128" v="4302"/>
          <ac:spMkLst>
            <pc:docMk/>
            <pc:sldMk cId="569321191" sldId="275"/>
            <ac:spMk id="3" creationId="{29318375-94FB-54F4-C50C-CF53C32FC445}"/>
          </ac:spMkLst>
        </pc:spChg>
        <pc:spChg chg="add del mod">
          <ac:chgData name="Morgan Hibberd" userId="da6edfdf-e9a7-4c3d-9dca-2b1fb6e5cf30" providerId="ADAL" clId="{CCCBCAE1-EA8A-4624-9BB8-F754AD1E090F}" dt="2024-09-09T08:02:11.242" v="2099" actId="478"/>
          <ac:spMkLst>
            <pc:docMk/>
            <pc:sldMk cId="569321191" sldId="275"/>
            <ac:spMk id="3" creationId="{59AAFF31-F542-9DAE-2321-FCC231875910}"/>
          </ac:spMkLst>
        </pc:spChg>
        <pc:spChg chg="add mod">
          <ac:chgData name="Morgan Hibberd" userId="da6edfdf-e9a7-4c3d-9dca-2b1fb6e5cf30" providerId="ADAL" clId="{CCCBCAE1-EA8A-4624-9BB8-F754AD1E090F}" dt="2024-09-09T08:04:07.367" v="2106" actId="14100"/>
          <ac:spMkLst>
            <pc:docMk/>
            <pc:sldMk cId="569321191" sldId="275"/>
            <ac:spMk id="4" creationId="{DB43B26E-FD1B-ED8A-FB87-2964B088AFF3}"/>
          </ac:spMkLst>
        </pc:spChg>
        <pc:spChg chg="del">
          <ac:chgData name="Morgan Hibberd" userId="da6edfdf-e9a7-4c3d-9dca-2b1fb6e5cf30" providerId="ADAL" clId="{CCCBCAE1-EA8A-4624-9BB8-F754AD1E090F}" dt="2024-09-12T08:08:27.738" v="4301" actId="478"/>
          <ac:spMkLst>
            <pc:docMk/>
            <pc:sldMk cId="569321191" sldId="275"/>
            <ac:spMk id="5" creationId="{64A0B67A-7C5E-5604-8A22-F485F1352E63}"/>
          </ac:spMkLst>
        </pc:spChg>
        <pc:spChg chg="add mod">
          <ac:chgData name="Morgan Hibberd" userId="da6edfdf-e9a7-4c3d-9dca-2b1fb6e5cf30" providerId="ADAL" clId="{CCCBCAE1-EA8A-4624-9BB8-F754AD1E090F}" dt="2024-09-09T08:04:11.023" v="2108" actId="1076"/>
          <ac:spMkLst>
            <pc:docMk/>
            <pc:sldMk cId="569321191" sldId="275"/>
            <ac:spMk id="6" creationId="{3FDF23E0-AEEC-B1EE-CC0F-A8EBE5D47223}"/>
          </ac:spMkLst>
        </pc:spChg>
        <pc:spChg chg="add mod">
          <ac:chgData name="Morgan Hibberd" userId="da6edfdf-e9a7-4c3d-9dca-2b1fb6e5cf30" providerId="ADAL" clId="{CCCBCAE1-EA8A-4624-9BB8-F754AD1E090F}" dt="2024-09-09T08:03:31.044" v="2104" actId="255"/>
          <ac:spMkLst>
            <pc:docMk/>
            <pc:sldMk cId="569321191" sldId="275"/>
            <ac:spMk id="7" creationId="{EAC17F2C-716D-9ED4-8179-29B97C40CE27}"/>
          </ac:spMkLst>
        </pc:spChg>
        <pc:spChg chg="add mod">
          <ac:chgData name="Morgan Hibberd" userId="da6edfdf-e9a7-4c3d-9dca-2b1fb6e5cf30" providerId="ADAL" clId="{CCCBCAE1-EA8A-4624-9BB8-F754AD1E090F}" dt="2024-09-09T08:03:31.044" v="2104" actId="255"/>
          <ac:spMkLst>
            <pc:docMk/>
            <pc:sldMk cId="569321191" sldId="275"/>
            <ac:spMk id="9" creationId="{0C3F2146-760E-AF20-5568-E99581B0CDB7}"/>
          </ac:spMkLst>
        </pc:spChg>
        <pc:spChg chg="add mod">
          <ac:chgData name="Morgan Hibberd" userId="da6edfdf-e9a7-4c3d-9dca-2b1fb6e5cf30" providerId="ADAL" clId="{CCCBCAE1-EA8A-4624-9BB8-F754AD1E090F}" dt="2024-09-09T08:03:41.926" v="2105" actId="1076"/>
          <ac:spMkLst>
            <pc:docMk/>
            <pc:sldMk cId="569321191" sldId="275"/>
            <ac:spMk id="10" creationId="{1A1471DF-4B4F-3D85-0AFB-32DAA03263E1}"/>
          </ac:spMkLst>
        </pc:spChg>
        <pc:spChg chg="add mod">
          <ac:chgData name="Morgan Hibberd" userId="da6edfdf-e9a7-4c3d-9dca-2b1fb6e5cf30" providerId="ADAL" clId="{CCCBCAE1-EA8A-4624-9BB8-F754AD1E090F}" dt="2024-09-09T08:03:31.044" v="2104" actId="255"/>
          <ac:spMkLst>
            <pc:docMk/>
            <pc:sldMk cId="569321191" sldId="275"/>
            <ac:spMk id="11" creationId="{61CBA941-57C4-5F5E-BA1D-E1EB8F35F54E}"/>
          </ac:spMkLst>
        </pc:spChg>
        <pc:spChg chg="add mod">
          <ac:chgData name="Morgan Hibberd" userId="da6edfdf-e9a7-4c3d-9dca-2b1fb6e5cf30" providerId="ADAL" clId="{CCCBCAE1-EA8A-4624-9BB8-F754AD1E090F}" dt="2024-09-09T08:05:30.367" v="2120" actId="1076"/>
          <ac:spMkLst>
            <pc:docMk/>
            <pc:sldMk cId="569321191" sldId="275"/>
            <ac:spMk id="12" creationId="{E0D1125E-5C38-1059-4A56-AF99D228317A}"/>
          </ac:spMkLst>
        </pc:spChg>
        <pc:spChg chg="add mod">
          <ac:chgData name="Morgan Hibberd" userId="da6edfdf-e9a7-4c3d-9dca-2b1fb6e5cf30" providerId="ADAL" clId="{CCCBCAE1-EA8A-4624-9BB8-F754AD1E090F}" dt="2024-09-09T08:05:35.999" v="2122" actId="1076"/>
          <ac:spMkLst>
            <pc:docMk/>
            <pc:sldMk cId="569321191" sldId="275"/>
            <ac:spMk id="13" creationId="{9FD0F9AC-901F-E461-F4B5-17F24467F8D0}"/>
          </ac:spMkLst>
        </pc:spChg>
        <pc:spChg chg="add mod">
          <ac:chgData name="Morgan Hibberd" userId="da6edfdf-e9a7-4c3d-9dca-2b1fb6e5cf30" providerId="ADAL" clId="{CCCBCAE1-EA8A-4624-9BB8-F754AD1E090F}" dt="2024-09-09T08:04:22.111" v="2110" actId="1076"/>
          <ac:spMkLst>
            <pc:docMk/>
            <pc:sldMk cId="569321191" sldId="275"/>
            <ac:spMk id="15" creationId="{B9B33344-90D4-7A16-DCE7-BEEBA1B33EA7}"/>
          </ac:spMkLst>
        </pc:spChg>
        <pc:spChg chg="add mod">
          <ac:chgData name="Morgan Hibberd" userId="da6edfdf-e9a7-4c3d-9dca-2b1fb6e5cf30" providerId="ADAL" clId="{CCCBCAE1-EA8A-4624-9BB8-F754AD1E090F}" dt="2024-09-09T08:05:22.631" v="2118" actId="1076"/>
          <ac:spMkLst>
            <pc:docMk/>
            <pc:sldMk cId="569321191" sldId="275"/>
            <ac:spMk id="19" creationId="{1F710E17-6E7D-33F0-8003-F767A014F124}"/>
          </ac:spMkLst>
        </pc:spChg>
        <pc:spChg chg="add mod">
          <ac:chgData name="Morgan Hibberd" userId="da6edfdf-e9a7-4c3d-9dca-2b1fb6e5cf30" providerId="ADAL" clId="{CCCBCAE1-EA8A-4624-9BB8-F754AD1E090F}" dt="2024-09-09T08:05:33.551" v="2121" actId="1076"/>
          <ac:spMkLst>
            <pc:docMk/>
            <pc:sldMk cId="569321191" sldId="275"/>
            <ac:spMk id="20" creationId="{5469EAA1-D4AC-F3FA-BB07-9197A95B7AEA}"/>
          </ac:spMkLst>
        </pc:spChg>
        <pc:spChg chg="add mod">
          <ac:chgData name="Morgan Hibberd" userId="da6edfdf-e9a7-4c3d-9dca-2b1fb6e5cf30" providerId="ADAL" clId="{CCCBCAE1-EA8A-4624-9BB8-F754AD1E090F}" dt="2024-09-09T08:05:26.767" v="2119" actId="1076"/>
          <ac:spMkLst>
            <pc:docMk/>
            <pc:sldMk cId="569321191" sldId="275"/>
            <ac:spMk id="21" creationId="{B1032061-4292-0A63-B247-CCE21F796768}"/>
          </ac:spMkLst>
        </pc:spChg>
        <pc:spChg chg="add mod">
          <ac:chgData name="Morgan Hibberd" userId="da6edfdf-e9a7-4c3d-9dca-2b1fb6e5cf30" providerId="ADAL" clId="{CCCBCAE1-EA8A-4624-9BB8-F754AD1E090F}" dt="2024-09-09T08:04:28.039" v="2111" actId="1076"/>
          <ac:spMkLst>
            <pc:docMk/>
            <pc:sldMk cId="569321191" sldId="275"/>
            <ac:spMk id="22" creationId="{D7388656-2625-6872-8F53-3811A58C1E8C}"/>
          </ac:spMkLst>
        </pc:spChg>
        <pc:spChg chg="del">
          <ac:chgData name="Morgan Hibberd" userId="da6edfdf-e9a7-4c3d-9dca-2b1fb6e5cf30" providerId="ADAL" clId="{CCCBCAE1-EA8A-4624-9BB8-F754AD1E090F}" dt="2024-09-09T08:01:23.854" v="2059" actId="478"/>
          <ac:spMkLst>
            <pc:docMk/>
            <pc:sldMk cId="569321191" sldId="275"/>
            <ac:spMk id="31" creationId="{7123A7E8-ED7E-2C65-4D73-EF946DC4B82C}"/>
          </ac:spMkLst>
        </pc:spChg>
        <pc:picChg chg="add mod">
          <ac:chgData name="Morgan Hibberd" userId="da6edfdf-e9a7-4c3d-9dca-2b1fb6e5cf30" providerId="ADAL" clId="{CCCBCAE1-EA8A-4624-9BB8-F754AD1E090F}" dt="2024-09-09T08:03:11.356" v="2101" actId="1076"/>
          <ac:picMkLst>
            <pc:docMk/>
            <pc:sldMk cId="569321191" sldId="275"/>
            <ac:picMk id="8" creationId="{26FFA4C3-B1A2-3951-395B-1E5B5437393F}"/>
          </ac:picMkLst>
        </pc:picChg>
        <pc:picChg chg="add mod">
          <ac:chgData name="Morgan Hibberd" userId="da6edfdf-e9a7-4c3d-9dca-2b1fb6e5cf30" providerId="ADAL" clId="{CCCBCAE1-EA8A-4624-9BB8-F754AD1E090F}" dt="2024-09-09T08:04:16.742" v="2109" actId="1076"/>
          <ac:picMkLst>
            <pc:docMk/>
            <pc:sldMk cId="569321191" sldId="275"/>
            <ac:picMk id="14" creationId="{89EE0254-7141-E885-DF7C-2D690A69E59E}"/>
          </ac:picMkLst>
        </pc:picChg>
        <pc:picChg chg="add mod">
          <ac:chgData name="Morgan Hibberd" userId="da6edfdf-e9a7-4c3d-9dca-2b1fb6e5cf30" providerId="ADAL" clId="{CCCBCAE1-EA8A-4624-9BB8-F754AD1E090F}" dt="2024-09-09T08:03:11.356" v="2101" actId="1076"/>
          <ac:picMkLst>
            <pc:docMk/>
            <pc:sldMk cId="569321191" sldId="275"/>
            <ac:picMk id="16" creationId="{0A1FBE26-2F01-3E96-902B-ADEEF615A11F}"/>
          </ac:picMkLst>
        </pc:picChg>
        <pc:picChg chg="add mod">
          <ac:chgData name="Morgan Hibberd" userId="da6edfdf-e9a7-4c3d-9dca-2b1fb6e5cf30" providerId="ADAL" clId="{CCCBCAE1-EA8A-4624-9BB8-F754AD1E090F}" dt="2024-09-09T08:04:51.376" v="2114" actId="14100"/>
          <ac:picMkLst>
            <pc:docMk/>
            <pc:sldMk cId="569321191" sldId="275"/>
            <ac:picMk id="17" creationId="{282B125D-6825-53FD-4961-A0C90AC1B6BE}"/>
          </ac:picMkLst>
        </pc:picChg>
        <pc:picChg chg="add mod">
          <ac:chgData name="Morgan Hibberd" userId="da6edfdf-e9a7-4c3d-9dca-2b1fb6e5cf30" providerId="ADAL" clId="{CCCBCAE1-EA8A-4624-9BB8-F754AD1E090F}" dt="2024-09-09T08:04:41.190" v="2112" actId="1076"/>
          <ac:picMkLst>
            <pc:docMk/>
            <pc:sldMk cId="569321191" sldId="275"/>
            <ac:picMk id="18" creationId="{50B800F7-9374-7BF8-748B-CC9986C67F65}"/>
          </ac:picMkLst>
        </pc:picChg>
      </pc:sldChg>
      <pc:sldChg chg="addSp delSp modSp add mod ord modAnim">
        <pc:chgData name="Morgan Hibberd" userId="da6edfdf-e9a7-4c3d-9dca-2b1fb6e5cf30" providerId="ADAL" clId="{CCCBCAE1-EA8A-4624-9BB8-F754AD1E090F}" dt="2024-09-20T09:09:14.529" v="19353" actId="1076"/>
        <pc:sldMkLst>
          <pc:docMk/>
          <pc:sldMk cId="2040451133" sldId="276"/>
        </pc:sldMkLst>
        <pc:spChg chg="mod">
          <ac:chgData name="Morgan Hibberd" userId="da6edfdf-e9a7-4c3d-9dca-2b1fb6e5cf30" providerId="ADAL" clId="{CCCBCAE1-EA8A-4624-9BB8-F754AD1E090F}" dt="2024-09-20T09:08:56.967" v="19349" actId="20577"/>
          <ac:spMkLst>
            <pc:docMk/>
            <pc:sldMk cId="2040451133" sldId="276"/>
            <ac:spMk id="2" creationId="{00000000-0000-0000-0000-000000000000}"/>
          </ac:spMkLst>
        </pc:spChg>
        <pc:spChg chg="add mod">
          <ac:chgData name="Morgan Hibberd" userId="da6edfdf-e9a7-4c3d-9dca-2b1fb6e5cf30" providerId="ADAL" clId="{CCCBCAE1-EA8A-4624-9BB8-F754AD1E090F}" dt="2024-09-12T08:08:31.775" v="4304"/>
          <ac:spMkLst>
            <pc:docMk/>
            <pc:sldMk cId="2040451133" sldId="276"/>
            <ac:spMk id="4" creationId="{2AE12FB4-DABC-BD84-96B7-D7CEF5192B13}"/>
          </ac:spMkLst>
        </pc:spChg>
        <pc:spChg chg="del">
          <ac:chgData name="Morgan Hibberd" userId="da6edfdf-e9a7-4c3d-9dca-2b1fb6e5cf30" providerId="ADAL" clId="{CCCBCAE1-EA8A-4624-9BB8-F754AD1E090F}" dt="2024-09-09T08:08:32.919" v="2124" actId="478"/>
          <ac:spMkLst>
            <pc:docMk/>
            <pc:sldMk cId="2040451133" sldId="276"/>
            <ac:spMk id="4" creationId="{DB43B26E-FD1B-ED8A-FB87-2964B088AFF3}"/>
          </ac:spMkLst>
        </pc:spChg>
        <pc:spChg chg="del">
          <ac:chgData name="Morgan Hibberd" userId="da6edfdf-e9a7-4c3d-9dca-2b1fb6e5cf30" providerId="ADAL" clId="{CCCBCAE1-EA8A-4624-9BB8-F754AD1E090F}" dt="2024-09-12T08:08:31.355" v="4303" actId="478"/>
          <ac:spMkLst>
            <pc:docMk/>
            <pc:sldMk cId="2040451133" sldId="276"/>
            <ac:spMk id="5" creationId="{64A0B67A-7C5E-5604-8A22-F485F1352E63}"/>
          </ac:spMkLst>
        </pc:spChg>
        <pc:spChg chg="del">
          <ac:chgData name="Morgan Hibberd" userId="da6edfdf-e9a7-4c3d-9dca-2b1fb6e5cf30" providerId="ADAL" clId="{CCCBCAE1-EA8A-4624-9BB8-F754AD1E090F}" dt="2024-09-09T08:08:32.919" v="2124" actId="478"/>
          <ac:spMkLst>
            <pc:docMk/>
            <pc:sldMk cId="2040451133" sldId="276"/>
            <ac:spMk id="6" creationId="{3FDF23E0-AEEC-B1EE-CC0F-A8EBE5D47223}"/>
          </ac:spMkLst>
        </pc:spChg>
        <pc:spChg chg="del">
          <ac:chgData name="Morgan Hibberd" userId="da6edfdf-e9a7-4c3d-9dca-2b1fb6e5cf30" providerId="ADAL" clId="{CCCBCAE1-EA8A-4624-9BB8-F754AD1E090F}" dt="2024-09-09T08:08:32.919" v="2124" actId="478"/>
          <ac:spMkLst>
            <pc:docMk/>
            <pc:sldMk cId="2040451133" sldId="276"/>
            <ac:spMk id="7" creationId="{EAC17F2C-716D-9ED4-8179-29B97C40CE27}"/>
          </ac:spMkLst>
        </pc:spChg>
        <pc:spChg chg="del">
          <ac:chgData name="Morgan Hibberd" userId="da6edfdf-e9a7-4c3d-9dca-2b1fb6e5cf30" providerId="ADAL" clId="{CCCBCAE1-EA8A-4624-9BB8-F754AD1E090F}" dt="2024-09-09T08:08:32.919" v="2124" actId="478"/>
          <ac:spMkLst>
            <pc:docMk/>
            <pc:sldMk cId="2040451133" sldId="276"/>
            <ac:spMk id="9" creationId="{0C3F2146-760E-AF20-5568-E99581B0CDB7}"/>
          </ac:spMkLst>
        </pc:spChg>
        <pc:spChg chg="del">
          <ac:chgData name="Morgan Hibberd" userId="da6edfdf-e9a7-4c3d-9dca-2b1fb6e5cf30" providerId="ADAL" clId="{CCCBCAE1-EA8A-4624-9BB8-F754AD1E090F}" dt="2024-09-09T08:08:32.919" v="2124" actId="478"/>
          <ac:spMkLst>
            <pc:docMk/>
            <pc:sldMk cId="2040451133" sldId="276"/>
            <ac:spMk id="10" creationId="{1A1471DF-4B4F-3D85-0AFB-32DAA03263E1}"/>
          </ac:spMkLst>
        </pc:spChg>
        <pc:spChg chg="del">
          <ac:chgData name="Morgan Hibberd" userId="da6edfdf-e9a7-4c3d-9dca-2b1fb6e5cf30" providerId="ADAL" clId="{CCCBCAE1-EA8A-4624-9BB8-F754AD1E090F}" dt="2024-09-09T08:08:32.919" v="2124" actId="478"/>
          <ac:spMkLst>
            <pc:docMk/>
            <pc:sldMk cId="2040451133" sldId="276"/>
            <ac:spMk id="11" creationId="{61CBA941-57C4-5F5E-BA1D-E1EB8F35F54E}"/>
          </ac:spMkLst>
        </pc:spChg>
        <pc:spChg chg="del">
          <ac:chgData name="Morgan Hibberd" userId="da6edfdf-e9a7-4c3d-9dca-2b1fb6e5cf30" providerId="ADAL" clId="{CCCBCAE1-EA8A-4624-9BB8-F754AD1E090F}" dt="2024-09-09T08:08:32.919" v="2124" actId="478"/>
          <ac:spMkLst>
            <pc:docMk/>
            <pc:sldMk cId="2040451133" sldId="276"/>
            <ac:spMk id="12" creationId="{E0D1125E-5C38-1059-4A56-AF99D228317A}"/>
          </ac:spMkLst>
        </pc:spChg>
        <pc:spChg chg="del">
          <ac:chgData name="Morgan Hibberd" userId="da6edfdf-e9a7-4c3d-9dca-2b1fb6e5cf30" providerId="ADAL" clId="{CCCBCAE1-EA8A-4624-9BB8-F754AD1E090F}" dt="2024-09-09T08:08:32.919" v="2124" actId="478"/>
          <ac:spMkLst>
            <pc:docMk/>
            <pc:sldMk cId="2040451133" sldId="276"/>
            <ac:spMk id="13" creationId="{9FD0F9AC-901F-E461-F4B5-17F24467F8D0}"/>
          </ac:spMkLst>
        </pc:spChg>
        <pc:spChg chg="del">
          <ac:chgData name="Morgan Hibberd" userId="da6edfdf-e9a7-4c3d-9dca-2b1fb6e5cf30" providerId="ADAL" clId="{CCCBCAE1-EA8A-4624-9BB8-F754AD1E090F}" dt="2024-09-09T08:08:32.919" v="2124" actId="478"/>
          <ac:spMkLst>
            <pc:docMk/>
            <pc:sldMk cId="2040451133" sldId="276"/>
            <ac:spMk id="15" creationId="{B9B33344-90D4-7A16-DCE7-BEEBA1B33EA7}"/>
          </ac:spMkLst>
        </pc:spChg>
        <pc:spChg chg="del">
          <ac:chgData name="Morgan Hibberd" userId="da6edfdf-e9a7-4c3d-9dca-2b1fb6e5cf30" providerId="ADAL" clId="{CCCBCAE1-EA8A-4624-9BB8-F754AD1E090F}" dt="2024-09-09T08:08:32.919" v="2124" actId="478"/>
          <ac:spMkLst>
            <pc:docMk/>
            <pc:sldMk cId="2040451133" sldId="276"/>
            <ac:spMk id="19" creationId="{1F710E17-6E7D-33F0-8003-F767A014F124}"/>
          </ac:spMkLst>
        </pc:spChg>
        <pc:spChg chg="del">
          <ac:chgData name="Morgan Hibberd" userId="da6edfdf-e9a7-4c3d-9dca-2b1fb6e5cf30" providerId="ADAL" clId="{CCCBCAE1-EA8A-4624-9BB8-F754AD1E090F}" dt="2024-09-09T08:08:32.919" v="2124" actId="478"/>
          <ac:spMkLst>
            <pc:docMk/>
            <pc:sldMk cId="2040451133" sldId="276"/>
            <ac:spMk id="20" creationId="{5469EAA1-D4AC-F3FA-BB07-9197A95B7AEA}"/>
          </ac:spMkLst>
        </pc:spChg>
        <pc:spChg chg="del">
          <ac:chgData name="Morgan Hibberd" userId="da6edfdf-e9a7-4c3d-9dca-2b1fb6e5cf30" providerId="ADAL" clId="{CCCBCAE1-EA8A-4624-9BB8-F754AD1E090F}" dt="2024-09-09T08:08:32.919" v="2124" actId="478"/>
          <ac:spMkLst>
            <pc:docMk/>
            <pc:sldMk cId="2040451133" sldId="276"/>
            <ac:spMk id="21" creationId="{B1032061-4292-0A63-B247-CCE21F796768}"/>
          </ac:spMkLst>
        </pc:spChg>
        <pc:spChg chg="del">
          <ac:chgData name="Morgan Hibberd" userId="da6edfdf-e9a7-4c3d-9dca-2b1fb6e5cf30" providerId="ADAL" clId="{CCCBCAE1-EA8A-4624-9BB8-F754AD1E090F}" dt="2024-09-09T08:08:32.919" v="2124" actId="478"/>
          <ac:spMkLst>
            <pc:docMk/>
            <pc:sldMk cId="2040451133" sldId="276"/>
            <ac:spMk id="22" creationId="{D7388656-2625-6872-8F53-3811A58C1E8C}"/>
          </ac:spMkLst>
        </pc:spChg>
        <pc:spChg chg="add mod">
          <ac:chgData name="Morgan Hibberd" userId="da6edfdf-e9a7-4c3d-9dca-2b1fb6e5cf30" providerId="ADAL" clId="{CCCBCAE1-EA8A-4624-9BB8-F754AD1E090F}" dt="2024-09-20T09:09:14.529" v="19353" actId="1076"/>
          <ac:spMkLst>
            <pc:docMk/>
            <pc:sldMk cId="2040451133" sldId="276"/>
            <ac:spMk id="23" creationId="{EE6F6A34-E1D5-7CBB-0FDC-19642C139A31}"/>
          </ac:spMkLst>
        </pc:spChg>
        <pc:spChg chg="add mod">
          <ac:chgData name="Morgan Hibberd" userId="da6edfdf-e9a7-4c3d-9dca-2b1fb6e5cf30" providerId="ADAL" clId="{CCCBCAE1-EA8A-4624-9BB8-F754AD1E090F}" dt="2024-09-20T09:09:14.529" v="19353" actId="1076"/>
          <ac:spMkLst>
            <pc:docMk/>
            <pc:sldMk cId="2040451133" sldId="276"/>
            <ac:spMk id="25" creationId="{4D68EA7B-560E-1586-9276-E0B8ED2E8B32}"/>
          </ac:spMkLst>
        </pc:spChg>
        <pc:spChg chg="add del mod">
          <ac:chgData name="Morgan Hibberd" userId="da6edfdf-e9a7-4c3d-9dca-2b1fb6e5cf30" providerId="ADAL" clId="{CCCBCAE1-EA8A-4624-9BB8-F754AD1E090F}" dt="2024-09-20T09:09:07.756" v="19350" actId="478"/>
          <ac:spMkLst>
            <pc:docMk/>
            <pc:sldMk cId="2040451133" sldId="276"/>
            <ac:spMk id="26" creationId="{025486F1-7404-AE27-9D9D-22BAEE7E080B}"/>
          </ac:spMkLst>
        </pc:spChg>
        <pc:spChg chg="add mod">
          <ac:chgData name="Morgan Hibberd" userId="da6edfdf-e9a7-4c3d-9dca-2b1fb6e5cf30" providerId="ADAL" clId="{CCCBCAE1-EA8A-4624-9BB8-F754AD1E090F}" dt="2024-09-09T08:09:14.102" v="2132" actId="1076"/>
          <ac:spMkLst>
            <pc:docMk/>
            <pc:sldMk cId="2040451133" sldId="276"/>
            <ac:spMk id="27" creationId="{54DC2208-5CF2-3930-6C1E-DD3C478727E9}"/>
          </ac:spMkLst>
        </pc:spChg>
        <pc:picChg chg="add mod">
          <ac:chgData name="Morgan Hibberd" userId="da6edfdf-e9a7-4c3d-9dca-2b1fb6e5cf30" providerId="ADAL" clId="{CCCBCAE1-EA8A-4624-9BB8-F754AD1E090F}" dt="2024-09-09T08:08:56.974" v="2126" actId="14100"/>
          <ac:picMkLst>
            <pc:docMk/>
            <pc:sldMk cId="2040451133" sldId="276"/>
            <ac:picMk id="3" creationId="{F8AAB3E2-A730-0E38-FB6D-1B073ACB452E}"/>
          </ac:picMkLst>
        </pc:picChg>
        <pc:picChg chg="del">
          <ac:chgData name="Morgan Hibberd" userId="da6edfdf-e9a7-4c3d-9dca-2b1fb6e5cf30" providerId="ADAL" clId="{CCCBCAE1-EA8A-4624-9BB8-F754AD1E090F}" dt="2024-09-09T08:08:32.919" v="2124" actId="478"/>
          <ac:picMkLst>
            <pc:docMk/>
            <pc:sldMk cId="2040451133" sldId="276"/>
            <ac:picMk id="8" creationId="{26FFA4C3-B1A2-3951-395B-1E5B5437393F}"/>
          </ac:picMkLst>
        </pc:picChg>
        <pc:picChg chg="del">
          <ac:chgData name="Morgan Hibberd" userId="da6edfdf-e9a7-4c3d-9dca-2b1fb6e5cf30" providerId="ADAL" clId="{CCCBCAE1-EA8A-4624-9BB8-F754AD1E090F}" dt="2024-09-09T08:08:32.919" v="2124" actId="478"/>
          <ac:picMkLst>
            <pc:docMk/>
            <pc:sldMk cId="2040451133" sldId="276"/>
            <ac:picMk id="14" creationId="{89EE0254-7141-E885-DF7C-2D690A69E59E}"/>
          </ac:picMkLst>
        </pc:picChg>
        <pc:picChg chg="del">
          <ac:chgData name="Morgan Hibberd" userId="da6edfdf-e9a7-4c3d-9dca-2b1fb6e5cf30" providerId="ADAL" clId="{CCCBCAE1-EA8A-4624-9BB8-F754AD1E090F}" dt="2024-09-09T08:08:32.919" v="2124" actId="478"/>
          <ac:picMkLst>
            <pc:docMk/>
            <pc:sldMk cId="2040451133" sldId="276"/>
            <ac:picMk id="16" creationId="{0A1FBE26-2F01-3E96-902B-ADEEF615A11F}"/>
          </ac:picMkLst>
        </pc:picChg>
        <pc:picChg chg="del">
          <ac:chgData name="Morgan Hibberd" userId="da6edfdf-e9a7-4c3d-9dca-2b1fb6e5cf30" providerId="ADAL" clId="{CCCBCAE1-EA8A-4624-9BB8-F754AD1E090F}" dt="2024-09-09T08:08:32.919" v="2124" actId="478"/>
          <ac:picMkLst>
            <pc:docMk/>
            <pc:sldMk cId="2040451133" sldId="276"/>
            <ac:picMk id="17" creationId="{282B125D-6825-53FD-4961-A0C90AC1B6BE}"/>
          </ac:picMkLst>
        </pc:picChg>
        <pc:picChg chg="del">
          <ac:chgData name="Morgan Hibberd" userId="da6edfdf-e9a7-4c3d-9dca-2b1fb6e5cf30" providerId="ADAL" clId="{CCCBCAE1-EA8A-4624-9BB8-F754AD1E090F}" dt="2024-09-09T08:08:32.919" v="2124" actId="478"/>
          <ac:picMkLst>
            <pc:docMk/>
            <pc:sldMk cId="2040451133" sldId="276"/>
            <ac:picMk id="18" creationId="{50B800F7-9374-7BF8-748B-CC9986C67F65}"/>
          </ac:picMkLst>
        </pc:picChg>
        <pc:picChg chg="add mod">
          <ac:chgData name="Morgan Hibberd" userId="da6edfdf-e9a7-4c3d-9dca-2b1fb6e5cf30" providerId="ADAL" clId="{CCCBCAE1-EA8A-4624-9BB8-F754AD1E090F}" dt="2024-09-09T08:08:48.061" v="2125"/>
          <ac:picMkLst>
            <pc:docMk/>
            <pc:sldMk cId="2040451133" sldId="276"/>
            <ac:picMk id="24" creationId="{77C401F4-9B67-2941-634D-C52C98A43E3B}"/>
          </ac:picMkLst>
        </pc:picChg>
      </pc:sldChg>
      <pc:sldChg chg="addSp delSp modSp add mod modShow">
        <pc:chgData name="Morgan Hibberd" userId="da6edfdf-e9a7-4c3d-9dca-2b1fb6e5cf30" providerId="ADAL" clId="{CCCBCAE1-EA8A-4624-9BB8-F754AD1E090F}" dt="2024-09-19T14:48:24.686" v="18197" actId="729"/>
        <pc:sldMkLst>
          <pc:docMk/>
          <pc:sldMk cId="3595868531" sldId="277"/>
        </pc:sldMkLst>
        <pc:spChg chg="add mod">
          <ac:chgData name="Morgan Hibberd" userId="da6edfdf-e9a7-4c3d-9dca-2b1fb6e5cf30" providerId="ADAL" clId="{CCCBCAE1-EA8A-4624-9BB8-F754AD1E090F}" dt="2024-09-12T08:08:34.447" v="4306"/>
          <ac:spMkLst>
            <pc:docMk/>
            <pc:sldMk cId="3595868531" sldId="277"/>
            <ac:spMk id="3" creationId="{CEBE5A40-0041-C886-4544-0C95F0B06B72}"/>
          </ac:spMkLst>
        </pc:spChg>
        <pc:spChg chg="add mod">
          <ac:chgData name="Morgan Hibberd" userId="da6edfdf-e9a7-4c3d-9dca-2b1fb6e5cf30" providerId="ADAL" clId="{CCCBCAE1-EA8A-4624-9BB8-F754AD1E090F}" dt="2024-09-09T08:10:35.445" v="2153" actId="1035"/>
          <ac:spMkLst>
            <pc:docMk/>
            <pc:sldMk cId="3595868531" sldId="277"/>
            <ac:spMk id="4" creationId="{E4E20BC9-9291-3416-E28B-5EF9BA416BB5}"/>
          </ac:spMkLst>
        </pc:spChg>
        <pc:spChg chg="del">
          <ac:chgData name="Morgan Hibberd" userId="da6edfdf-e9a7-4c3d-9dca-2b1fb6e5cf30" providerId="ADAL" clId="{CCCBCAE1-EA8A-4624-9BB8-F754AD1E090F}" dt="2024-09-12T08:08:34.065" v="4305" actId="478"/>
          <ac:spMkLst>
            <pc:docMk/>
            <pc:sldMk cId="3595868531" sldId="277"/>
            <ac:spMk id="5" creationId="{64A0B67A-7C5E-5604-8A22-F485F1352E63}"/>
          </ac:spMkLst>
        </pc:spChg>
        <pc:spChg chg="add mod">
          <ac:chgData name="Morgan Hibberd" userId="da6edfdf-e9a7-4c3d-9dca-2b1fb6e5cf30" providerId="ADAL" clId="{CCCBCAE1-EA8A-4624-9BB8-F754AD1E090F}" dt="2024-09-12T08:04:34.470" v="4292" actId="1076"/>
          <ac:spMkLst>
            <pc:docMk/>
            <pc:sldMk cId="3595868531" sldId="277"/>
            <ac:spMk id="6" creationId="{7A0B8CD5-9919-6565-CD42-D5509DE5F236}"/>
          </ac:spMkLst>
        </pc:spChg>
        <pc:spChg chg="add mod">
          <ac:chgData name="Morgan Hibberd" userId="da6edfdf-e9a7-4c3d-9dca-2b1fb6e5cf30" providerId="ADAL" clId="{CCCBCAE1-EA8A-4624-9BB8-F754AD1E090F}" dt="2024-09-09T08:10:35.445" v="2153" actId="1035"/>
          <ac:spMkLst>
            <pc:docMk/>
            <pc:sldMk cId="3595868531" sldId="277"/>
            <ac:spMk id="8" creationId="{64C6D91F-702E-44F9-0C4D-2553B445331D}"/>
          </ac:spMkLst>
        </pc:spChg>
        <pc:spChg chg="add mod">
          <ac:chgData name="Morgan Hibberd" userId="da6edfdf-e9a7-4c3d-9dca-2b1fb6e5cf30" providerId="ADAL" clId="{CCCBCAE1-EA8A-4624-9BB8-F754AD1E090F}" dt="2024-09-09T08:10:35.445" v="2153" actId="1035"/>
          <ac:spMkLst>
            <pc:docMk/>
            <pc:sldMk cId="3595868531" sldId="277"/>
            <ac:spMk id="9" creationId="{84A47341-BFFA-9BF2-2FDB-CB2CFF909B68}"/>
          </ac:spMkLst>
        </pc:spChg>
        <pc:spChg chg="add mod">
          <ac:chgData name="Morgan Hibberd" userId="da6edfdf-e9a7-4c3d-9dca-2b1fb6e5cf30" providerId="ADAL" clId="{CCCBCAE1-EA8A-4624-9BB8-F754AD1E090F}" dt="2024-09-09T08:10:35.445" v="2153" actId="1035"/>
          <ac:spMkLst>
            <pc:docMk/>
            <pc:sldMk cId="3595868531" sldId="277"/>
            <ac:spMk id="10" creationId="{2554EC1A-98C0-DB57-3860-6FCF64ABA79D}"/>
          </ac:spMkLst>
        </pc:spChg>
        <pc:spChg chg="add mod">
          <ac:chgData name="Morgan Hibberd" userId="da6edfdf-e9a7-4c3d-9dca-2b1fb6e5cf30" providerId="ADAL" clId="{CCCBCAE1-EA8A-4624-9BB8-F754AD1E090F}" dt="2024-09-12T08:04:41.586" v="4293" actId="1076"/>
          <ac:spMkLst>
            <pc:docMk/>
            <pc:sldMk cId="3595868531" sldId="277"/>
            <ac:spMk id="12" creationId="{75DBB057-13F4-3E40-9AF4-FE7C74B94238}"/>
          </ac:spMkLst>
        </pc:spChg>
        <pc:spChg chg="add mod">
          <ac:chgData name="Morgan Hibberd" userId="da6edfdf-e9a7-4c3d-9dca-2b1fb6e5cf30" providerId="ADAL" clId="{CCCBCAE1-EA8A-4624-9BB8-F754AD1E090F}" dt="2024-09-09T08:10:35.445" v="2153" actId="1035"/>
          <ac:spMkLst>
            <pc:docMk/>
            <pc:sldMk cId="3595868531" sldId="277"/>
            <ac:spMk id="13" creationId="{6D965DA0-E2BB-6423-B5FB-D8D22D9D3A1C}"/>
          </ac:spMkLst>
        </pc:spChg>
        <pc:spChg chg="del">
          <ac:chgData name="Morgan Hibberd" userId="da6edfdf-e9a7-4c3d-9dca-2b1fb6e5cf30" providerId="ADAL" clId="{CCCBCAE1-EA8A-4624-9BB8-F754AD1E090F}" dt="2024-09-09T08:10:21.213" v="2135" actId="478"/>
          <ac:spMkLst>
            <pc:docMk/>
            <pc:sldMk cId="3595868531" sldId="277"/>
            <ac:spMk id="23" creationId="{EE6F6A34-E1D5-7CBB-0FDC-19642C139A31}"/>
          </ac:spMkLst>
        </pc:spChg>
        <pc:spChg chg="del">
          <ac:chgData name="Morgan Hibberd" userId="da6edfdf-e9a7-4c3d-9dca-2b1fb6e5cf30" providerId="ADAL" clId="{CCCBCAE1-EA8A-4624-9BB8-F754AD1E090F}" dt="2024-09-09T08:10:21.213" v="2135" actId="478"/>
          <ac:spMkLst>
            <pc:docMk/>
            <pc:sldMk cId="3595868531" sldId="277"/>
            <ac:spMk id="25" creationId="{4D68EA7B-560E-1586-9276-E0B8ED2E8B32}"/>
          </ac:spMkLst>
        </pc:spChg>
        <pc:spChg chg="del">
          <ac:chgData name="Morgan Hibberd" userId="da6edfdf-e9a7-4c3d-9dca-2b1fb6e5cf30" providerId="ADAL" clId="{CCCBCAE1-EA8A-4624-9BB8-F754AD1E090F}" dt="2024-09-09T08:10:21.213" v="2135" actId="478"/>
          <ac:spMkLst>
            <pc:docMk/>
            <pc:sldMk cId="3595868531" sldId="277"/>
            <ac:spMk id="26" creationId="{025486F1-7404-AE27-9D9D-22BAEE7E080B}"/>
          </ac:spMkLst>
        </pc:spChg>
        <pc:spChg chg="del">
          <ac:chgData name="Morgan Hibberd" userId="da6edfdf-e9a7-4c3d-9dca-2b1fb6e5cf30" providerId="ADAL" clId="{CCCBCAE1-EA8A-4624-9BB8-F754AD1E090F}" dt="2024-09-09T08:10:21.213" v="2135" actId="478"/>
          <ac:spMkLst>
            <pc:docMk/>
            <pc:sldMk cId="3595868531" sldId="277"/>
            <ac:spMk id="27" creationId="{54DC2208-5CF2-3930-6C1E-DD3C478727E9}"/>
          </ac:spMkLst>
        </pc:spChg>
        <pc:picChg chg="del">
          <ac:chgData name="Morgan Hibberd" userId="da6edfdf-e9a7-4c3d-9dca-2b1fb6e5cf30" providerId="ADAL" clId="{CCCBCAE1-EA8A-4624-9BB8-F754AD1E090F}" dt="2024-09-09T08:10:21.213" v="2135" actId="478"/>
          <ac:picMkLst>
            <pc:docMk/>
            <pc:sldMk cId="3595868531" sldId="277"/>
            <ac:picMk id="3" creationId="{F8AAB3E2-A730-0E38-FB6D-1B073ACB452E}"/>
          </ac:picMkLst>
        </pc:picChg>
        <pc:picChg chg="add mod">
          <ac:chgData name="Morgan Hibberd" userId="da6edfdf-e9a7-4c3d-9dca-2b1fb6e5cf30" providerId="ADAL" clId="{CCCBCAE1-EA8A-4624-9BB8-F754AD1E090F}" dt="2024-09-09T08:10:35.445" v="2153" actId="1035"/>
          <ac:picMkLst>
            <pc:docMk/>
            <pc:sldMk cId="3595868531" sldId="277"/>
            <ac:picMk id="7" creationId="{FE1CDFB3-A553-958C-17A0-5A40E5B85779}"/>
          </ac:picMkLst>
        </pc:picChg>
        <pc:picChg chg="add mod">
          <ac:chgData name="Morgan Hibberd" userId="da6edfdf-e9a7-4c3d-9dca-2b1fb6e5cf30" providerId="ADAL" clId="{CCCBCAE1-EA8A-4624-9BB8-F754AD1E090F}" dt="2024-09-09T08:10:35.445" v="2153" actId="1035"/>
          <ac:picMkLst>
            <pc:docMk/>
            <pc:sldMk cId="3595868531" sldId="277"/>
            <ac:picMk id="11" creationId="{872932BF-D896-8552-2F55-353950B2D480}"/>
          </ac:picMkLst>
        </pc:picChg>
        <pc:picChg chg="del">
          <ac:chgData name="Morgan Hibberd" userId="da6edfdf-e9a7-4c3d-9dca-2b1fb6e5cf30" providerId="ADAL" clId="{CCCBCAE1-EA8A-4624-9BB8-F754AD1E090F}" dt="2024-09-09T08:10:21.213" v="2135" actId="478"/>
          <ac:picMkLst>
            <pc:docMk/>
            <pc:sldMk cId="3595868531" sldId="277"/>
            <ac:picMk id="24" creationId="{77C401F4-9B67-2941-634D-C52C98A43E3B}"/>
          </ac:picMkLst>
        </pc:picChg>
      </pc:sldChg>
      <pc:sldChg chg="addSp delSp modSp add mod modAnim">
        <pc:chgData name="Morgan Hibberd" userId="da6edfdf-e9a7-4c3d-9dca-2b1fb6e5cf30" providerId="ADAL" clId="{CCCBCAE1-EA8A-4624-9BB8-F754AD1E090F}" dt="2024-09-20T10:19:33.315" v="19365"/>
        <pc:sldMkLst>
          <pc:docMk/>
          <pc:sldMk cId="391561072" sldId="278"/>
        </pc:sldMkLst>
        <pc:spChg chg="mod">
          <ac:chgData name="Morgan Hibberd" userId="da6edfdf-e9a7-4c3d-9dca-2b1fb6e5cf30" providerId="ADAL" clId="{CCCBCAE1-EA8A-4624-9BB8-F754AD1E090F}" dt="2024-09-16T15:30:49.956" v="12184" actId="20577"/>
          <ac:spMkLst>
            <pc:docMk/>
            <pc:sldMk cId="391561072" sldId="278"/>
            <ac:spMk id="2" creationId="{00000000-0000-0000-0000-000000000000}"/>
          </ac:spMkLst>
        </pc:spChg>
        <pc:spChg chg="add del mod">
          <ac:chgData name="Morgan Hibberd" userId="da6edfdf-e9a7-4c3d-9dca-2b1fb6e5cf30" providerId="ADAL" clId="{CCCBCAE1-EA8A-4624-9BB8-F754AD1E090F}" dt="2024-09-09T08:47:43.744" v="2517" actId="478"/>
          <ac:spMkLst>
            <pc:docMk/>
            <pc:sldMk cId="391561072" sldId="278"/>
            <ac:spMk id="3" creationId="{16600807-192D-5FED-6F1F-9FDBBE42C9A7}"/>
          </ac:spMkLst>
        </pc:spChg>
        <pc:spChg chg="del">
          <ac:chgData name="Morgan Hibberd" userId="da6edfdf-e9a7-4c3d-9dca-2b1fb6e5cf30" providerId="ADAL" clId="{CCCBCAE1-EA8A-4624-9BB8-F754AD1E090F}" dt="2024-09-09T08:10:51.754" v="2155" actId="478"/>
          <ac:spMkLst>
            <pc:docMk/>
            <pc:sldMk cId="391561072" sldId="278"/>
            <ac:spMk id="4" creationId="{E4E20BC9-9291-3416-E28B-5EF9BA416BB5}"/>
          </ac:spMkLst>
        </pc:spChg>
        <pc:spChg chg="mod">
          <ac:chgData name="Morgan Hibberd" userId="da6edfdf-e9a7-4c3d-9dca-2b1fb6e5cf30" providerId="ADAL" clId="{CCCBCAE1-EA8A-4624-9BB8-F754AD1E090F}" dt="2024-09-12T08:08:08.746" v="4298" actId="1076"/>
          <ac:spMkLst>
            <pc:docMk/>
            <pc:sldMk cId="391561072" sldId="278"/>
            <ac:spMk id="5" creationId="{64A0B67A-7C5E-5604-8A22-F485F1352E63}"/>
          </ac:spMkLst>
        </pc:spChg>
        <pc:spChg chg="del">
          <ac:chgData name="Morgan Hibberd" userId="da6edfdf-e9a7-4c3d-9dca-2b1fb6e5cf30" providerId="ADAL" clId="{CCCBCAE1-EA8A-4624-9BB8-F754AD1E090F}" dt="2024-09-09T08:10:51.754" v="2155" actId="478"/>
          <ac:spMkLst>
            <pc:docMk/>
            <pc:sldMk cId="391561072" sldId="278"/>
            <ac:spMk id="6" creationId="{7A0B8CD5-9919-6565-CD42-D5509DE5F236}"/>
          </ac:spMkLst>
        </pc:spChg>
        <pc:spChg chg="del">
          <ac:chgData name="Morgan Hibberd" userId="da6edfdf-e9a7-4c3d-9dca-2b1fb6e5cf30" providerId="ADAL" clId="{CCCBCAE1-EA8A-4624-9BB8-F754AD1E090F}" dt="2024-09-09T08:10:51.754" v="2155" actId="478"/>
          <ac:spMkLst>
            <pc:docMk/>
            <pc:sldMk cId="391561072" sldId="278"/>
            <ac:spMk id="8" creationId="{64C6D91F-702E-44F9-0C4D-2553B445331D}"/>
          </ac:spMkLst>
        </pc:spChg>
        <pc:spChg chg="del">
          <ac:chgData name="Morgan Hibberd" userId="da6edfdf-e9a7-4c3d-9dca-2b1fb6e5cf30" providerId="ADAL" clId="{CCCBCAE1-EA8A-4624-9BB8-F754AD1E090F}" dt="2024-09-09T08:10:51.754" v="2155" actId="478"/>
          <ac:spMkLst>
            <pc:docMk/>
            <pc:sldMk cId="391561072" sldId="278"/>
            <ac:spMk id="9" creationId="{84A47341-BFFA-9BF2-2FDB-CB2CFF909B68}"/>
          </ac:spMkLst>
        </pc:spChg>
        <pc:spChg chg="del">
          <ac:chgData name="Morgan Hibberd" userId="da6edfdf-e9a7-4c3d-9dca-2b1fb6e5cf30" providerId="ADAL" clId="{CCCBCAE1-EA8A-4624-9BB8-F754AD1E090F}" dt="2024-09-09T08:10:51.754" v="2155" actId="478"/>
          <ac:spMkLst>
            <pc:docMk/>
            <pc:sldMk cId="391561072" sldId="278"/>
            <ac:spMk id="10" creationId="{2554EC1A-98C0-DB57-3860-6FCF64ABA79D}"/>
          </ac:spMkLst>
        </pc:spChg>
        <pc:spChg chg="del">
          <ac:chgData name="Morgan Hibberd" userId="da6edfdf-e9a7-4c3d-9dca-2b1fb6e5cf30" providerId="ADAL" clId="{CCCBCAE1-EA8A-4624-9BB8-F754AD1E090F}" dt="2024-09-09T08:10:51.754" v="2155" actId="478"/>
          <ac:spMkLst>
            <pc:docMk/>
            <pc:sldMk cId="391561072" sldId="278"/>
            <ac:spMk id="12" creationId="{75DBB057-13F4-3E40-9AF4-FE7C74B94238}"/>
          </ac:spMkLst>
        </pc:spChg>
        <pc:spChg chg="del">
          <ac:chgData name="Morgan Hibberd" userId="da6edfdf-e9a7-4c3d-9dca-2b1fb6e5cf30" providerId="ADAL" clId="{CCCBCAE1-EA8A-4624-9BB8-F754AD1E090F}" dt="2024-09-09T08:10:51.754" v="2155" actId="478"/>
          <ac:spMkLst>
            <pc:docMk/>
            <pc:sldMk cId="391561072" sldId="278"/>
            <ac:spMk id="13" creationId="{6D965DA0-E2BB-6423-B5FB-D8D22D9D3A1C}"/>
          </ac:spMkLst>
        </pc:spChg>
        <pc:spChg chg="add mod">
          <ac:chgData name="Morgan Hibberd" userId="da6edfdf-e9a7-4c3d-9dca-2b1fb6e5cf30" providerId="ADAL" clId="{CCCBCAE1-EA8A-4624-9BB8-F754AD1E090F}" dt="2024-09-09T09:49:39.579" v="2927" actId="555"/>
          <ac:spMkLst>
            <pc:docMk/>
            <pc:sldMk cId="391561072" sldId="278"/>
            <ac:spMk id="14" creationId="{83516199-75EE-AD89-ECDA-514EE2A53184}"/>
          </ac:spMkLst>
        </pc:spChg>
        <pc:spChg chg="add mod">
          <ac:chgData name="Morgan Hibberd" userId="da6edfdf-e9a7-4c3d-9dca-2b1fb6e5cf30" providerId="ADAL" clId="{CCCBCAE1-EA8A-4624-9BB8-F754AD1E090F}" dt="2024-09-09T09:49:39.579" v="2927" actId="555"/>
          <ac:spMkLst>
            <pc:docMk/>
            <pc:sldMk cId="391561072" sldId="278"/>
            <ac:spMk id="15" creationId="{7A90D0A8-1E8E-4E63-B7B9-B2EFBB672C42}"/>
          </ac:spMkLst>
        </pc:spChg>
        <pc:spChg chg="add mod">
          <ac:chgData name="Morgan Hibberd" userId="da6edfdf-e9a7-4c3d-9dca-2b1fb6e5cf30" providerId="ADAL" clId="{CCCBCAE1-EA8A-4624-9BB8-F754AD1E090F}" dt="2024-09-09T09:49:39.579" v="2927" actId="555"/>
          <ac:spMkLst>
            <pc:docMk/>
            <pc:sldMk cId="391561072" sldId="278"/>
            <ac:spMk id="16" creationId="{8AB711CD-22B4-DCFB-0618-D458E4AFE7A5}"/>
          </ac:spMkLst>
        </pc:spChg>
        <pc:spChg chg="add mod ord">
          <ac:chgData name="Morgan Hibberd" userId="da6edfdf-e9a7-4c3d-9dca-2b1fb6e5cf30" providerId="ADAL" clId="{CCCBCAE1-EA8A-4624-9BB8-F754AD1E090F}" dt="2024-09-09T09:49:39.579" v="2927" actId="555"/>
          <ac:spMkLst>
            <pc:docMk/>
            <pc:sldMk cId="391561072" sldId="278"/>
            <ac:spMk id="17" creationId="{708DDCE6-AD03-34C3-10D5-E88A747A74A4}"/>
          </ac:spMkLst>
        </pc:spChg>
        <pc:spChg chg="add mod">
          <ac:chgData name="Morgan Hibberd" userId="da6edfdf-e9a7-4c3d-9dca-2b1fb6e5cf30" providerId="ADAL" clId="{CCCBCAE1-EA8A-4624-9BB8-F754AD1E090F}" dt="2024-09-09T09:49:39.579" v="2927" actId="555"/>
          <ac:spMkLst>
            <pc:docMk/>
            <pc:sldMk cId="391561072" sldId="278"/>
            <ac:spMk id="18" creationId="{E910AD16-B0ED-D04B-D9E3-B97C2EBC1529}"/>
          </ac:spMkLst>
        </pc:spChg>
        <pc:spChg chg="add mod">
          <ac:chgData name="Morgan Hibberd" userId="da6edfdf-e9a7-4c3d-9dca-2b1fb6e5cf30" providerId="ADAL" clId="{CCCBCAE1-EA8A-4624-9BB8-F754AD1E090F}" dt="2024-09-09T09:49:39.579" v="2927" actId="555"/>
          <ac:spMkLst>
            <pc:docMk/>
            <pc:sldMk cId="391561072" sldId="278"/>
            <ac:spMk id="19" creationId="{EB80F57D-1101-D902-0BAF-43BCBCEC4858}"/>
          </ac:spMkLst>
        </pc:spChg>
        <pc:spChg chg="add mod">
          <ac:chgData name="Morgan Hibberd" userId="da6edfdf-e9a7-4c3d-9dca-2b1fb6e5cf30" providerId="ADAL" clId="{CCCBCAE1-EA8A-4624-9BB8-F754AD1E090F}" dt="2024-09-09T09:49:39.579" v="2927" actId="555"/>
          <ac:spMkLst>
            <pc:docMk/>
            <pc:sldMk cId="391561072" sldId="278"/>
            <ac:spMk id="20" creationId="{86C6CEF3-C40F-1779-A0B5-9B5EC972375C}"/>
          </ac:spMkLst>
        </pc:spChg>
        <pc:spChg chg="add mod">
          <ac:chgData name="Morgan Hibberd" userId="da6edfdf-e9a7-4c3d-9dca-2b1fb6e5cf30" providerId="ADAL" clId="{CCCBCAE1-EA8A-4624-9BB8-F754AD1E090F}" dt="2024-09-09T08:32:23.947" v="2424" actId="571"/>
          <ac:spMkLst>
            <pc:docMk/>
            <pc:sldMk cId="391561072" sldId="278"/>
            <ac:spMk id="21" creationId="{BAD6B2FC-1AD0-D9A6-169C-C2EFC74765EC}"/>
          </ac:spMkLst>
        </pc:spChg>
        <pc:spChg chg="add mod">
          <ac:chgData name="Morgan Hibberd" userId="da6edfdf-e9a7-4c3d-9dca-2b1fb6e5cf30" providerId="ADAL" clId="{CCCBCAE1-EA8A-4624-9BB8-F754AD1E090F}" dt="2024-09-09T08:32:23.947" v="2424" actId="571"/>
          <ac:spMkLst>
            <pc:docMk/>
            <pc:sldMk cId="391561072" sldId="278"/>
            <ac:spMk id="22" creationId="{A0C30BFE-3A1D-F219-F786-63E39AAC6786}"/>
          </ac:spMkLst>
        </pc:spChg>
        <pc:spChg chg="add mod">
          <ac:chgData name="Morgan Hibberd" userId="da6edfdf-e9a7-4c3d-9dca-2b1fb6e5cf30" providerId="ADAL" clId="{CCCBCAE1-EA8A-4624-9BB8-F754AD1E090F}" dt="2024-09-09T08:32:23.947" v="2424" actId="571"/>
          <ac:spMkLst>
            <pc:docMk/>
            <pc:sldMk cId="391561072" sldId="278"/>
            <ac:spMk id="23" creationId="{AB9A4ADA-7A4F-D571-01B6-16220212F1E8}"/>
          </ac:spMkLst>
        </pc:spChg>
        <pc:spChg chg="add mod">
          <ac:chgData name="Morgan Hibberd" userId="da6edfdf-e9a7-4c3d-9dca-2b1fb6e5cf30" providerId="ADAL" clId="{CCCBCAE1-EA8A-4624-9BB8-F754AD1E090F}" dt="2024-09-09T08:32:23.947" v="2424" actId="571"/>
          <ac:spMkLst>
            <pc:docMk/>
            <pc:sldMk cId="391561072" sldId="278"/>
            <ac:spMk id="24" creationId="{D4F5C932-0C8D-4EE0-A3FD-768838194563}"/>
          </ac:spMkLst>
        </pc:spChg>
        <pc:spChg chg="add mod">
          <ac:chgData name="Morgan Hibberd" userId="da6edfdf-e9a7-4c3d-9dca-2b1fb6e5cf30" providerId="ADAL" clId="{CCCBCAE1-EA8A-4624-9BB8-F754AD1E090F}" dt="2024-09-09T08:32:23.947" v="2424" actId="571"/>
          <ac:spMkLst>
            <pc:docMk/>
            <pc:sldMk cId="391561072" sldId="278"/>
            <ac:spMk id="25" creationId="{C1AE95F0-285A-51B6-5E41-C0DCE353C70F}"/>
          </ac:spMkLst>
        </pc:spChg>
        <pc:spChg chg="add mod">
          <ac:chgData name="Morgan Hibberd" userId="da6edfdf-e9a7-4c3d-9dca-2b1fb6e5cf30" providerId="ADAL" clId="{CCCBCAE1-EA8A-4624-9BB8-F754AD1E090F}" dt="2024-09-09T08:32:23.947" v="2424" actId="571"/>
          <ac:spMkLst>
            <pc:docMk/>
            <pc:sldMk cId="391561072" sldId="278"/>
            <ac:spMk id="26" creationId="{A32A31F2-BB64-8BAB-A441-58B7B2F523EB}"/>
          </ac:spMkLst>
        </pc:spChg>
        <pc:spChg chg="add mod ord">
          <ac:chgData name="Morgan Hibberd" userId="da6edfdf-e9a7-4c3d-9dca-2b1fb6e5cf30" providerId="ADAL" clId="{CCCBCAE1-EA8A-4624-9BB8-F754AD1E090F}" dt="2024-09-12T15:20:25.198" v="8363" actId="207"/>
          <ac:spMkLst>
            <pc:docMk/>
            <pc:sldMk cId="391561072" sldId="278"/>
            <ac:spMk id="27" creationId="{9F5CB3FC-D6ED-071D-4148-CA8759C24EB4}"/>
          </ac:spMkLst>
        </pc:spChg>
        <pc:spChg chg="add mod ord">
          <ac:chgData name="Morgan Hibberd" userId="da6edfdf-e9a7-4c3d-9dca-2b1fb6e5cf30" providerId="ADAL" clId="{CCCBCAE1-EA8A-4624-9BB8-F754AD1E090F}" dt="2024-09-12T15:20:23.283" v="8361" actId="207"/>
          <ac:spMkLst>
            <pc:docMk/>
            <pc:sldMk cId="391561072" sldId="278"/>
            <ac:spMk id="40" creationId="{5DADC237-217E-FD2C-8F34-20BC14C3185B}"/>
          </ac:spMkLst>
        </pc:spChg>
        <pc:spChg chg="add mod">
          <ac:chgData name="Morgan Hibberd" userId="da6edfdf-e9a7-4c3d-9dca-2b1fb6e5cf30" providerId="ADAL" clId="{CCCBCAE1-EA8A-4624-9BB8-F754AD1E090F}" dt="2024-09-09T09:47:03.191" v="2897" actId="14100"/>
          <ac:spMkLst>
            <pc:docMk/>
            <pc:sldMk cId="391561072" sldId="278"/>
            <ac:spMk id="47" creationId="{0A4B2B08-EC1E-329A-D50B-70E6BEAD8D70}"/>
          </ac:spMkLst>
        </pc:spChg>
        <pc:spChg chg="add mod">
          <ac:chgData name="Morgan Hibberd" userId="da6edfdf-e9a7-4c3d-9dca-2b1fb6e5cf30" providerId="ADAL" clId="{CCCBCAE1-EA8A-4624-9BB8-F754AD1E090F}" dt="2024-09-12T15:20:23.283" v="8361" actId="207"/>
          <ac:spMkLst>
            <pc:docMk/>
            <pc:sldMk cId="391561072" sldId="278"/>
            <ac:spMk id="52" creationId="{383E2C95-1F16-4E70-A05B-93C67A92AAA5}"/>
          </ac:spMkLst>
        </pc:spChg>
        <pc:spChg chg="add mod">
          <ac:chgData name="Morgan Hibberd" userId="da6edfdf-e9a7-4c3d-9dca-2b1fb6e5cf30" providerId="ADAL" clId="{CCCBCAE1-EA8A-4624-9BB8-F754AD1E090F}" dt="2024-09-09T09:13:23.994" v="2683"/>
          <ac:spMkLst>
            <pc:docMk/>
            <pc:sldMk cId="391561072" sldId="278"/>
            <ac:spMk id="60" creationId="{047790EC-0C53-CF3A-E6ED-967E08A286C3}"/>
          </ac:spMkLst>
        </pc:spChg>
        <pc:spChg chg="add mod ord">
          <ac:chgData name="Morgan Hibberd" userId="da6edfdf-e9a7-4c3d-9dca-2b1fb6e5cf30" providerId="ADAL" clId="{CCCBCAE1-EA8A-4624-9BB8-F754AD1E090F}" dt="2024-09-12T15:20:24.268" v="8362" actId="207"/>
          <ac:spMkLst>
            <pc:docMk/>
            <pc:sldMk cId="391561072" sldId="278"/>
            <ac:spMk id="62" creationId="{C9275DD0-9172-EAA9-B32C-EBF4B564EE4B}"/>
          </ac:spMkLst>
        </pc:spChg>
        <pc:spChg chg="add mod">
          <ac:chgData name="Morgan Hibberd" userId="da6edfdf-e9a7-4c3d-9dca-2b1fb6e5cf30" providerId="ADAL" clId="{CCCBCAE1-EA8A-4624-9BB8-F754AD1E090F}" dt="2024-09-12T15:20:23.283" v="8361" actId="207"/>
          <ac:spMkLst>
            <pc:docMk/>
            <pc:sldMk cId="391561072" sldId="278"/>
            <ac:spMk id="1035" creationId="{05921157-3107-F516-66BF-943A0EB7EE78}"/>
          </ac:spMkLst>
        </pc:spChg>
        <pc:spChg chg="add mod">
          <ac:chgData name="Morgan Hibberd" userId="da6edfdf-e9a7-4c3d-9dca-2b1fb6e5cf30" providerId="ADAL" clId="{CCCBCAE1-EA8A-4624-9BB8-F754AD1E090F}" dt="2024-09-12T15:20:23.283" v="8361" actId="207"/>
          <ac:spMkLst>
            <pc:docMk/>
            <pc:sldMk cId="391561072" sldId="278"/>
            <ac:spMk id="1059" creationId="{2EA30469-2655-09A4-EA31-79984D641C6A}"/>
          </ac:spMkLst>
        </pc:spChg>
        <pc:spChg chg="add mod ord">
          <ac:chgData name="Morgan Hibberd" userId="da6edfdf-e9a7-4c3d-9dca-2b1fb6e5cf30" providerId="ADAL" clId="{CCCBCAE1-EA8A-4624-9BB8-F754AD1E090F}" dt="2024-09-09T11:23:36.942" v="3104" actId="166"/>
          <ac:spMkLst>
            <pc:docMk/>
            <pc:sldMk cId="391561072" sldId="278"/>
            <ac:spMk id="1073" creationId="{00CF10A7-4688-D10F-3189-2D11D2BCD54E}"/>
          </ac:spMkLst>
        </pc:spChg>
        <pc:spChg chg="add mod ord">
          <ac:chgData name="Morgan Hibberd" userId="da6edfdf-e9a7-4c3d-9dca-2b1fb6e5cf30" providerId="ADAL" clId="{CCCBCAE1-EA8A-4624-9BB8-F754AD1E090F}" dt="2024-09-12T15:20:23.283" v="8361" actId="207"/>
          <ac:spMkLst>
            <pc:docMk/>
            <pc:sldMk cId="391561072" sldId="278"/>
            <ac:spMk id="1092" creationId="{2F3472C4-4390-DF55-88BC-CB34DE893196}"/>
          </ac:spMkLst>
        </pc:spChg>
        <pc:spChg chg="add mod ord">
          <ac:chgData name="Morgan Hibberd" userId="da6edfdf-e9a7-4c3d-9dca-2b1fb6e5cf30" providerId="ADAL" clId="{CCCBCAE1-EA8A-4624-9BB8-F754AD1E090F}" dt="2024-09-12T15:20:23.283" v="8361" actId="207"/>
          <ac:spMkLst>
            <pc:docMk/>
            <pc:sldMk cId="391561072" sldId="278"/>
            <ac:spMk id="1101" creationId="{00F0DB1A-01A4-2346-A214-894654682603}"/>
          </ac:spMkLst>
        </pc:spChg>
        <pc:spChg chg="add mod">
          <ac:chgData name="Morgan Hibberd" userId="da6edfdf-e9a7-4c3d-9dca-2b1fb6e5cf30" providerId="ADAL" clId="{CCCBCAE1-EA8A-4624-9BB8-F754AD1E090F}" dt="2024-09-09T11:24:14.372" v="3108" actId="208"/>
          <ac:spMkLst>
            <pc:docMk/>
            <pc:sldMk cId="391561072" sldId="278"/>
            <ac:spMk id="1108" creationId="{F7EFFCA0-B854-AC94-DF7A-E16921445BF6}"/>
          </ac:spMkLst>
        </pc:spChg>
        <pc:spChg chg="add mod">
          <ac:chgData name="Morgan Hibberd" userId="da6edfdf-e9a7-4c3d-9dca-2b1fb6e5cf30" providerId="ADAL" clId="{CCCBCAE1-EA8A-4624-9BB8-F754AD1E090F}" dt="2024-09-09T11:29:01.457" v="3176" actId="1076"/>
          <ac:spMkLst>
            <pc:docMk/>
            <pc:sldMk cId="391561072" sldId="278"/>
            <ac:spMk id="1109" creationId="{8A05CF3D-54AB-8118-BF36-69B929F058B1}"/>
          </ac:spMkLst>
        </pc:spChg>
        <pc:spChg chg="add mod">
          <ac:chgData name="Morgan Hibberd" userId="da6edfdf-e9a7-4c3d-9dca-2b1fb6e5cf30" providerId="ADAL" clId="{CCCBCAE1-EA8A-4624-9BB8-F754AD1E090F}" dt="2024-09-18T10:26:36.753" v="14106" actId="14100"/>
          <ac:spMkLst>
            <pc:docMk/>
            <pc:sldMk cId="391561072" sldId="278"/>
            <ac:spMk id="1110" creationId="{62DC8DB6-1737-BB2D-522A-4ED9DEDFE377}"/>
          </ac:spMkLst>
        </pc:spChg>
        <pc:spChg chg="add mod">
          <ac:chgData name="Morgan Hibberd" userId="da6edfdf-e9a7-4c3d-9dca-2b1fb6e5cf30" providerId="ADAL" clId="{CCCBCAE1-EA8A-4624-9BB8-F754AD1E090F}" dt="2024-09-12T08:07:40.339" v="4294" actId="207"/>
          <ac:spMkLst>
            <pc:docMk/>
            <pc:sldMk cId="391561072" sldId="278"/>
            <ac:spMk id="1111" creationId="{474EBE86-F574-F711-706A-6ED9B8DB9047}"/>
          </ac:spMkLst>
        </pc:spChg>
        <pc:spChg chg="add mod ord">
          <ac:chgData name="Morgan Hibberd" userId="da6edfdf-e9a7-4c3d-9dca-2b1fb6e5cf30" providerId="ADAL" clId="{CCCBCAE1-EA8A-4624-9BB8-F754AD1E090F}" dt="2024-09-13T08:06:06.463" v="8375" actId="14100"/>
          <ac:spMkLst>
            <pc:docMk/>
            <pc:sldMk cId="391561072" sldId="278"/>
            <ac:spMk id="1112" creationId="{EB0D0035-CABF-29A0-AE59-512B6BB38222}"/>
          </ac:spMkLst>
        </pc:spChg>
        <pc:spChg chg="add mod">
          <ac:chgData name="Morgan Hibberd" userId="da6edfdf-e9a7-4c3d-9dca-2b1fb6e5cf30" providerId="ADAL" clId="{CCCBCAE1-EA8A-4624-9BB8-F754AD1E090F}" dt="2024-09-19T14:48:46.489" v="18218" actId="14100"/>
          <ac:spMkLst>
            <pc:docMk/>
            <pc:sldMk cId="391561072" sldId="278"/>
            <ac:spMk id="1113" creationId="{3D7B2E56-2BF2-FF43-BD76-62B957C77E1B}"/>
          </ac:spMkLst>
        </pc:spChg>
        <pc:spChg chg="add mod">
          <ac:chgData name="Morgan Hibberd" userId="da6edfdf-e9a7-4c3d-9dca-2b1fb6e5cf30" providerId="ADAL" clId="{CCCBCAE1-EA8A-4624-9BB8-F754AD1E090F}" dt="2024-09-09T11:33:12.715" v="3309" actId="14100"/>
          <ac:spMkLst>
            <pc:docMk/>
            <pc:sldMk cId="391561072" sldId="278"/>
            <ac:spMk id="1114" creationId="{A89DCA13-0E37-59A7-1027-1F4452CA2708}"/>
          </ac:spMkLst>
        </pc:spChg>
        <pc:spChg chg="add mod">
          <ac:chgData name="Morgan Hibberd" userId="da6edfdf-e9a7-4c3d-9dca-2b1fb6e5cf30" providerId="ADAL" clId="{CCCBCAE1-EA8A-4624-9BB8-F754AD1E090F}" dt="2024-09-09T11:33:39.205" v="3344" actId="1038"/>
          <ac:spMkLst>
            <pc:docMk/>
            <pc:sldMk cId="391561072" sldId="278"/>
            <ac:spMk id="1115" creationId="{1939A528-E670-BD24-CB59-9F440C98977B}"/>
          </ac:spMkLst>
        </pc:spChg>
        <pc:spChg chg="add mod">
          <ac:chgData name="Morgan Hibberd" userId="da6edfdf-e9a7-4c3d-9dca-2b1fb6e5cf30" providerId="ADAL" clId="{CCCBCAE1-EA8A-4624-9BB8-F754AD1E090F}" dt="2024-09-09T11:34:45.163" v="3359" actId="207"/>
          <ac:spMkLst>
            <pc:docMk/>
            <pc:sldMk cId="391561072" sldId="278"/>
            <ac:spMk id="1116" creationId="{8E7912CD-97CD-3DD6-5B91-33F5ED1BD6F2}"/>
          </ac:spMkLst>
        </pc:spChg>
        <pc:picChg chg="del">
          <ac:chgData name="Morgan Hibberd" userId="da6edfdf-e9a7-4c3d-9dca-2b1fb6e5cf30" providerId="ADAL" clId="{CCCBCAE1-EA8A-4624-9BB8-F754AD1E090F}" dt="2024-09-09T08:10:51.754" v="2155" actId="478"/>
          <ac:picMkLst>
            <pc:docMk/>
            <pc:sldMk cId="391561072" sldId="278"/>
            <ac:picMk id="7" creationId="{FE1CDFB3-A553-958C-17A0-5A40E5B85779}"/>
          </ac:picMkLst>
        </pc:picChg>
        <pc:picChg chg="del">
          <ac:chgData name="Morgan Hibberd" userId="da6edfdf-e9a7-4c3d-9dca-2b1fb6e5cf30" providerId="ADAL" clId="{CCCBCAE1-EA8A-4624-9BB8-F754AD1E090F}" dt="2024-09-09T08:10:51.754" v="2155" actId="478"/>
          <ac:picMkLst>
            <pc:docMk/>
            <pc:sldMk cId="391561072" sldId="278"/>
            <ac:picMk id="11" creationId="{872932BF-D896-8552-2F55-353950B2D480}"/>
          </ac:picMkLst>
        </pc:picChg>
        <pc:picChg chg="add mod">
          <ac:chgData name="Morgan Hibberd" userId="da6edfdf-e9a7-4c3d-9dca-2b1fb6e5cf30" providerId="ADAL" clId="{CCCBCAE1-EA8A-4624-9BB8-F754AD1E090F}" dt="2024-09-09T11:25:06.232" v="3157" actId="1037"/>
          <ac:picMkLst>
            <pc:docMk/>
            <pc:sldMk cId="391561072" sldId="278"/>
            <ac:picMk id="49" creationId="{283DF895-ABE9-F39C-B7A5-4B34677991AE}"/>
          </ac:picMkLst>
        </pc:picChg>
        <pc:picChg chg="add del mod">
          <ac:chgData name="Morgan Hibberd" userId="da6edfdf-e9a7-4c3d-9dca-2b1fb6e5cf30" providerId="ADAL" clId="{CCCBCAE1-EA8A-4624-9BB8-F754AD1E090F}" dt="2024-09-09T08:55:50.237" v="2591" actId="478"/>
          <ac:picMkLst>
            <pc:docMk/>
            <pc:sldMk cId="391561072" sldId="278"/>
            <ac:picMk id="50" creationId="{CCBF6EF2-925D-E0EB-F2DA-C19A5FF708B7}"/>
          </ac:picMkLst>
        </pc:picChg>
        <pc:picChg chg="add del mod">
          <ac:chgData name="Morgan Hibberd" userId="da6edfdf-e9a7-4c3d-9dca-2b1fb6e5cf30" providerId="ADAL" clId="{CCCBCAE1-EA8A-4624-9BB8-F754AD1E090F}" dt="2024-09-09T08:15:20.175" v="2313" actId="478"/>
          <ac:picMkLst>
            <pc:docMk/>
            <pc:sldMk cId="391561072" sldId="278"/>
            <ac:picMk id="1026" creationId="{C71ACE3A-F9A7-7643-4046-62A99F119AF8}"/>
          </ac:picMkLst>
        </pc:picChg>
        <pc:picChg chg="add del mod">
          <ac:chgData name="Morgan Hibberd" userId="da6edfdf-e9a7-4c3d-9dca-2b1fb6e5cf30" providerId="ADAL" clId="{CCCBCAE1-EA8A-4624-9BB8-F754AD1E090F}" dt="2024-09-09T08:27:10.103" v="2323" actId="478"/>
          <ac:picMkLst>
            <pc:docMk/>
            <pc:sldMk cId="391561072" sldId="278"/>
            <ac:picMk id="1028" creationId="{BBAC7D54-C9EC-8884-EF22-F5762152D776}"/>
          </ac:picMkLst>
        </pc:picChg>
        <pc:picChg chg="add del">
          <ac:chgData name="Morgan Hibberd" userId="da6edfdf-e9a7-4c3d-9dca-2b1fb6e5cf30" providerId="ADAL" clId="{CCCBCAE1-EA8A-4624-9BB8-F754AD1E090F}" dt="2024-09-09T08:28:24.430" v="2325" actId="478"/>
          <ac:picMkLst>
            <pc:docMk/>
            <pc:sldMk cId="391561072" sldId="278"/>
            <ac:picMk id="1030" creationId="{1F766101-CEB5-7560-9689-8D7E9FF977F3}"/>
          </ac:picMkLst>
        </pc:picChg>
        <pc:picChg chg="add mod">
          <ac:chgData name="Morgan Hibberd" userId="da6edfdf-e9a7-4c3d-9dca-2b1fb6e5cf30" providerId="ADAL" clId="{CCCBCAE1-EA8A-4624-9BB8-F754AD1E090F}" dt="2024-09-09T09:46:31.560" v="2868" actId="14100"/>
          <ac:picMkLst>
            <pc:docMk/>
            <pc:sldMk cId="391561072" sldId="278"/>
            <ac:picMk id="1032" creationId="{923C8CFE-3845-24DA-2D3F-ED6246A38B33}"/>
          </ac:picMkLst>
        </pc:picChg>
        <pc:picChg chg="add del mod">
          <ac:chgData name="Morgan Hibberd" userId="da6edfdf-e9a7-4c3d-9dca-2b1fb6e5cf30" providerId="ADAL" clId="{CCCBCAE1-EA8A-4624-9BB8-F754AD1E090F}" dt="2024-09-09T08:39:01.723" v="2453" actId="478"/>
          <ac:picMkLst>
            <pc:docMk/>
            <pc:sldMk cId="391561072" sldId="278"/>
            <ac:picMk id="1034" creationId="{B2C7C5A6-65F2-8C96-347A-2978EF81D727}"/>
          </ac:picMkLst>
        </pc:picChg>
        <pc:picChg chg="add mod">
          <ac:chgData name="Morgan Hibberd" userId="da6edfdf-e9a7-4c3d-9dca-2b1fb6e5cf30" providerId="ADAL" clId="{CCCBCAE1-EA8A-4624-9BB8-F754AD1E090F}" dt="2024-09-09T11:24:57.808" v="3134" actId="1037"/>
          <ac:picMkLst>
            <pc:docMk/>
            <pc:sldMk cId="391561072" sldId="278"/>
            <ac:picMk id="1036" creationId="{F09A6440-2901-B9ED-3EE4-BCE9BD020504}"/>
          </ac:picMkLst>
        </pc:picChg>
        <pc:picChg chg="add mod">
          <ac:chgData name="Morgan Hibberd" userId="da6edfdf-e9a7-4c3d-9dca-2b1fb6e5cf30" providerId="ADAL" clId="{CCCBCAE1-EA8A-4624-9BB8-F754AD1E090F}" dt="2024-09-09T11:25:06.232" v="3157" actId="1037"/>
          <ac:picMkLst>
            <pc:docMk/>
            <pc:sldMk cId="391561072" sldId="278"/>
            <ac:picMk id="1038" creationId="{2E005970-E5CF-FE12-4932-FDE5FD444589}"/>
          </ac:picMkLst>
        </pc:picChg>
        <pc:picChg chg="add mod">
          <ac:chgData name="Morgan Hibberd" userId="da6edfdf-e9a7-4c3d-9dca-2b1fb6e5cf30" providerId="ADAL" clId="{CCCBCAE1-EA8A-4624-9BB8-F754AD1E090F}" dt="2024-09-09T11:24:57.808" v="3134" actId="1037"/>
          <ac:picMkLst>
            <pc:docMk/>
            <pc:sldMk cId="391561072" sldId="278"/>
            <ac:picMk id="1040" creationId="{1C279481-85AE-1B60-6A2C-8EB41D2769B1}"/>
          </ac:picMkLst>
        </pc:picChg>
        <pc:picChg chg="add del mod">
          <ac:chgData name="Morgan Hibberd" userId="da6edfdf-e9a7-4c3d-9dca-2b1fb6e5cf30" providerId="ADAL" clId="{CCCBCAE1-EA8A-4624-9BB8-F754AD1E090F}" dt="2024-09-12T11:13:05.828" v="8344" actId="478"/>
          <ac:picMkLst>
            <pc:docMk/>
            <pc:sldMk cId="391561072" sldId="278"/>
            <ac:picMk id="1043" creationId="{39C6CB58-9C4C-18E9-6DF6-9C495CA814D6}"/>
          </ac:picMkLst>
        </pc:picChg>
        <pc:picChg chg="add mod">
          <ac:chgData name="Morgan Hibberd" userId="da6edfdf-e9a7-4c3d-9dca-2b1fb6e5cf30" providerId="ADAL" clId="{CCCBCAE1-EA8A-4624-9BB8-F754AD1E090F}" dt="2024-09-09T11:24:57.808" v="3134" actId="1037"/>
          <ac:picMkLst>
            <pc:docMk/>
            <pc:sldMk cId="391561072" sldId="278"/>
            <ac:picMk id="1057" creationId="{0B251216-398E-70FB-2090-90F3FFAC80F4}"/>
          </ac:picMkLst>
        </pc:picChg>
        <pc:picChg chg="add del mod">
          <ac:chgData name="Morgan Hibberd" userId="da6edfdf-e9a7-4c3d-9dca-2b1fb6e5cf30" providerId="ADAL" clId="{CCCBCAE1-EA8A-4624-9BB8-F754AD1E090F}" dt="2024-09-09T10:15:54.461" v="2987" actId="478"/>
          <ac:picMkLst>
            <pc:docMk/>
            <pc:sldMk cId="391561072" sldId="278"/>
            <ac:picMk id="1088" creationId="{0B0B6646-DBB8-287B-8DA6-CF596286C533}"/>
          </ac:picMkLst>
        </pc:picChg>
        <pc:picChg chg="add mod">
          <ac:chgData name="Morgan Hibberd" userId="da6edfdf-e9a7-4c3d-9dca-2b1fb6e5cf30" providerId="ADAL" clId="{CCCBCAE1-EA8A-4624-9BB8-F754AD1E090F}" dt="2024-09-09T11:25:06.232" v="3157" actId="1037"/>
          <ac:picMkLst>
            <pc:docMk/>
            <pc:sldMk cId="391561072" sldId="278"/>
            <ac:picMk id="1090" creationId="{E3CE7043-2188-7F49-7465-AA9FD1B63A93}"/>
          </ac:picMkLst>
        </pc:picChg>
        <pc:picChg chg="add mod modCrop">
          <ac:chgData name="Morgan Hibberd" userId="da6edfdf-e9a7-4c3d-9dca-2b1fb6e5cf30" providerId="ADAL" clId="{CCCBCAE1-EA8A-4624-9BB8-F754AD1E090F}" dt="2024-09-09T11:24:57.808" v="3134" actId="1037"/>
          <ac:picMkLst>
            <pc:docMk/>
            <pc:sldMk cId="391561072" sldId="278"/>
            <ac:picMk id="1107" creationId="{F5465CC7-240E-21A9-96F4-F6D2C7FDD2D3}"/>
          </ac:picMkLst>
        </pc:picChg>
        <pc:picChg chg="add mod">
          <ac:chgData name="Morgan Hibberd" userId="da6edfdf-e9a7-4c3d-9dca-2b1fb6e5cf30" providerId="ADAL" clId="{CCCBCAE1-EA8A-4624-9BB8-F754AD1E090F}" dt="2024-09-13T08:06:04.010" v="8374" actId="14100"/>
          <ac:picMkLst>
            <pc:docMk/>
            <pc:sldMk cId="391561072" sldId="278"/>
            <ac:picMk id="8194" creationId="{D9A59EB3-B783-60D3-688C-BD6BCCF4A694}"/>
          </ac:picMkLst>
        </pc:picChg>
        <pc:cxnChg chg="add mod">
          <ac:chgData name="Morgan Hibberd" userId="da6edfdf-e9a7-4c3d-9dca-2b1fb6e5cf30" providerId="ADAL" clId="{CCCBCAE1-EA8A-4624-9BB8-F754AD1E090F}" dt="2024-09-09T10:09:39.580" v="2972" actId="692"/>
          <ac:cxnSpMkLst>
            <pc:docMk/>
            <pc:sldMk cId="391561072" sldId="278"/>
            <ac:cxnSpMk id="29" creationId="{02CEE089-A202-3431-E222-6454590BBB9C}"/>
          </ac:cxnSpMkLst>
        </pc:cxnChg>
        <pc:cxnChg chg="add mod ord">
          <ac:chgData name="Morgan Hibberd" userId="da6edfdf-e9a7-4c3d-9dca-2b1fb6e5cf30" providerId="ADAL" clId="{CCCBCAE1-EA8A-4624-9BB8-F754AD1E090F}" dt="2024-09-09T11:23:36.942" v="3104" actId="166"/>
          <ac:cxnSpMkLst>
            <pc:docMk/>
            <pc:sldMk cId="391561072" sldId="278"/>
            <ac:cxnSpMk id="36" creationId="{81019B42-28DD-8959-FE30-0FFF4AB8B014}"/>
          </ac:cxnSpMkLst>
        </pc:cxnChg>
        <pc:cxnChg chg="add mod">
          <ac:chgData name="Morgan Hibberd" userId="da6edfdf-e9a7-4c3d-9dca-2b1fb6e5cf30" providerId="ADAL" clId="{CCCBCAE1-EA8A-4624-9BB8-F754AD1E090F}" dt="2024-09-09T09:50:04.048" v="2935" actId="14100"/>
          <ac:cxnSpMkLst>
            <pc:docMk/>
            <pc:sldMk cId="391561072" sldId="278"/>
            <ac:cxnSpMk id="51" creationId="{A4BAB9A1-1282-1A5F-D0D0-703A85D511A5}"/>
          </ac:cxnSpMkLst>
        </pc:cxnChg>
        <pc:cxnChg chg="add mod">
          <ac:chgData name="Morgan Hibberd" userId="da6edfdf-e9a7-4c3d-9dca-2b1fb6e5cf30" providerId="ADAL" clId="{CCCBCAE1-EA8A-4624-9BB8-F754AD1E090F}" dt="2024-09-09T09:13:23.994" v="2683"/>
          <ac:cxnSpMkLst>
            <pc:docMk/>
            <pc:sldMk cId="391561072" sldId="278"/>
            <ac:cxnSpMk id="59" creationId="{A4151D9F-F678-2249-1A04-664E6CF42950}"/>
          </ac:cxnSpMkLst>
        </pc:cxnChg>
        <pc:cxnChg chg="add mod ord">
          <ac:chgData name="Morgan Hibberd" userId="da6edfdf-e9a7-4c3d-9dca-2b1fb6e5cf30" providerId="ADAL" clId="{CCCBCAE1-EA8A-4624-9BB8-F754AD1E090F}" dt="2024-09-09T11:23:36.942" v="3104" actId="166"/>
          <ac:cxnSpMkLst>
            <pc:docMk/>
            <pc:sldMk cId="391561072" sldId="278"/>
            <ac:cxnSpMk id="61" creationId="{840704DF-EFE2-F8E0-C333-83121D1017CB}"/>
          </ac:cxnSpMkLst>
        </pc:cxnChg>
        <pc:cxnChg chg="add mod">
          <ac:chgData name="Morgan Hibberd" userId="da6edfdf-e9a7-4c3d-9dca-2b1fb6e5cf30" providerId="ADAL" clId="{CCCBCAE1-EA8A-4624-9BB8-F754AD1E090F}" dt="2024-09-09T09:52:34.833" v="2969" actId="1036"/>
          <ac:cxnSpMkLst>
            <pc:docMk/>
            <pc:sldMk cId="391561072" sldId="278"/>
            <ac:cxnSpMk id="1033" creationId="{4C09AAF9-08E6-6D79-F182-CC77890F0CE3}"/>
          </ac:cxnSpMkLst>
        </pc:cxnChg>
        <pc:cxnChg chg="add mod ord">
          <ac:chgData name="Morgan Hibberd" userId="da6edfdf-e9a7-4c3d-9dca-2b1fb6e5cf30" providerId="ADAL" clId="{CCCBCAE1-EA8A-4624-9BB8-F754AD1E090F}" dt="2024-09-09T11:23:44.525" v="3105" actId="166"/>
          <ac:cxnSpMkLst>
            <pc:docMk/>
            <pc:sldMk cId="391561072" sldId="278"/>
            <ac:cxnSpMk id="1058" creationId="{D3A3D9EE-A423-F32A-2AB0-7EA6F45768CB}"/>
          </ac:cxnSpMkLst>
        </pc:cxnChg>
        <pc:cxnChg chg="add mod ord">
          <ac:chgData name="Morgan Hibberd" userId="da6edfdf-e9a7-4c3d-9dca-2b1fb6e5cf30" providerId="ADAL" clId="{CCCBCAE1-EA8A-4624-9BB8-F754AD1E090F}" dt="2024-09-09T11:23:36.942" v="3104" actId="166"/>
          <ac:cxnSpMkLst>
            <pc:docMk/>
            <pc:sldMk cId="391561072" sldId="278"/>
            <ac:cxnSpMk id="1091" creationId="{CBF605B9-1879-D73D-5AB2-96DA03FB02D6}"/>
          </ac:cxnSpMkLst>
        </pc:cxnChg>
        <pc:cxnChg chg="add mod ord">
          <ac:chgData name="Morgan Hibberd" userId="da6edfdf-e9a7-4c3d-9dca-2b1fb6e5cf30" providerId="ADAL" clId="{CCCBCAE1-EA8A-4624-9BB8-F754AD1E090F}" dt="2024-09-09T11:23:36.942" v="3104" actId="166"/>
          <ac:cxnSpMkLst>
            <pc:docMk/>
            <pc:sldMk cId="391561072" sldId="278"/>
            <ac:cxnSpMk id="1100" creationId="{3474E203-CC30-6A25-3E67-80A1E3D8B359}"/>
          </ac:cxnSpMkLst>
        </pc:cxnChg>
      </pc:sldChg>
      <pc:sldChg chg="addSp delSp modSp add del mod ord delAnim modAnim">
        <pc:chgData name="Morgan Hibberd" userId="da6edfdf-e9a7-4c3d-9dca-2b1fb6e5cf30" providerId="ADAL" clId="{CCCBCAE1-EA8A-4624-9BB8-F754AD1E090F}" dt="2024-09-12T10:52:20.188" v="7508" actId="47"/>
        <pc:sldMkLst>
          <pc:docMk/>
          <pc:sldMk cId="808070207" sldId="279"/>
        </pc:sldMkLst>
        <pc:spChg chg="mod">
          <ac:chgData name="Morgan Hibberd" userId="da6edfdf-e9a7-4c3d-9dca-2b1fb6e5cf30" providerId="ADAL" clId="{CCCBCAE1-EA8A-4624-9BB8-F754AD1E090F}" dt="2024-09-12T09:00:17.393" v="5094" actId="20577"/>
          <ac:spMkLst>
            <pc:docMk/>
            <pc:sldMk cId="808070207" sldId="279"/>
            <ac:spMk id="2" creationId="{00000000-0000-0000-0000-000000000000}"/>
          </ac:spMkLst>
        </pc:spChg>
        <pc:spChg chg="add mod">
          <ac:chgData name="Morgan Hibberd" userId="da6edfdf-e9a7-4c3d-9dca-2b1fb6e5cf30" providerId="ADAL" clId="{CCCBCAE1-EA8A-4624-9BB8-F754AD1E090F}" dt="2024-09-12T08:08:39.133" v="4308"/>
          <ac:spMkLst>
            <pc:docMk/>
            <pc:sldMk cId="808070207" sldId="279"/>
            <ac:spMk id="3" creationId="{FACEF3D9-40EA-31EC-03F5-63CB36449EEF}"/>
          </ac:spMkLst>
        </pc:spChg>
        <pc:spChg chg="del">
          <ac:chgData name="Morgan Hibberd" userId="da6edfdf-e9a7-4c3d-9dca-2b1fb6e5cf30" providerId="ADAL" clId="{CCCBCAE1-EA8A-4624-9BB8-F754AD1E090F}" dt="2024-09-12T08:08:38.660" v="4307" actId="478"/>
          <ac:spMkLst>
            <pc:docMk/>
            <pc:sldMk cId="808070207" sldId="279"/>
            <ac:spMk id="5" creationId="{64A0B67A-7C5E-5604-8A22-F485F1352E63}"/>
          </ac:spMkLst>
        </pc:spChg>
        <pc:spChg chg="add del mod">
          <ac:chgData name="Morgan Hibberd" userId="da6edfdf-e9a7-4c3d-9dca-2b1fb6e5cf30" providerId="ADAL" clId="{CCCBCAE1-EA8A-4624-9BB8-F754AD1E090F}" dt="2024-09-12T08:58:30.013" v="5021" actId="478"/>
          <ac:spMkLst>
            <pc:docMk/>
            <pc:sldMk cId="808070207" sldId="279"/>
            <ac:spMk id="6" creationId="{67947655-EDF1-009C-5694-4AC952A8DBC5}"/>
          </ac:spMkLst>
        </pc:spChg>
        <pc:spChg chg="add del mod">
          <ac:chgData name="Morgan Hibberd" userId="da6edfdf-e9a7-4c3d-9dca-2b1fb6e5cf30" providerId="ADAL" clId="{CCCBCAE1-EA8A-4624-9BB8-F754AD1E090F}" dt="2024-09-12T08:52:37.989" v="4872" actId="478"/>
          <ac:spMkLst>
            <pc:docMk/>
            <pc:sldMk cId="808070207" sldId="279"/>
            <ac:spMk id="7" creationId="{8D79D5FC-D712-145A-1B68-FD02963AAE2C}"/>
          </ac:spMkLst>
        </pc:spChg>
        <pc:spChg chg="add del mod">
          <ac:chgData name="Morgan Hibberd" userId="da6edfdf-e9a7-4c3d-9dca-2b1fb6e5cf30" providerId="ADAL" clId="{CCCBCAE1-EA8A-4624-9BB8-F754AD1E090F}" dt="2024-09-12T09:01:08.127" v="5103" actId="478"/>
          <ac:spMkLst>
            <pc:docMk/>
            <pc:sldMk cId="808070207" sldId="279"/>
            <ac:spMk id="9" creationId="{89FE78CA-D009-D79A-30A6-4D84CF01F362}"/>
          </ac:spMkLst>
        </pc:spChg>
        <pc:spChg chg="add del mod">
          <ac:chgData name="Morgan Hibberd" userId="da6edfdf-e9a7-4c3d-9dca-2b1fb6e5cf30" providerId="ADAL" clId="{CCCBCAE1-EA8A-4624-9BB8-F754AD1E090F}" dt="2024-09-12T08:52:39.088" v="4873" actId="478"/>
          <ac:spMkLst>
            <pc:docMk/>
            <pc:sldMk cId="808070207" sldId="279"/>
            <ac:spMk id="10" creationId="{7401AC1B-2413-FB19-6BAE-350F8065BAA4}"/>
          </ac:spMkLst>
        </pc:spChg>
        <pc:spChg chg="add mod">
          <ac:chgData name="Morgan Hibberd" userId="da6edfdf-e9a7-4c3d-9dca-2b1fb6e5cf30" providerId="ADAL" clId="{CCCBCAE1-EA8A-4624-9BB8-F754AD1E090F}" dt="2024-09-12T10:07:14.789" v="6387" actId="20577"/>
          <ac:spMkLst>
            <pc:docMk/>
            <pc:sldMk cId="808070207" sldId="279"/>
            <ac:spMk id="11" creationId="{C3ABA15B-2A0E-FB18-CCC1-E1B20F2B366F}"/>
          </ac:spMkLst>
        </pc:spChg>
        <pc:spChg chg="add del mod">
          <ac:chgData name="Morgan Hibberd" userId="da6edfdf-e9a7-4c3d-9dca-2b1fb6e5cf30" providerId="ADAL" clId="{CCCBCAE1-EA8A-4624-9BB8-F754AD1E090F}" dt="2024-09-12T09:01:04.527" v="5100" actId="478"/>
          <ac:spMkLst>
            <pc:docMk/>
            <pc:sldMk cId="808070207" sldId="279"/>
            <ac:spMk id="13" creationId="{529A083A-F7FE-66CA-29E4-16DA8D4B0ED7}"/>
          </ac:spMkLst>
        </pc:spChg>
        <pc:spChg chg="del">
          <ac:chgData name="Morgan Hibberd" userId="da6edfdf-e9a7-4c3d-9dca-2b1fb6e5cf30" providerId="ADAL" clId="{CCCBCAE1-EA8A-4624-9BB8-F754AD1E090F}" dt="2024-09-09T11:35:53.812" v="3361" actId="478"/>
          <ac:spMkLst>
            <pc:docMk/>
            <pc:sldMk cId="808070207" sldId="279"/>
            <ac:spMk id="14" creationId="{83516199-75EE-AD89-ECDA-514EE2A53184}"/>
          </ac:spMkLst>
        </pc:spChg>
        <pc:spChg chg="add del mod">
          <ac:chgData name="Morgan Hibberd" userId="da6edfdf-e9a7-4c3d-9dca-2b1fb6e5cf30" providerId="ADAL" clId="{CCCBCAE1-EA8A-4624-9BB8-F754AD1E090F}" dt="2024-09-12T08:57:56.265" v="4976" actId="478"/>
          <ac:spMkLst>
            <pc:docMk/>
            <pc:sldMk cId="808070207" sldId="279"/>
            <ac:spMk id="14" creationId="{D6219B6B-3582-636A-5317-54A5160A4BB3}"/>
          </ac:spMkLst>
        </pc:spChg>
        <pc:spChg chg="del">
          <ac:chgData name="Morgan Hibberd" userId="da6edfdf-e9a7-4c3d-9dca-2b1fb6e5cf30" providerId="ADAL" clId="{CCCBCAE1-EA8A-4624-9BB8-F754AD1E090F}" dt="2024-09-09T11:35:53.812" v="3361" actId="478"/>
          <ac:spMkLst>
            <pc:docMk/>
            <pc:sldMk cId="808070207" sldId="279"/>
            <ac:spMk id="15" creationId="{7A90D0A8-1E8E-4E63-B7B9-B2EFBB672C42}"/>
          </ac:spMkLst>
        </pc:spChg>
        <pc:spChg chg="add del mod">
          <ac:chgData name="Morgan Hibberd" userId="da6edfdf-e9a7-4c3d-9dca-2b1fb6e5cf30" providerId="ADAL" clId="{CCCBCAE1-EA8A-4624-9BB8-F754AD1E090F}" dt="2024-09-12T10:52:03.349" v="7507" actId="478"/>
          <ac:spMkLst>
            <pc:docMk/>
            <pc:sldMk cId="808070207" sldId="279"/>
            <ac:spMk id="15" creationId="{7CCA973A-B3B8-8A1A-F793-204F3AB7CDEB}"/>
          </ac:spMkLst>
        </pc:spChg>
        <pc:spChg chg="add del mod ord">
          <ac:chgData name="Morgan Hibberd" userId="da6edfdf-e9a7-4c3d-9dca-2b1fb6e5cf30" providerId="ADAL" clId="{CCCBCAE1-EA8A-4624-9BB8-F754AD1E090F}" dt="2024-09-12T09:53:42.992" v="6217" actId="478"/>
          <ac:spMkLst>
            <pc:docMk/>
            <pc:sldMk cId="808070207" sldId="279"/>
            <ac:spMk id="16" creationId="{572225BE-3044-4C66-644F-7A2492FB7F7F}"/>
          </ac:spMkLst>
        </pc:spChg>
        <pc:spChg chg="del">
          <ac:chgData name="Morgan Hibberd" userId="da6edfdf-e9a7-4c3d-9dca-2b1fb6e5cf30" providerId="ADAL" clId="{CCCBCAE1-EA8A-4624-9BB8-F754AD1E090F}" dt="2024-09-09T11:35:53.812" v="3361" actId="478"/>
          <ac:spMkLst>
            <pc:docMk/>
            <pc:sldMk cId="808070207" sldId="279"/>
            <ac:spMk id="16" creationId="{8AB711CD-22B4-DCFB-0618-D458E4AFE7A5}"/>
          </ac:spMkLst>
        </pc:spChg>
        <pc:spChg chg="del">
          <ac:chgData name="Morgan Hibberd" userId="da6edfdf-e9a7-4c3d-9dca-2b1fb6e5cf30" providerId="ADAL" clId="{CCCBCAE1-EA8A-4624-9BB8-F754AD1E090F}" dt="2024-09-09T11:35:53.812" v="3361" actId="478"/>
          <ac:spMkLst>
            <pc:docMk/>
            <pc:sldMk cId="808070207" sldId="279"/>
            <ac:spMk id="17" creationId="{708DDCE6-AD03-34C3-10D5-E88A747A74A4}"/>
          </ac:spMkLst>
        </pc:spChg>
        <pc:spChg chg="add del mod">
          <ac:chgData name="Morgan Hibberd" userId="da6edfdf-e9a7-4c3d-9dca-2b1fb6e5cf30" providerId="ADAL" clId="{CCCBCAE1-EA8A-4624-9BB8-F754AD1E090F}" dt="2024-09-12T10:52:03.349" v="7507" actId="478"/>
          <ac:spMkLst>
            <pc:docMk/>
            <pc:sldMk cId="808070207" sldId="279"/>
            <ac:spMk id="17" creationId="{B1750FFE-4A26-84A4-8027-CE2CD52C05C6}"/>
          </ac:spMkLst>
        </pc:spChg>
        <pc:spChg chg="add del mod">
          <ac:chgData name="Morgan Hibberd" userId="da6edfdf-e9a7-4c3d-9dca-2b1fb6e5cf30" providerId="ADAL" clId="{CCCBCAE1-EA8A-4624-9BB8-F754AD1E090F}" dt="2024-09-12T09:53:41.992" v="6216" actId="478"/>
          <ac:spMkLst>
            <pc:docMk/>
            <pc:sldMk cId="808070207" sldId="279"/>
            <ac:spMk id="18" creationId="{66284E50-2E94-1F01-7D03-29A55BDE0DF5}"/>
          </ac:spMkLst>
        </pc:spChg>
        <pc:spChg chg="del">
          <ac:chgData name="Morgan Hibberd" userId="da6edfdf-e9a7-4c3d-9dca-2b1fb6e5cf30" providerId="ADAL" clId="{CCCBCAE1-EA8A-4624-9BB8-F754AD1E090F}" dt="2024-09-09T11:35:53.812" v="3361" actId="478"/>
          <ac:spMkLst>
            <pc:docMk/>
            <pc:sldMk cId="808070207" sldId="279"/>
            <ac:spMk id="18" creationId="{E910AD16-B0ED-D04B-D9E3-B97C2EBC1529}"/>
          </ac:spMkLst>
        </pc:spChg>
        <pc:spChg chg="add del mod ord">
          <ac:chgData name="Morgan Hibberd" userId="da6edfdf-e9a7-4c3d-9dca-2b1fb6e5cf30" providerId="ADAL" clId="{CCCBCAE1-EA8A-4624-9BB8-F754AD1E090F}" dt="2024-09-12T09:24:17.722" v="5491" actId="478"/>
          <ac:spMkLst>
            <pc:docMk/>
            <pc:sldMk cId="808070207" sldId="279"/>
            <ac:spMk id="19" creationId="{BA7A16A5-E31F-7C18-F1FD-4ED279094076}"/>
          </ac:spMkLst>
        </pc:spChg>
        <pc:spChg chg="del">
          <ac:chgData name="Morgan Hibberd" userId="da6edfdf-e9a7-4c3d-9dca-2b1fb6e5cf30" providerId="ADAL" clId="{CCCBCAE1-EA8A-4624-9BB8-F754AD1E090F}" dt="2024-09-09T11:35:53.812" v="3361" actId="478"/>
          <ac:spMkLst>
            <pc:docMk/>
            <pc:sldMk cId="808070207" sldId="279"/>
            <ac:spMk id="19" creationId="{EB80F57D-1101-D902-0BAF-43BCBCEC4858}"/>
          </ac:spMkLst>
        </pc:spChg>
        <pc:spChg chg="del">
          <ac:chgData name="Morgan Hibberd" userId="da6edfdf-e9a7-4c3d-9dca-2b1fb6e5cf30" providerId="ADAL" clId="{CCCBCAE1-EA8A-4624-9BB8-F754AD1E090F}" dt="2024-09-09T11:35:53.812" v="3361" actId="478"/>
          <ac:spMkLst>
            <pc:docMk/>
            <pc:sldMk cId="808070207" sldId="279"/>
            <ac:spMk id="20" creationId="{86C6CEF3-C40F-1779-A0B5-9B5EC972375C}"/>
          </ac:spMkLst>
        </pc:spChg>
        <pc:spChg chg="add del mod ord">
          <ac:chgData name="Morgan Hibberd" userId="da6edfdf-e9a7-4c3d-9dca-2b1fb6e5cf30" providerId="ADAL" clId="{CCCBCAE1-EA8A-4624-9BB8-F754AD1E090F}" dt="2024-09-12T09:06:18.187" v="5314" actId="478"/>
          <ac:spMkLst>
            <pc:docMk/>
            <pc:sldMk cId="808070207" sldId="279"/>
            <ac:spMk id="20" creationId="{F12DD1A7-F02E-4FE8-FCCE-EBA704C227DE}"/>
          </ac:spMkLst>
        </pc:spChg>
        <pc:spChg chg="add del mod">
          <ac:chgData name="Morgan Hibberd" userId="da6edfdf-e9a7-4c3d-9dca-2b1fb6e5cf30" providerId="ADAL" clId="{CCCBCAE1-EA8A-4624-9BB8-F754AD1E090F}" dt="2024-09-12T10:52:03.349" v="7507" actId="478"/>
          <ac:spMkLst>
            <pc:docMk/>
            <pc:sldMk cId="808070207" sldId="279"/>
            <ac:spMk id="21" creationId="{8452BCE0-9B86-EBC6-AC90-580CAB361787}"/>
          </ac:spMkLst>
        </pc:spChg>
        <pc:spChg chg="add del mod">
          <ac:chgData name="Morgan Hibberd" userId="da6edfdf-e9a7-4c3d-9dca-2b1fb6e5cf30" providerId="ADAL" clId="{CCCBCAE1-EA8A-4624-9BB8-F754AD1E090F}" dt="2024-09-12T10:29:54.656" v="6830" actId="478"/>
          <ac:spMkLst>
            <pc:docMk/>
            <pc:sldMk cId="808070207" sldId="279"/>
            <ac:spMk id="22" creationId="{EF53C73D-E031-D1A3-4D02-BD6A955C9ED2}"/>
          </ac:spMkLst>
        </pc:spChg>
        <pc:spChg chg="add del mod">
          <ac:chgData name="Morgan Hibberd" userId="da6edfdf-e9a7-4c3d-9dca-2b1fb6e5cf30" providerId="ADAL" clId="{CCCBCAE1-EA8A-4624-9BB8-F754AD1E090F}" dt="2024-09-12T09:53:49.815" v="6221" actId="478"/>
          <ac:spMkLst>
            <pc:docMk/>
            <pc:sldMk cId="808070207" sldId="279"/>
            <ac:spMk id="23" creationId="{20A6E92E-B064-B3E5-0047-17C4EAEAD417}"/>
          </ac:spMkLst>
        </pc:spChg>
        <pc:spChg chg="add del mod">
          <ac:chgData name="Morgan Hibberd" userId="da6edfdf-e9a7-4c3d-9dca-2b1fb6e5cf30" providerId="ADAL" clId="{CCCBCAE1-EA8A-4624-9BB8-F754AD1E090F}" dt="2024-09-12T10:52:03.349" v="7507" actId="478"/>
          <ac:spMkLst>
            <pc:docMk/>
            <pc:sldMk cId="808070207" sldId="279"/>
            <ac:spMk id="25" creationId="{A00B5FAA-52C7-FCE2-5390-BBEE01FF0B4A}"/>
          </ac:spMkLst>
        </pc:spChg>
        <pc:spChg chg="add del mod ord">
          <ac:chgData name="Morgan Hibberd" userId="da6edfdf-e9a7-4c3d-9dca-2b1fb6e5cf30" providerId="ADAL" clId="{CCCBCAE1-EA8A-4624-9BB8-F754AD1E090F}" dt="2024-09-12T09:53:47.234" v="6218" actId="478"/>
          <ac:spMkLst>
            <pc:docMk/>
            <pc:sldMk cId="808070207" sldId="279"/>
            <ac:spMk id="26" creationId="{04A49FA4-F9C1-63F2-ACAD-3086B6EE4534}"/>
          </ac:spMkLst>
        </pc:spChg>
        <pc:spChg chg="add del mod">
          <ac:chgData name="Morgan Hibberd" userId="da6edfdf-e9a7-4c3d-9dca-2b1fb6e5cf30" providerId="ADAL" clId="{CCCBCAE1-EA8A-4624-9BB8-F754AD1E090F}" dt="2024-09-12T09:49:25.750" v="6071" actId="478"/>
          <ac:spMkLst>
            <pc:docMk/>
            <pc:sldMk cId="808070207" sldId="279"/>
            <ac:spMk id="27" creationId="{6A9B0344-0ABC-EB6D-99E8-383AE5D34D79}"/>
          </ac:spMkLst>
        </pc:spChg>
        <pc:spChg chg="del">
          <ac:chgData name="Morgan Hibberd" userId="da6edfdf-e9a7-4c3d-9dca-2b1fb6e5cf30" providerId="ADAL" clId="{CCCBCAE1-EA8A-4624-9BB8-F754AD1E090F}" dt="2024-09-09T11:35:53.812" v="3361" actId="478"/>
          <ac:spMkLst>
            <pc:docMk/>
            <pc:sldMk cId="808070207" sldId="279"/>
            <ac:spMk id="27" creationId="{9F5CB3FC-D6ED-071D-4148-CA8759C24EB4}"/>
          </ac:spMkLst>
        </pc:spChg>
        <pc:spChg chg="add del mod">
          <ac:chgData name="Morgan Hibberd" userId="da6edfdf-e9a7-4c3d-9dca-2b1fb6e5cf30" providerId="ADAL" clId="{CCCBCAE1-EA8A-4624-9BB8-F754AD1E090F}" dt="2024-09-12T09:35:34.200" v="5660" actId="478"/>
          <ac:spMkLst>
            <pc:docMk/>
            <pc:sldMk cId="808070207" sldId="279"/>
            <ac:spMk id="28" creationId="{946D321B-B965-37B2-60FF-B4F78B14DE0F}"/>
          </ac:spMkLst>
        </pc:spChg>
        <pc:spChg chg="add del mod">
          <ac:chgData name="Morgan Hibberd" userId="da6edfdf-e9a7-4c3d-9dca-2b1fb6e5cf30" providerId="ADAL" clId="{CCCBCAE1-EA8A-4624-9BB8-F754AD1E090F}" dt="2024-09-12T09:28:53.788" v="5552" actId="478"/>
          <ac:spMkLst>
            <pc:docMk/>
            <pc:sldMk cId="808070207" sldId="279"/>
            <ac:spMk id="29" creationId="{C934DBA1-ECAF-AC43-BCF5-617F38A8B82B}"/>
          </ac:spMkLst>
        </pc:spChg>
        <pc:spChg chg="add del mod">
          <ac:chgData name="Morgan Hibberd" userId="da6edfdf-e9a7-4c3d-9dca-2b1fb6e5cf30" providerId="ADAL" clId="{CCCBCAE1-EA8A-4624-9BB8-F754AD1E090F}" dt="2024-09-12T10:52:03.349" v="7507" actId="478"/>
          <ac:spMkLst>
            <pc:docMk/>
            <pc:sldMk cId="808070207" sldId="279"/>
            <ac:spMk id="30" creationId="{C77F3104-778A-2D3C-7C9E-1E209C6A2CF2}"/>
          </ac:spMkLst>
        </pc:spChg>
        <pc:spChg chg="add del mod ord">
          <ac:chgData name="Morgan Hibberd" userId="da6edfdf-e9a7-4c3d-9dca-2b1fb6e5cf30" providerId="ADAL" clId="{CCCBCAE1-EA8A-4624-9BB8-F754AD1E090F}" dt="2024-09-12T09:53:48.225" v="6219" actId="478"/>
          <ac:spMkLst>
            <pc:docMk/>
            <pc:sldMk cId="808070207" sldId="279"/>
            <ac:spMk id="31" creationId="{DB0C8256-311C-B03E-A9BC-D50EF4A9C687}"/>
          </ac:spMkLst>
        </pc:spChg>
        <pc:spChg chg="add del mod">
          <ac:chgData name="Morgan Hibberd" userId="da6edfdf-e9a7-4c3d-9dca-2b1fb6e5cf30" providerId="ADAL" clId="{CCCBCAE1-EA8A-4624-9BB8-F754AD1E090F}" dt="2024-09-12T09:53:40.877" v="6215" actId="478"/>
          <ac:spMkLst>
            <pc:docMk/>
            <pc:sldMk cId="808070207" sldId="279"/>
            <ac:spMk id="32" creationId="{394C4733-6766-8555-B1F6-102CD3067346}"/>
          </ac:spMkLst>
        </pc:spChg>
        <pc:spChg chg="add del mod">
          <ac:chgData name="Morgan Hibberd" userId="da6edfdf-e9a7-4c3d-9dca-2b1fb6e5cf30" providerId="ADAL" clId="{CCCBCAE1-EA8A-4624-9BB8-F754AD1E090F}" dt="2024-09-12T09:53:50.818" v="6222" actId="478"/>
          <ac:spMkLst>
            <pc:docMk/>
            <pc:sldMk cId="808070207" sldId="279"/>
            <ac:spMk id="33" creationId="{44BB1D56-A3E8-4649-4C3A-E5641B7F0BF7}"/>
          </ac:spMkLst>
        </pc:spChg>
        <pc:spChg chg="add del mod">
          <ac:chgData name="Morgan Hibberd" userId="da6edfdf-e9a7-4c3d-9dca-2b1fb6e5cf30" providerId="ADAL" clId="{CCCBCAE1-EA8A-4624-9BB8-F754AD1E090F}" dt="2024-09-12T10:52:03.349" v="7507" actId="478"/>
          <ac:spMkLst>
            <pc:docMk/>
            <pc:sldMk cId="808070207" sldId="279"/>
            <ac:spMk id="34" creationId="{AAFAB357-6002-4859-511C-898C88D01B6E}"/>
          </ac:spMkLst>
        </pc:spChg>
        <pc:spChg chg="add del mod">
          <ac:chgData name="Morgan Hibberd" userId="da6edfdf-e9a7-4c3d-9dca-2b1fb6e5cf30" providerId="ADAL" clId="{CCCBCAE1-EA8A-4624-9BB8-F754AD1E090F}" dt="2024-09-12T10:52:03.349" v="7507" actId="478"/>
          <ac:spMkLst>
            <pc:docMk/>
            <pc:sldMk cId="808070207" sldId="279"/>
            <ac:spMk id="35" creationId="{56C57586-0D67-A179-5330-D733522762FA}"/>
          </ac:spMkLst>
        </pc:spChg>
        <pc:spChg chg="add del mod">
          <ac:chgData name="Morgan Hibberd" userId="da6edfdf-e9a7-4c3d-9dca-2b1fb6e5cf30" providerId="ADAL" clId="{CCCBCAE1-EA8A-4624-9BB8-F754AD1E090F}" dt="2024-09-12T10:06:26.382" v="6321" actId="478"/>
          <ac:spMkLst>
            <pc:docMk/>
            <pc:sldMk cId="808070207" sldId="279"/>
            <ac:spMk id="36" creationId="{A43E5521-3C38-3E98-C6F3-56256696E3A5}"/>
          </ac:spMkLst>
        </pc:spChg>
        <pc:spChg chg="add mod">
          <ac:chgData name="Morgan Hibberd" userId="da6edfdf-e9a7-4c3d-9dca-2b1fb6e5cf30" providerId="ADAL" clId="{CCCBCAE1-EA8A-4624-9BB8-F754AD1E090F}" dt="2024-09-12T10:07:12.015" v="6382" actId="1076"/>
          <ac:spMkLst>
            <pc:docMk/>
            <pc:sldMk cId="808070207" sldId="279"/>
            <ac:spMk id="37" creationId="{38726120-7029-65A5-D202-8984CD31653C}"/>
          </ac:spMkLst>
        </pc:spChg>
        <pc:spChg chg="add mod">
          <ac:chgData name="Morgan Hibberd" userId="da6edfdf-e9a7-4c3d-9dca-2b1fb6e5cf30" providerId="ADAL" clId="{CCCBCAE1-EA8A-4624-9BB8-F754AD1E090F}" dt="2024-09-12T10:33:07.173" v="6866"/>
          <ac:spMkLst>
            <pc:docMk/>
            <pc:sldMk cId="808070207" sldId="279"/>
            <ac:spMk id="39" creationId="{9BD7BC22-37CB-B87B-18A8-B133B1BA97BA}"/>
          </ac:spMkLst>
        </pc:spChg>
        <pc:spChg chg="add mod">
          <ac:chgData name="Morgan Hibberd" userId="da6edfdf-e9a7-4c3d-9dca-2b1fb6e5cf30" providerId="ADAL" clId="{CCCBCAE1-EA8A-4624-9BB8-F754AD1E090F}" dt="2024-09-12T10:33:07.173" v="6866"/>
          <ac:spMkLst>
            <pc:docMk/>
            <pc:sldMk cId="808070207" sldId="279"/>
            <ac:spMk id="40" creationId="{2B95A12E-EA9C-5C01-3629-33F0BD4FBC2B}"/>
          </ac:spMkLst>
        </pc:spChg>
        <pc:spChg chg="del">
          <ac:chgData name="Morgan Hibberd" userId="da6edfdf-e9a7-4c3d-9dca-2b1fb6e5cf30" providerId="ADAL" clId="{CCCBCAE1-EA8A-4624-9BB8-F754AD1E090F}" dt="2024-09-09T11:35:53.812" v="3361" actId="478"/>
          <ac:spMkLst>
            <pc:docMk/>
            <pc:sldMk cId="808070207" sldId="279"/>
            <ac:spMk id="40" creationId="{5DADC237-217E-FD2C-8F34-20BC14C3185B}"/>
          </ac:spMkLst>
        </pc:spChg>
        <pc:spChg chg="add mod">
          <ac:chgData name="Morgan Hibberd" userId="da6edfdf-e9a7-4c3d-9dca-2b1fb6e5cf30" providerId="ADAL" clId="{CCCBCAE1-EA8A-4624-9BB8-F754AD1E090F}" dt="2024-09-12T10:33:07.173" v="6866"/>
          <ac:spMkLst>
            <pc:docMk/>
            <pc:sldMk cId="808070207" sldId="279"/>
            <ac:spMk id="42" creationId="{2CC2243E-AF61-BEFE-9FFF-6B71CD2E605F}"/>
          </ac:spMkLst>
        </pc:spChg>
        <pc:spChg chg="add mod">
          <ac:chgData name="Morgan Hibberd" userId="da6edfdf-e9a7-4c3d-9dca-2b1fb6e5cf30" providerId="ADAL" clId="{CCCBCAE1-EA8A-4624-9BB8-F754AD1E090F}" dt="2024-09-12T10:33:07.173" v="6866"/>
          <ac:spMkLst>
            <pc:docMk/>
            <pc:sldMk cId="808070207" sldId="279"/>
            <ac:spMk id="44" creationId="{D4366CC9-B887-683B-4D17-6300770A45B8}"/>
          </ac:spMkLst>
        </pc:spChg>
        <pc:spChg chg="add mod">
          <ac:chgData name="Morgan Hibberd" userId="da6edfdf-e9a7-4c3d-9dca-2b1fb6e5cf30" providerId="ADAL" clId="{CCCBCAE1-EA8A-4624-9BB8-F754AD1E090F}" dt="2024-09-12T10:33:07.173" v="6866"/>
          <ac:spMkLst>
            <pc:docMk/>
            <pc:sldMk cId="808070207" sldId="279"/>
            <ac:spMk id="45" creationId="{3854975C-089B-6A01-3F06-8D99CA151EC1}"/>
          </ac:spMkLst>
        </pc:spChg>
        <pc:spChg chg="del">
          <ac:chgData name="Morgan Hibberd" userId="da6edfdf-e9a7-4c3d-9dca-2b1fb6e5cf30" providerId="ADAL" clId="{CCCBCAE1-EA8A-4624-9BB8-F754AD1E090F}" dt="2024-09-09T11:35:53.812" v="3361" actId="478"/>
          <ac:spMkLst>
            <pc:docMk/>
            <pc:sldMk cId="808070207" sldId="279"/>
            <ac:spMk id="47" creationId="{0A4B2B08-EC1E-329A-D50B-70E6BEAD8D70}"/>
          </ac:spMkLst>
        </pc:spChg>
        <pc:spChg chg="add mod">
          <ac:chgData name="Morgan Hibberd" userId="da6edfdf-e9a7-4c3d-9dca-2b1fb6e5cf30" providerId="ADAL" clId="{CCCBCAE1-EA8A-4624-9BB8-F754AD1E090F}" dt="2024-09-12T10:33:07.173" v="6866"/>
          <ac:spMkLst>
            <pc:docMk/>
            <pc:sldMk cId="808070207" sldId="279"/>
            <ac:spMk id="47" creationId="{0A60F306-3B80-EAE8-6FC3-58592BE2E919}"/>
          </ac:spMkLst>
        </pc:spChg>
        <pc:spChg chg="add del mod">
          <ac:chgData name="Morgan Hibberd" userId="da6edfdf-e9a7-4c3d-9dca-2b1fb6e5cf30" providerId="ADAL" clId="{CCCBCAE1-EA8A-4624-9BB8-F754AD1E090F}" dt="2024-09-12T10:52:03.349" v="7507" actId="478"/>
          <ac:spMkLst>
            <pc:docMk/>
            <pc:sldMk cId="808070207" sldId="279"/>
            <ac:spMk id="49" creationId="{80BC3984-73AF-5C7D-85EF-7FC9DB160013}"/>
          </ac:spMkLst>
        </pc:spChg>
        <pc:spChg chg="del">
          <ac:chgData name="Morgan Hibberd" userId="da6edfdf-e9a7-4c3d-9dca-2b1fb6e5cf30" providerId="ADAL" clId="{CCCBCAE1-EA8A-4624-9BB8-F754AD1E090F}" dt="2024-09-09T11:35:53.812" v="3361" actId="478"/>
          <ac:spMkLst>
            <pc:docMk/>
            <pc:sldMk cId="808070207" sldId="279"/>
            <ac:spMk id="52" creationId="{383E2C95-1F16-4E70-A05B-93C67A92AAA5}"/>
          </ac:spMkLst>
        </pc:spChg>
        <pc:spChg chg="del">
          <ac:chgData name="Morgan Hibberd" userId="da6edfdf-e9a7-4c3d-9dca-2b1fb6e5cf30" providerId="ADAL" clId="{CCCBCAE1-EA8A-4624-9BB8-F754AD1E090F}" dt="2024-09-09T11:35:53.812" v="3361" actId="478"/>
          <ac:spMkLst>
            <pc:docMk/>
            <pc:sldMk cId="808070207" sldId="279"/>
            <ac:spMk id="62" creationId="{C9275DD0-9172-EAA9-B32C-EBF4B564EE4B}"/>
          </ac:spMkLst>
        </pc:spChg>
        <pc:spChg chg="del">
          <ac:chgData name="Morgan Hibberd" userId="da6edfdf-e9a7-4c3d-9dca-2b1fb6e5cf30" providerId="ADAL" clId="{CCCBCAE1-EA8A-4624-9BB8-F754AD1E090F}" dt="2024-09-09T11:35:53.812" v="3361" actId="478"/>
          <ac:spMkLst>
            <pc:docMk/>
            <pc:sldMk cId="808070207" sldId="279"/>
            <ac:spMk id="1035" creationId="{05921157-3107-F516-66BF-943A0EB7EE78}"/>
          </ac:spMkLst>
        </pc:spChg>
        <pc:spChg chg="del">
          <ac:chgData name="Morgan Hibberd" userId="da6edfdf-e9a7-4c3d-9dca-2b1fb6e5cf30" providerId="ADAL" clId="{CCCBCAE1-EA8A-4624-9BB8-F754AD1E090F}" dt="2024-09-09T11:35:53.812" v="3361" actId="478"/>
          <ac:spMkLst>
            <pc:docMk/>
            <pc:sldMk cId="808070207" sldId="279"/>
            <ac:spMk id="1059" creationId="{2EA30469-2655-09A4-EA31-79984D641C6A}"/>
          </ac:spMkLst>
        </pc:spChg>
        <pc:spChg chg="del">
          <ac:chgData name="Morgan Hibberd" userId="da6edfdf-e9a7-4c3d-9dca-2b1fb6e5cf30" providerId="ADAL" clId="{CCCBCAE1-EA8A-4624-9BB8-F754AD1E090F}" dt="2024-09-09T11:35:53.812" v="3361" actId="478"/>
          <ac:spMkLst>
            <pc:docMk/>
            <pc:sldMk cId="808070207" sldId="279"/>
            <ac:spMk id="1073" creationId="{00CF10A7-4688-D10F-3189-2D11D2BCD54E}"/>
          </ac:spMkLst>
        </pc:spChg>
        <pc:spChg chg="del">
          <ac:chgData name="Morgan Hibberd" userId="da6edfdf-e9a7-4c3d-9dca-2b1fb6e5cf30" providerId="ADAL" clId="{CCCBCAE1-EA8A-4624-9BB8-F754AD1E090F}" dt="2024-09-09T11:35:53.812" v="3361" actId="478"/>
          <ac:spMkLst>
            <pc:docMk/>
            <pc:sldMk cId="808070207" sldId="279"/>
            <ac:spMk id="1092" creationId="{2F3472C4-4390-DF55-88BC-CB34DE893196}"/>
          </ac:spMkLst>
        </pc:spChg>
        <pc:spChg chg="del">
          <ac:chgData name="Morgan Hibberd" userId="da6edfdf-e9a7-4c3d-9dca-2b1fb6e5cf30" providerId="ADAL" clId="{CCCBCAE1-EA8A-4624-9BB8-F754AD1E090F}" dt="2024-09-09T11:35:53.812" v="3361" actId="478"/>
          <ac:spMkLst>
            <pc:docMk/>
            <pc:sldMk cId="808070207" sldId="279"/>
            <ac:spMk id="1101" creationId="{00F0DB1A-01A4-2346-A214-894654682603}"/>
          </ac:spMkLst>
        </pc:spChg>
        <pc:spChg chg="del">
          <ac:chgData name="Morgan Hibberd" userId="da6edfdf-e9a7-4c3d-9dca-2b1fb6e5cf30" providerId="ADAL" clId="{CCCBCAE1-EA8A-4624-9BB8-F754AD1E090F}" dt="2024-09-09T11:35:53.812" v="3361" actId="478"/>
          <ac:spMkLst>
            <pc:docMk/>
            <pc:sldMk cId="808070207" sldId="279"/>
            <ac:spMk id="1108" creationId="{F7EFFCA0-B854-AC94-DF7A-E16921445BF6}"/>
          </ac:spMkLst>
        </pc:spChg>
        <pc:spChg chg="del">
          <ac:chgData name="Morgan Hibberd" userId="da6edfdf-e9a7-4c3d-9dca-2b1fb6e5cf30" providerId="ADAL" clId="{CCCBCAE1-EA8A-4624-9BB8-F754AD1E090F}" dt="2024-09-09T11:35:53.812" v="3361" actId="478"/>
          <ac:spMkLst>
            <pc:docMk/>
            <pc:sldMk cId="808070207" sldId="279"/>
            <ac:spMk id="1109" creationId="{8A05CF3D-54AB-8118-BF36-69B929F058B1}"/>
          </ac:spMkLst>
        </pc:spChg>
        <pc:spChg chg="del">
          <ac:chgData name="Morgan Hibberd" userId="da6edfdf-e9a7-4c3d-9dca-2b1fb6e5cf30" providerId="ADAL" clId="{CCCBCAE1-EA8A-4624-9BB8-F754AD1E090F}" dt="2024-09-09T11:35:53.812" v="3361" actId="478"/>
          <ac:spMkLst>
            <pc:docMk/>
            <pc:sldMk cId="808070207" sldId="279"/>
            <ac:spMk id="1110" creationId="{62DC8DB6-1737-BB2D-522A-4ED9DEDFE377}"/>
          </ac:spMkLst>
        </pc:spChg>
        <pc:spChg chg="del">
          <ac:chgData name="Morgan Hibberd" userId="da6edfdf-e9a7-4c3d-9dca-2b1fb6e5cf30" providerId="ADAL" clId="{CCCBCAE1-EA8A-4624-9BB8-F754AD1E090F}" dt="2024-09-09T11:35:53.812" v="3361" actId="478"/>
          <ac:spMkLst>
            <pc:docMk/>
            <pc:sldMk cId="808070207" sldId="279"/>
            <ac:spMk id="1111" creationId="{474EBE86-F574-F711-706A-6ED9B8DB9047}"/>
          </ac:spMkLst>
        </pc:spChg>
        <pc:spChg chg="del">
          <ac:chgData name="Morgan Hibberd" userId="da6edfdf-e9a7-4c3d-9dca-2b1fb6e5cf30" providerId="ADAL" clId="{CCCBCAE1-EA8A-4624-9BB8-F754AD1E090F}" dt="2024-09-09T11:35:53.812" v="3361" actId="478"/>
          <ac:spMkLst>
            <pc:docMk/>
            <pc:sldMk cId="808070207" sldId="279"/>
            <ac:spMk id="1112" creationId="{EB0D0035-CABF-29A0-AE59-512B6BB38222}"/>
          </ac:spMkLst>
        </pc:spChg>
        <pc:spChg chg="del">
          <ac:chgData name="Morgan Hibberd" userId="da6edfdf-e9a7-4c3d-9dca-2b1fb6e5cf30" providerId="ADAL" clId="{CCCBCAE1-EA8A-4624-9BB8-F754AD1E090F}" dt="2024-09-09T11:35:53.812" v="3361" actId="478"/>
          <ac:spMkLst>
            <pc:docMk/>
            <pc:sldMk cId="808070207" sldId="279"/>
            <ac:spMk id="1113" creationId="{3D7B2E56-2BF2-FF43-BD76-62B957C77E1B}"/>
          </ac:spMkLst>
        </pc:spChg>
        <pc:spChg chg="del">
          <ac:chgData name="Morgan Hibberd" userId="da6edfdf-e9a7-4c3d-9dca-2b1fb6e5cf30" providerId="ADAL" clId="{CCCBCAE1-EA8A-4624-9BB8-F754AD1E090F}" dt="2024-09-09T11:35:53.812" v="3361" actId="478"/>
          <ac:spMkLst>
            <pc:docMk/>
            <pc:sldMk cId="808070207" sldId="279"/>
            <ac:spMk id="1114" creationId="{A89DCA13-0E37-59A7-1027-1F4452CA2708}"/>
          </ac:spMkLst>
        </pc:spChg>
        <pc:spChg chg="del">
          <ac:chgData name="Morgan Hibberd" userId="da6edfdf-e9a7-4c3d-9dca-2b1fb6e5cf30" providerId="ADAL" clId="{CCCBCAE1-EA8A-4624-9BB8-F754AD1E090F}" dt="2024-09-09T11:35:53.812" v="3361" actId="478"/>
          <ac:spMkLst>
            <pc:docMk/>
            <pc:sldMk cId="808070207" sldId="279"/>
            <ac:spMk id="1115" creationId="{1939A528-E670-BD24-CB59-9F440C98977B}"/>
          </ac:spMkLst>
        </pc:spChg>
        <pc:spChg chg="del">
          <ac:chgData name="Morgan Hibberd" userId="da6edfdf-e9a7-4c3d-9dca-2b1fb6e5cf30" providerId="ADAL" clId="{CCCBCAE1-EA8A-4624-9BB8-F754AD1E090F}" dt="2024-09-09T11:35:53.812" v="3361" actId="478"/>
          <ac:spMkLst>
            <pc:docMk/>
            <pc:sldMk cId="808070207" sldId="279"/>
            <ac:spMk id="1116" creationId="{8E7912CD-97CD-3DD6-5B91-33F5ED1BD6F2}"/>
          </ac:spMkLst>
        </pc:spChg>
        <pc:picChg chg="add del mod">
          <ac:chgData name="Morgan Hibberd" userId="da6edfdf-e9a7-4c3d-9dca-2b1fb6e5cf30" providerId="ADAL" clId="{CCCBCAE1-EA8A-4624-9BB8-F754AD1E090F}" dt="2024-09-09T11:40:08.132" v="3364" actId="478"/>
          <ac:picMkLst>
            <pc:docMk/>
            <pc:sldMk cId="808070207" sldId="279"/>
            <ac:picMk id="3" creationId="{2F1B8A03-ACAF-26E9-F31A-F2A3810DE9B8}"/>
          </ac:picMkLst>
        </pc:picChg>
        <pc:picChg chg="add del mod">
          <ac:chgData name="Morgan Hibberd" userId="da6edfdf-e9a7-4c3d-9dca-2b1fb6e5cf30" providerId="ADAL" clId="{CCCBCAE1-EA8A-4624-9BB8-F754AD1E090F}" dt="2024-09-12T09:53:40.182" v="6214" actId="478"/>
          <ac:picMkLst>
            <pc:docMk/>
            <pc:sldMk cId="808070207" sldId="279"/>
            <ac:picMk id="4" creationId="{FFAA03E4-6910-0E9E-3E60-E32545C55221}"/>
          </ac:picMkLst>
        </pc:picChg>
        <pc:picChg chg="add del mod">
          <ac:chgData name="Morgan Hibberd" userId="da6edfdf-e9a7-4c3d-9dca-2b1fb6e5cf30" providerId="ADAL" clId="{CCCBCAE1-EA8A-4624-9BB8-F754AD1E090F}" dt="2024-09-12T09:53:48.686" v="6220" actId="478"/>
          <ac:picMkLst>
            <pc:docMk/>
            <pc:sldMk cId="808070207" sldId="279"/>
            <ac:picMk id="8" creationId="{571FF10A-1B3A-FAA5-4F0C-9493D1F334A8}"/>
          </ac:picMkLst>
        </pc:picChg>
        <pc:picChg chg="add del mod">
          <ac:chgData name="Morgan Hibberd" userId="da6edfdf-e9a7-4c3d-9dca-2b1fb6e5cf30" providerId="ADAL" clId="{CCCBCAE1-EA8A-4624-9BB8-F754AD1E090F}" dt="2024-09-12T10:52:03.349" v="7507" actId="478"/>
          <ac:picMkLst>
            <pc:docMk/>
            <pc:sldMk cId="808070207" sldId="279"/>
            <ac:picMk id="12" creationId="{16CDB8CD-5404-517C-E5C5-86067002E216}"/>
          </ac:picMkLst>
        </pc:picChg>
        <pc:picChg chg="add del mod ord">
          <ac:chgData name="Morgan Hibberd" userId="da6edfdf-e9a7-4c3d-9dca-2b1fb6e5cf30" providerId="ADAL" clId="{CCCBCAE1-EA8A-4624-9BB8-F754AD1E090F}" dt="2024-09-12T10:52:03.349" v="7507" actId="478"/>
          <ac:picMkLst>
            <pc:docMk/>
            <pc:sldMk cId="808070207" sldId="279"/>
            <ac:picMk id="24" creationId="{489B7D44-86A1-E865-8DA9-7842778DDB20}"/>
          </ac:picMkLst>
        </pc:picChg>
        <pc:picChg chg="add mod">
          <ac:chgData name="Morgan Hibberd" userId="da6edfdf-e9a7-4c3d-9dca-2b1fb6e5cf30" providerId="ADAL" clId="{CCCBCAE1-EA8A-4624-9BB8-F754AD1E090F}" dt="2024-09-12T10:33:07.173" v="6866"/>
          <ac:picMkLst>
            <pc:docMk/>
            <pc:sldMk cId="808070207" sldId="279"/>
            <ac:picMk id="38" creationId="{C64A0091-E09A-09D3-1D65-55176AA296F6}"/>
          </ac:picMkLst>
        </pc:picChg>
        <pc:picChg chg="del">
          <ac:chgData name="Morgan Hibberd" userId="da6edfdf-e9a7-4c3d-9dca-2b1fb6e5cf30" providerId="ADAL" clId="{CCCBCAE1-EA8A-4624-9BB8-F754AD1E090F}" dt="2024-09-09T11:35:53.812" v="3361" actId="478"/>
          <ac:picMkLst>
            <pc:docMk/>
            <pc:sldMk cId="808070207" sldId="279"/>
            <ac:picMk id="49" creationId="{283DF895-ABE9-F39C-B7A5-4B34677991AE}"/>
          </ac:picMkLst>
        </pc:picChg>
        <pc:picChg chg="add del mod">
          <ac:chgData name="Morgan Hibberd" userId="da6edfdf-e9a7-4c3d-9dca-2b1fb6e5cf30" providerId="ADAL" clId="{CCCBCAE1-EA8A-4624-9BB8-F754AD1E090F}" dt="2024-09-12T10:52:03.349" v="7507" actId="478"/>
          <ac:picMkLst>
            <pc:docMk/>
            <pc:sldMk cId="808070207" sldId="279"/>
            <ac:picMk id="1026" creationId="{9B3E254C-88CC-1B1B-E776-16D80BCC49CC}"/>
          </ac:picMkLst>
        </pc:picChg>
        <pc:picChg chg="del">
          <ac:chgData name="Morgan Hibberd" userId="da6edfdf-e9a7-4c3d-9dca-2b1fb6e5cf30" providerId="ADAL" clId="{CCCBCAE1-EA8A-4624-9BB8-F754AD1E090F}" dt="2024-09-09T11:35:53.812" v="3361" actId="478"/>
          <ac:picMkLst>
            <pc:docMk/>
            <pc:sldMk cId="808070207" sldId="279"/>
            <ac:picMk id="1032" creationId="{923C8CFE-3845-24DA-2D3F-ED6246A38B33}"/>
          </ac:picMkLst>
        </pc:picChg>
        <pc:picChg chg="del">
          <ac:chgData name="Morgan Hibberd" userId="da6edfdf-e9a7-4c3d-9dca-2b1fb6e5cf30" providerId="ADAL" clId="{CCCBCAE1-EA8A-4624-9BB8-F754AD1E090F}" dt="2024-09-09T11:35:53.812" v="3361" actId="478"/>
          <ac:picMkLst>
            <pc:docMk/>
            <pc:sldMk cId="808070207" sldId="279"/>
            <ac:picMk id="1036" creationId="{F09A6440-2901-B9ED-3EE4-BCE9BD020504}"/>
          </ac:picMkLst>
        </pc:picChg>
        <pc:picChg chg="del">
          <ac:chgData name="Morgan Hibberd" userId="da6edfdf-e9a7-4c3d-9dca-2b1fb6e5cf30" providerId="ADAL" clId="{CCCBCAE1-EA8A-4624-9BB8-F754AD1E090F}" dt="2024-09-09T11:35:53.812" v="3361" actId="478"/>
          <ac:picMkLst>
            <pc:docMk/>
            <pc:sldMk cId="808070207" sldId="279"/>
            <ac:picMk id="1038" creationId="{2E005970-E5CF-FE12-4932-FDE5FD444589}"/>
          </ac:picMkLst>
        </pc:picChg>
        <pc:picChg chg="del">
          <ac:chgData name="Morgan Hibberd" userId="da6edfdf-e9a7-4c3d-9dca-2b1fb6e5cf30" providerId="ADAL" clId="{CCCBCAE1-EA8A-4624-9BB8-F754AD1E090F}" dt="2024-09-09T11:35:53.812" v="3361" actId="478"/>
          <ac:picMkLst>
            <pc:docMk/>
            <pc:sldMk cId="808070207" sldId="279"/>
            <ac:picMk id="1040" creationId="{1C279481-85AE-1B60-6A2C-8EB41D2769B1}"/>
          </ac:picMkLst>
        </pc:picChg>
        <pc:picChg chg="del">
          <ac:chgData name="Morgan Hibberd" userId="da6edfdf-e9a7-4c3d-9dca-2b1fb6e5cf30" providerId="ADAL" clId="{CCCBCAE1-EA8A-4624-9BB8-F754AD1E090F}" dt="2024-09-09T11:35:53.812" v="3361" actId="478"/>
          <ac:picMkLst>
            <pc:docMk/>
            <pc:sldMk cId="808070207" sldId="279"/>
            <ac:picMk id="1043" creationId="{39C6CB58-9C4C-18E9-6DF6-9C495CA814D6}"/>
          </ac:picMkLst>
        </pc:picChg>
        <pc:picChg chg="del">
          <ac:chgData name="Morgan Hibberd" userId="da6edfdf-e9a7-4c3d-9dca-2b1fb6e5cf30" providerId="ADAL" clId="{CCCBCAE1-EA8A-4624-9BB8-F754AD1E090F}" dt="2024-09-09T11:35:53.812" v="3361" actId="478"/>
          <ac:picMkLst>
            <pc:docMk/>
            <pc:sldMk cId="808070207" sldId="279"/>
            <ac:picMk id="1057" creationId="{0B251216-398E-70FB-2090-90F3FFAC80F4}"/>
          </ac:picMkLst>
        </pc:picChg>
        <pc:picChg chg="del">
          <ac:chgData name="Morgan Hibberd" userId="da6edfdf-e9a7-4c3d-9dca-2b1fb6e5cf30" providerId="ADAL" clId="{CCCBCAE1-EA8A-4624-9BB8-F754AD1E090F}" dt="2024-09-09T11:35:53.812" v="3361" actId="478"/>
          <ac:picMkLst>
            <pc:docMk/>
            <pc:sldMk cId="808070207" sldId="279"/>
            <ac:picMk id="1090" creationId="{E3CE7043-2188-7F49-7465-AA9FD1B63A93}"/>
          </ac:picMkLst>
        </pc:picChg>
        <pc:picChg chg="del">
          <ac:chgData name="Morgan Hibberd" userId="da6edfdf-e9a7-4c3d-9dca-2b1fb6e5cf30" providerId="ADAL" clId="{CCCBCAE1-EA8A-4624-9BB8-F754AD1E090F}" dt="2024-09-09T11:35:53.812" v="3361" actId="478"/>
          <ac:picMkLst>
            <pc:docMk/>
            <pc:sldMk cId="808070207" sldId="279"/>
            <ac:picMk id="1107" creationId="{F5465CC7-240E-21A9-96F4-F6D2C7FDD2D3}"/>
          </ac:picMkLst>
        </pc:picChg>
        <pc:picChg chg="add del mod">
          <ac:chgData name="Morgan Hibberd" userId="da6edfdf-e9a7-4c3d-9dca-2b1fb6e5cf30" providerId="ADAL" clId="{CCCBCAE1-EA8A-4624-9BB8-F754AD1E090F}" dt="2024-09-09T12:10:43.577" v="3414" actId="478"/>
          <ac:picMkLst>
            <pc:docMk/>
            <pc:sldMk cId="808070207" sldId="279"/>
            <ac:picMk id="3074" creationId="{0A7A5E2A-2FE2-000E-9EF5-7ACF32DCB4FA}"/>
          </ac:picMkLst>
        </pc:picChg>
        <pc:cxnChg chg="del">
          <ac:chgData name="Morgan Hibberd" userId="da6edfdf-e9a7-4c3d-9dca-2b1fb6e5cf30" providerId="ADAL" clId="{CCCBCAE1-EA8A-4624-9BB8-F754AD1E090F}" dt="2024-09-09T11:35:53.812" v="3361" actId="478"/>
          <ac:cxnSpMkLst>
            <pc:docMk/>
            <pc:sldMk cId="808070207" sldId="279"/>
            <ac:cxnSpMk id="29" creationId="{02CEE089-A202-3431-E222-6454590BBB9C}"/>
          </ac:cxnSpMkLst>
        </pc:cxnChg>
        <pc:cxnChg chg="del">
          <ac:chgData name="Morgan Hibberd" userId="da6edfdf-e9a7-4c3d-9dca-2b1fb6e5cf30" providerId="ADAL" clId="{CCCBCAE1-EA8A-4624-9BB8-F754AD1E090F}" dt="2024-09-09T11:35:53.812" v="3361" actId="478"/>
          <ac:cxnSpMkLst>
            <pc:docMk/>
            <pc:sldMk cId="808070207" sldId="279"/>
            <ac:cxnSpMk id="36" creationId="{81019B42-28DD-8959-FE30-0FFF4AB8B014}"/>
          </ac:cxnSpMkLst>
        </pc:cxnChg>
        <pc:cxnChg chg="add mod">
          <ac:chgData name="Morgan Hibberd" userId="da6edfdf-e9a7-4c3d-9dca-2b1fb6e5cf30" providerId="ADAL" clId="{CCCBCAE1-EA8A-4624-9BB8-F754AD1E090F}" dt="2024-09-12T10:33:07.173" v="6866"/>
          <ac:cxnSpMkLst>
            <pc:docMk/>
            <pc:sldMk cId="808070207" sldId="279"/>
            <ac:cxnSpMk id="41" creationId="{0F1329B4-D82A-ECF0-FE7E-A3465FB37B22}"/>
          </ac:cxnSpMkLst>
        </pc:cxnChg>
        <pc:cxnChg chg="add mod">
          <ac:chgData name="Morgan Hibberd" userId="da6edfdf-e9a7-4c3d-9dca-2b1fb6e5cf30" providerId="ADAL" clId="{CCCBCAE1-EA8A-4624-9BB8-F754AD1E090F}" dt="2024-09-12T10:33:07.173" v="6866"/>
          <ac:cxnSpMkLst>
            <pc:docMk/>
            <pc:sldMk cId="808070207" sldId="279"/>
            <ac:cxnSpMk id="43" creationId="{B43C1F8D-3639-210D-829C-F96304793FC2}"/>
          </ac:cxnSpMkLst>
        </pc:cxnChg>
        <pc:cxnChg chg="add mod">
          <ac:chgData name="Morgan Hibberd" userId="da6edfdf-e9a7-4c3d-9dca-2b1fb6e5cf30" providerId="ADAL" clId="{CCCBCAE1-EA8A-4624-9BB8-F754AD1E090F}" dt="2024-09-12T10:33:07.173" v="6866"/>
          <ac:cxnSpMkLst>
            <pc:docMk/>
            <pc:sldMk cId="808070207" sldId="279"/>
            <ac:cxnSpMk id="46" creationId="{E7A8CE17-5F05-53C8-258B-FA59CE5B7396}"/>
          </ac:cxnSpMkLst>
        </pc:cxnChg>
        <pc:cxnChg chg="add mod">
          <ac:chgData name="Morgan Hibberd" userId="da6edfdf-e9a7-4c3d-9dca-2b1fb6e5cf30" providerId="ADAL" clId="{CCCBCAE1-EA8A-4624-9BB8-F754AD1E090F}" dt="2024-09-12T10:33:07.173" v="6866"/>
          <ac:cxnSpMkLst>
            <pc:docMk/>
            <pc:sldMk cId="808070207" sldId="279"/>
            <ac:cxnSpMk id="48" creationId="{BA9598A4-0E46-49CC-A03C-BADA31EB7777}"/>
          </ac:cxnSpMkLst>
        </pc:cxnChg>
        <pc:cxnChg chg="del">
          <ac:chgData name="Morgan Hibberd" userId="da6edfdf-e9a7-4c3d-9dca-2b1fb6e5cf30" providerId="ADAL" clId="{CCCBCAE1-EA8A-4624-9BB8-F754AD1E090F}" dt="2024-09-09T11:35:53.812" v="3361" actId="478"/>
          <ac:cxnSpMkLst>
            <pc:docMk/>
            <pc:sldMk cId="808070207" sldId="279"/>
            <ac:cxnSpMk id="51" creationId="{A4BAB9A1-1282-1A5F-D0D0-703A85D511A5}"/>
          </ac:cxnSpMkLst>
        </pc:cxnChg>
        <pc:cxnChg chg="del">
          <ac:chgData name="Morgan Hibberd" userId="da6edfdf-e9a7-4c3d-9dca-2b1fb6e5cf30" providerId="ADAL" clId="{CCCBCAE1-EA8A-4624-9BB8-F754AD1E090F}" dt="2024-09-09T11:35:53.812" v="3361" actId="478"/>
          <ac:cxnSpMkLst>
            <pc:docMk/>
            <pc:sldMk cId="808070207" sldId="279"/>
            <ac:cxnSpMk id="61" creationId="{840704DF-EFE2-F8E0-C333-83121D1017CB}"/>
          </ac:cxnSpMkLst>
        </pc:cxnChg>
        <pc:cxnChg chg="del">
          <ac:chgData name="Morgan Hibberd" userId="da6edfdf-e9a7-4c3d-9dca-2b1fb6e5cf30" providerId="ADAL" clId="{CCCBCAE1-EA8A-4624-9BB8-F754AD1E090F}" dt="2024-09-09T11:35:53.812" v="3361" actId="478"/>
          <ac:cxnSpMkLst>
            <pc:docMk/>
            <pc:sldMk cId="808070207" sldId="279"/>
            <ac:cxnSpMk id="1033" creationId="{4C09AAF9-08E6-6D79-F182-CC77890F0CE3}"/>
          </ac:cxnSpMkLst>
        </pc:cxnChg>
        <pc:cxnChg chg="del">
          <ac:chgData name="Morgan Hibberd" userId="da6edfdf-e9a7-4c3d-9dca-2b1fb6e5cf30" providerId="ADAL" clId="{CCCBCAE1-EA8A-4624-9BB8-F754AD1E090F}" dt="2024-09-09T11:35:53.812" v="3361" actId="478"/>
          <ac:cxnSpMkLst>
            <pc:docMk/>
            <pc:sldMk cId="808070207" sldId="279"/>
            <ac:cxnSpMk id="1058" creationId="{D3A3D9EE-A423-F32A-2AB0-7EA6F45768CB}"/>
          </ac:cxnSpMkLst>
        </pc:cxnChg>
        <pc:cxnChg chg="del">
          <ac:chgData name="Morgan Hibberd" userId="da6edfdf-e9a7-4c3d-9dca-2b1fb6e5cf30" providerId="ADAL" clId="{CCCBCAE1-EA8A-4624-9BB8-F754AD1E090F}" dt="2024-09-09T11:35:53.812" v="3361" actId="478"/>
          <ac:cxnSpMkLst>
            <pc:docMk/>
            <pc:sldMk cId="808070207" sldId="279"/>
            <ac:cxnSpMk id="1091" creationId="{CBF605B9-1879-D73D-5AB2-96DA03FB02D6}"/>
          </ac:cxnSpMkLst>
        </pc:cxnChg>
        <pc:cxnChg chg="del">
          <ac:chgData name="Morgan Hibberd" userId="da6edfdf-e9a7-4c3d-9dca-2b1fb6e5cf30" providerId="ADAL" clId="{CCCBCAE1-EA8A-4624-9BB8-F754AD1E090F}" dt="2024-09-09T11:35:53.812" v="3361" actId="478"/>
          <ac:cxnSpMkLst>
            <pc:docMk/>
            <pc:sldMk cId="808070207" sldId="279"/>
            <ac:cxnSpMk id="1100" creationId="{3474E203-CC30-6A25-3E67-80A1E3D8B359}"/>
          </ac:cxnSpMkLst>
        </pc:cxnChg>
      </pc:sldChg>
      <pc:sldChg chg="addSp delSp modSp add mod ord modAnim">
        <pc:chgData name="Morgan Hibberd" userId="da6edfdf-e9a7-4c3d-9dca-2b1fb6e5cf30" providerId="ADAL" clId="{CCCBCAE1-EA8A-4624-9BB8-F754AD1E090F}" dt="2024-09-20T10:40:06.401" v="19442"/>
        <pc:sldMkLst>
          <pc:docMk/>
          <pc:sldMk cId="762619334" sldId="280"/>
        </pc:sldMkLst>
        <pc:spChg chg="mod">
          <ac:chgData name="Morgan Hibberd" userId="da6edfdf-e9a7-4c3d-9dca-2b1fb6e5cf30" providerId="ADAL" clId="{CCCBCAE1-EA8A-4624-9BB8-F754AD1E090F}" dt="2024-09-13T10:03:41.946" v="9987" actId="20577"/>
          <ac:spMkLst>
            <pc:docMk/>
            <pc:sldMk cId="762619334" sldId="280"/>
            <ac:spMk id="2" creationId="{00000000-0000-0000-0000-000000000000}"/>
          </ac:spMkLst>
        </pc:spChg>
        <pc:spChg chg="add mod">
          <ac:chgData name="Morgan Hibberd" userId="da6edfdf-e9a7-4c3d-9dca-2b1fb6e5cf30" providerId="ADAL" clId="{CCCBCAE1-EA8A-4624-9BB8-F754AD1E090F}" dt="2024-09-12T08:08:42.613" v="4310"/>
          <ac:spMkLst>
            <pc:docMk/>
            <pc:sldMk cId="762619334" sldId="280"/>
            <ac:spMk id="3" creationId="{5E98650F-A254-AE6F-413A-6363DB3F71D1}"/>
          </ac:spMkLst>
        </pc:spChg>
        <pc:spChg chg="add mod">
          <ac:chgData name="Morgan Hibberd" userId="da6edfdf-e9a7-4c3d-9dca-2b1fb6e5cf30" providerId="ADAL" clId="{CCCBCAE1-EA8A-4624-9BB8-F754AD1E090F}" dt="2024-09-13T10:16:32.786" v="10253"/>
          <ac:spMkLst>
            <pc:docMk/>
            <pc:sldMk cId="762619334" sldId="280"/>
            <ac:spMk id="5" creationId="{33DD026E-8D65-11EC-D6CE-33B0BB7B8FE4}"/>
          </ac:spMkLst>
        </pc:spChg>
        <pc:spChg chg="del">
          <ac:chgData name="Morgan Hibberd" userId="da6edfdf-e9a7-4c3d-9dca-2b1fb6e5cf30" providerId="ADAL" clId="{CCCBCAE1-EA8A-4624-9BB8-F754AD1E090F}" dt="2024-09-12T08:08:42.148" v="4309" actId="478"/>
          <ac:spMkLst>
            <pc:docMk/>
            <pc:sldMk cId="762619334" sldId="280"/>
            <ac:spMk id="5" creationId="{64A0B67A-7C5E-5604-8A22-F485F1352E63}"/>
          </ac:spMkLst>
        </pc:spChg>
        <pc:spChg chg="add del mod">
          <ac:chgData name="Morgan Hibberd" userId="da6edfdf-e9a7-4c3d-9dca-2b1fb6e5cf30" providerId="ADAL" clId="{CCCBCAE1-EA8A-4624-9BB8-F754AD1E090F}" dt="2024-09-13T14:28:12.249" v="11108" actId="478"/>
          <ac:spMkLst>
            <pc:docMk/>
            <pc:sldMk cId="762619334" sldId="280"/>
            <ac:spMk id="6" creationId="{3A87453C-7E33-685C-2536-CBFBAA9A442F}"/>
          </ac:spMkLst>
        </pc:spChg>
        <pc:spChg chg="add del mod">
          <ac:chgData name="Morgan Hibberd" userId="da6edfdf-e9a7-4c3d-9dca-2b1fb6e5cf30" providerId="ADAL" clId="{CCCBCAE1-EA8A-4624-9BB8-F754AD1E090F}" dt="2024-09-12T10:23:19.892" v="6538" actId="478"/>
          <ac:spMkLst>
            <pc:docMk/>
            <pc:sldMk cId="762619334" sldId="280"/>
            <ac:spMk id="6" creationId="{4691CD9D-484D-BBC4-7A61-B37F45543465}"/>
          </ac:spMkLst>
        </pc:spChg>
        <pc:spChg chg="add del mod">
          <ac:chgData name="Morgan Hibberd" userId="da6edfdf-e9a7-4c3d-9dca-2b1fb6e5cf30" providerId="ADAL" clId="{CCCBCAE1-EA8A-4624-9BB8-F754AD1E090F}" dt="2024-09-13T10:16:38.034" v="10255" actId="478"/>
          <ac:spMkLst>
            <pc:docMk/>
            <pc:sldMk cId="762619334" sldId="280"/>
            <ac:spMk id="7" creationId="{85F99D90-A5E8-B146-83AC-50CEFABBD8D3}"/>
          </ac:spMkLst>
        </pc:spChg>
        <pc:spChg chg="add del mod">
          <ac:chgData name="Morgan Hibberd" userId="da6edfdf-e9a7-4c3d-9dca-2b1fb6e5cf30" providerId="ADAL" clId="{CCCBCAE1-EA8A-4624-9BB8-F754AD1E090F}" dt="2024-09-13T14:31:09.838" v="11115" actId="478"/>
          <ac:spMkLst>
            <pc:docMk/>
            <pc:sldMk cId="762619334" sldId="280"/>
            <ac:spMk id="8" creationId="{03AAE1C6-1D22-E516-CF5E-53CF339B9DE4}"/>
          </ac:spMkLst>
        </pc:spChg>
        <pc:spChg chg="add mod">
          <ac:chgData name="Morgan Hibberd" userId="da6edfdf-e9a7-4c3d-9dca-2b1fb6e5cf30" providerId="ADAL" clId="{CCCBCAE1-EA8A-4624-9BB8-F754AD1E090F}" dt="2024-09-18T09:35:14.249" v="13672" actId="20577"/>
          <ac:spMkLst>
            <pc:docMk/>
            <pc:sldMk cId="762619334" sldId="280"/>
            <ac:spMk id="9" creationId="{D2290B08-55E7-52DD-BE9C-01CEB74E7829}"/>
          </ac:spMkLst>
        </pc:spChg>
        <pc:spChg chg="add mod">
          <ac:chgData name="Morgan Hibberd" userId="da6edfdf-e9a7-4c3d-9dca-2b1fb6e5cf30" providerId="ADAL" clId="{CCCBCAE1-EA8A-4624-9BB8-F754AD1E090F}" dt="2024-09-20T10:21:24.617" v="19380" actId="403"/>
          <ac:spMkLst>
            <pc:docMk/>
            <pc:sldMk cId="762619334" sldId="280"/>
            <ac:spMk id="10" creationId="{36AC25BA-B148-ADD8-78E9-99041242B96F}"/>
          </ac:spMkLst>
        </pc:spChg>
        <pc:spChg chg="add mod">
          <ac:chgData name="Morgan Hibberd" userId="da6edfdf-e9a7-4c3d-9dca-2b1fb6e5cf30" providerId="ADAL" clId="{CCCBCAE1-EA8A-4624-9BB8-F754AD1E090F}" dt="2024-09-13T14:28:03.291" v="11105" actId="1076"/>
          <ac:spMkLst>
            <pc:docMk/>
            <pc:sldMk cId="762619334" sldId="280"/>
            <ac:spMk id="11" creationId="{AF2969DE-342B-49B6-D69F-065C056C5466}"/>
          </ac:spMkLst>
        </pc:spChg>
        <pc:spChg chg="add mod ord">
          <ac:chgData name="Morgan Hibberd" userId="da6edfdf-e9a7-4c3d-9dca-2b1fb6e5cf30" providerId="ADAL" clId="{CCCBCAE1-EA8A-4624-9BB8-F754AD1E090F}" dt="2024-09-20T10:21:43.690" v="19381" actId="1076"/>
          <ac:spMkLst>
            <pc:docMk/>
            <pc:sldMk cId="762619334" sldId="280"/>
            <ac:spMk id="12" creationId="{8D0C0C6B-74C6-5E55-4A17-4C97F3ECDB21}"/>
          </ac:spMkLst>
        </pc:spChg>
        <pc:spChg chg="add del mod">
          <ac:chgData name="Morgan Hibberd" userId="da6edfdf-e9a7-4c3d-9dca-2b1fb6e5cf30" providerId="ADAL" clId="{CCCBCAE1-EA8A-4624-9BB8-F754AD1E090F}" dt="2024-09-13T14:31:09.838" v="11115" actId="478"/>
          <ac:spMkLst>
            <pc:docMk/>
            <pc:sldMk cId="762619334" sldId="280"/>
            <ac:spMk id="13" creationId="{43BA5DC4-1A1E-F779-4E98-C6CED70CC6C9}"/>
          </ac:spMkLst>
        </pc:spChg>
        <pc:spChg chg="add del mod">
          <ac:chgData name="Morgan Hibberd" userId="da6edfdf-e9a7-4c3d-9dca-2b1fb6e5cf30" providerId="ADAL" clId="{CCCBCAE1-EA8A-4624-9BB8-F754AD1E090F}" dt="2024-09-13T10:39:56.862" v="10577" actId="478"/>
          <ac:spMkLst>
            <pc:docMk/>
            <pc:sldMk cId="762619334" sldId="280"/>
            <ac:spMk id="13" creationId="{DDCC0AA6-F9C3-4C91-623B-6B9FB46AF521}"/>
          </ac:spMkLst>
        </pc:spChg>
        <pc:spChg chg="add del mod">
          <ac:chgData name="Morgan Hibberd" userId="da6edfdf-e9a7-4c3d-9dca-2b1fb6e5cf30" providerId="ADAL" clId="{CCCBCAE1-EA8A-4624-9BB8-F754AD1E090F}" dt="2024-09-13T10:46:12.071" v="10816" actId="478"/>
          <ac:spMkLst>
            <pc:docMk/>
            <pc:sldMk cId="762619334" sldId="280"/>
            <ac:spMk id="14" creationId="{109FF04E-9626-A4C1-6B3A-BCAF6970E238}"/>
          </ac:spMkLst>
        </pc:spChg>
        <pc:spChg chg="add del mod">
          <ac:chgData name="Morgan Hibberd" userId="da6edfdf-e9a7-4c3d-9dca-2b1fb6e5cf30" providerId="ADAL" clId="{CCCBCAE1-EA8A-4624-9BB8-F754AD1E090F}" dt="2024-09-13T14:31:09.838" v="11115" actId="478"/>
          <ac:spMkLst>
            <pc:docMk/>
            <pc:sldMk cId="762619334" sldId="280"/>
            <ac:spMk id="14" creationId="{57C1F5F1-D016-58EF-D271-6D6E69C060B4}"/>
          </ac:spMkLst>
        </pc:spChg>
        <pc:spChg chg="add del mod">
          <ac:chgData name="Morgan Hibberd" userId="da6edfdf-e9a7-4c3d-9dca-2b1fb6e5cf30" providerId="ADAL" clId="{CCCBCAE1-EA8A-4624-9BB8-F754AD1E090F}" dt="2024-09-13T10:46:12.071" v="10816" actId="478"/>
          <ac:spMkLst>
            <pc:docMk/>
            <pc:sldMk cId="762619334" sldId="280"/>
            <ac:spMk id="15" creationId="{1CBF078A-B190-C097-395C-1DD913EE0DFA}"/>
          </ac:spMkLst>
        </pc:spChg>
        <pc:spChg chg="add del mod">
          <ac:chgData name="Morgan Hibberd" userId="da6edfdf-e9a7-4c3d-9dca-2b1fb6e5cf30" providerId="ADAL" clId="{CCCBCAE1-EA8A-4624-9BB8-F754AD1E090F}" dt="2024-09-13T14:31:09.838" v="11115" actId="478"/>
          <ac:spMkLst>
            <pc:docMk/>
            <pc:sldMk cId="762619334" sldId="280"/>
            <ac:spMk id="15" creationId="{5EE40509-4AC6-58C9-3C7A-134CA8039C9D}"/>
          </ac:spMkLst>
        </pc:spChg>
        <pc:spChg chg="add del mod">
          <ac:chgData name="Morgan Hibberd" userId="da6edfdf-e9a7-4c3d-9dca-2b1fb6e5cf30" providerId="ADAL" clId="{CCCBCAE1-EA8A-4624-9BB8-F754AD1E090F}" dt="2024-09-13T10:46:12.071" v="10816" actId="478"/>
          <ac:spMkLst>
            <pc:docMk/>
            <pc:sldMk cId="762619334" sldId="280"/>
            <ac:spMk id="16" creationId="{0FF09602-566E-5A0D-09BB-D596B63EBFF5}"/>
          </ac:spMkLst>
        </pc:spChg>
        <pc:spChg chg="add del mod">
          <ac:chgData name="Morgan Hibberd" userId="da6edfdf-e9a7-4c3d-9dca-2b1fb6e5cf30" providerId="ADAL" clId="{CCCBCAE1-EA8A-4624-9BB8-F754AD1E090F}" dt="2024-09-13T14:31:09.838" v="11115" actId="478"/>
          <ac:spMkLst>
            <pc:docMk/>
            <pc:sldMk cId="762619334" sldId="280"/>
            <ac:spMk id="16" creationId="{9968E281-5CF3-CDB3-46AF-A55F55CBBD92}"/>
          </ac:spMkLst>
        </pc:spChg>
        <pc:spChg chg="add del mod">
          <ac:chgData name="Morgan Hibberd" userId="da6edfdf-e9a7-4c3d-9dca-2b1fb6e5cf30" providerId="ADAL" clId="{CCCBCAE1-EA8A-4624-9BB8-F754AD1E090F}" dt="2024-09-13T14:37:59.743" v="11116" actId="478"/>
          <ac:spMkLst>
            <pc:docMk/>
            <pc:sldMk cId="762619334" sldId="280"/>
            <ac:spMk id="17" creationId="{BAC6B307-CAA5-F99C-354C-099E0677AA42}"/>
          </ac:spMkLst>
        </pc:spChg>
        <pc:spChg chg="add del mod">
          <ac:chgData name="Morgan Hibberd" userId="da6edfdf-e9a7-4c3d-9dca-2b1fb6e5cf30" providerId="ADAL" clId="{CCCBCAE1-EA8A-4624-9BB8-F754AD1E090F}" dt="2024-09-13T14:37:59.743" v="11116" actId="478"/>
          <ac:spMkLst>
            <pc:docMk/>
            <pc:sldMk cId="762619334" sldId="280"/>
            <ac:spMk id="18" creationId="{F5A0C49A-7B3E-506B-6041-E371B513945A}"/>
          </ac:spMkLst>
        </pc:spChg>
        <pc:spChg chg="add del mod">
          <ac:chgData name="Morgan Hibberd" userId="da6edfdf-e9a7-4c3d-9dca-2b1fb6e5cf30" providerId="ADAL" clId="{CCCBCAE1-EA8A-4624-9BB8-F754AD1E090F}" dt="2024-09-13T14:37:59.743" v="11116" actId="478"/>
          <ac:spMkLst>
            <pc:docMk/>
            <pc:sldMk cId="762619334" sldId="280"/>
            <ac:spMk id="19" creationId="{912F4A26-B630-608D-FFB5-CE34D23A81C0}"/>
          </ac:spMkLst>
        </pc:spChg>
        <pc:spChg chg="add del mod">
          <ac:chgData name="Morgan Hibberd" userId="da6edfdf-e9a7-4c3d-9dca-2b1fb6e5cf30" providerId="ADAL" clId="{CCCBCAE1-EA8A-4624-9BB8-F754AD1E090F}" dt="2024-09-13T14:31:09.838" v="11115" actId="478"/>
          <ac:spMkLst>
            <pc:docMk/>
            <pc:sldMk cId="762619334" sldId="280"/>
            <ac:spMk id="20" creationId="{96968823-805D-EDD5-17B6-24ECAC136882}"/>
          </ac:spMkLst>
        </pc:spChg>
        <pc:spChg chg="add mod">
          <ac:chgData name="Morgan Hibberd" userId="da6edfdf-e9a7-4c3d-9dca-2b1fb6e5cf30" providerId="ADAL" clId="{CCCBCAE1-EA8A-4624-9BB8-F754AD1E090F}" dt="2024-09-18T09:36:17.364" v="13684" actId="1076"/>
          <ac:spMkLst>
            <pc:docMk/>
            <pc:sldMk cId="762619334" sldId="280"/>
            <ac:spMk id="21" creationId="{ED2A209F-1B62-89D8-CEDA-A4AA542DEC54}"/>
          </ac:spMkLst>
        </pc:spChg>
        <pc:spChg chg="add mod">
          <ac:chgData name="Morgan Hibberd" userId="da6edfdf-e9a7-4c3d-9dca-2b1fb6e5cf30" providerId="ADAL" clId="{CCCBCAE1-EA8A-4624-9BB8-F754AD1E090F}" dt="2024-09-18T09:36:26.596" v="13687" actId="1076"/>
          <ac:spMkLst>
            <pc:docMk/>
            <pc:sldMk cId="762619334" sldId="280"/>
            <ac:spMk id="22" creationId="{4B26FF1B-A02C-6367-F94E-CCC8058B60A6}"/>
          </ac:spMkLst>
        </pc:spChg>
        <pc:spChg chg="add mod">
          <ac:chgData name="Morgan Hibberd" userId="da6edfdf-e9a7-4c3d-9dca-2b1fb6e5cf30" providerId="ADAL" clId="{CCCBCAE1-EA8A-4624-9BB8-F754AD1E090F}" dt="2024-09-18T09:36:23.102" v="13686" actId="1076"/>
          <ac:spMkLst>
            <pc:docMk/>
            <pc:sldMk cId="762619334" sldId="280"/>
            <ac:spMk id="23" creationId="{DAA79021-3D26-BD4F-40F1-FF23E978F54C}"/>
          </ac:spMkLst>
        </pc:spChg>
        <pc:spChg chg="add mod">
          <ac:chgData name="Morgan Hibberd" userId="da6edfdf-e9a7-4c3d-9dca-2b1fb6e5cf30" providerId="ADAL" clId="{CCCBCAE1-EA8A-4624-9BB8-F754AD1E090F}" dt="2024-09-20T10:21:45.331" v="19382" actId="14100"/>
          <ac:spMkLst>
            <pc:docMk/>
            <pc:sldMk cId="762619334" sldId="280"/>
            <ac:spMk id="24" creationId="{9AF70F84-0C16-ED95-6F16-425C1A7663A9}"/>
          </ac:spMkLst>
        </pc:spChg>
        <pc:spChg chg="add mod">
          <ac:chgData name="Morgan Hibberd" userId="da6edfdf-e9a7-4c3d-9dca-2b1fb6e5cf30" providerId="ADAL" clId="{CCCBCAE1-EA8A-4624-9BB8-F754AD1E090F}" dt="2024-09-18T09:36:13.769" v="13683" actId="1076"/>
          <ac:spMkLst>
            <pc:docMk/>
            <pc:sldMk cId="762619334" sldId="280"/>
            <ac:spMk id="25" creationId="{EEE97E7F-8D30-F98E-E093-08B0C642FA25}"/>
          </ac:spMkLst>
        </pc:spChg>
        <pc:picChg chg="add mod">
          <ac:chgData name="Morgan Hibberd" userId="da6edfdf-e9a7-4c3d-9dca-2b1fb6e5cf30" providerId="ADAL" clId="{CCCBCAE1-EA8A-4624-9BB8-F754AD1E090F}" dt="2024-09-13T14:28:09.778" v="11107" actId="14100"/>
          <ac:picMkLst>
            <pc:docMk/>
            <pc:sldMk cId="762619334" sldId="280"/>
            <ac:picMk id="4" creationId="{C7798552-2E6E-EC8B-A6E3-F0473B963227}"/>
          </ac:picMkLst>
        </pc:picChg>
        <pc:picChg chg="add del mod">
          <ac:chgData name="Morgan Hibberd" userId="da6edfdf-e9a7-4c3d-9dca-2b1fb6e5cf30" providerId="ADAL" clId="{CCCBCAE1-EA8A-4624-9BB8-F754AD1E090F}" dt="2024-09-13T14:31:09.838" v="11115" actId="478"/>
          <ac:picMkLst>
            <pc:docMk/>
            <pc:sldMk cId="762619334" sldId="280"/>
            <ac:picMk id="7" creationId="{C411F3DC-78DF-A2FD-B0E0-8536443D05AD}"/>
          </ac:picMkLst>
        </pc:picChg>
        <pc:picChg chg="add mod">
          <ac:chgData name="Morgan Hibberd" userId="da6edfdf-e9a7-4c3d-9dca-2b1fb6e5cf30" providerId="ADAL" clId="{CCCBCAE1-EA8A-4624-9BB8-F754AD1E090F}" dt="2024-09-18T09:35:44.268" v="13676" actId="14100"/>
          <ac:picMkLst>
            <pc:docMk/>
            <pc:sldMk cId="762619334" sldId="280"/>
            <ac:picMk id="1026" creationId="{64B29BCE-5B77-4F86-D9D2-96381B4DA62E}"/>
          </ac:picMkLst>
        </pc:picChg>
        <pc:picChg chg="add mod">
          <ac:chgData name="Morgan Hibberd" userId="da6edfdf-e9a7-4c3d-9dca-2b1fb6e5cf30" providerId="ADAL" clId="{CCCBCAE1-EA8A-4624-9BB8-F754AD1E090F}" dt="2024-09-13T14:28:03.291" v="11105" actId="1076"/>
          <ac:picMkLst>
            <pc:docMk/>
            <pc:sldMk cId="762619334" sldId="280"/>
            <ac:picMk id="3074" creationId="{3873A13E-58E8-137C-758E-474A3B193B83}"/>
          </ac:picMkLst>
        </pc:picChg>
      </pc:sldChg>
      <pc:sldChg chg="addSp delSp modSp add del mod delAnim modAnim">
        <pc:chgData name="Morgan Hibberd" userId="da6edfdf-e9a7-4c3d-9dca-2b1fb6e5cf30" providerId="ADAL" clId="{CCCBCAE1-EA8A-4624-9BB8-F754AD1E090F}" dt="2024-09-19T09:13:03.926" v="16336" actId="47"/>
        <pc:sldMkLst>
          <pc:docMk/>
          <pc:sldMk cId="1516688962" sldId="281"/>
        </pc:sldMkLst>
        <pc:spChg chg="mod">
          <ac:chgData name="Morgan Hibberd" userId="da6edfdf-e9a7-4c3d-9dca-2b1fb6e5cf30" providerId="ADAL" clId="{CCCBCAE1-EA8A-4624-9BB8-F754AD1E090F}" dt="2024-09-13T11:01:59.753" v="10953" actId="20577"/>
          <ac:spMkLst>
            <pc:docMk/>
            <pc:sldMk cId="1516688962" sldId="281"/>
            <ac:spMk id="2" creationId="{00000000-0000-0000-0000-000000000000}"/>
          </ac:spMkLst>
        </pc:spChg>
        <pc:spChg chg="add mod">
          <ac:chgData name="Morgan Hibberd" userId="da6edfdf-e9a7-4c3d-9dca-2b1fb6e5cf30" providerId="ADAL" clId="{CCCBCAE1-EA8A-4624-9BB8-F754AD1E090F}" dt="2024-09-18T13:49:42.661" v="14560" actId="1036"/>
          <ac:spMkLst>
            <pc:docMk/>
            <pc:sldMk cId="1516688962" sldId="281"/>
            <ac:spMk id="5" creationId="{78BD9BEB-F4B8-B692-5347-07A3335B4A67}"/>
          </ac:spMkLst>
        </pc:spChg>
        <pc:spChg chg="add mod">
          <ac:chgData name="Morgan Hibberd" userId="da6edfdf-e9a7-4c3d-9dca-2b1fb6e5cf30" providerId="ADAL" clId="{CCCBCAE1-EA8A-4624-9BB8-F754AD1E090F}" dt="2024-09-18T14:27:52.150" v="15270" actId="20577"/>
          <ac:spMkLst>
            <pc:docMk/>
            <pc:sldMk cId="1516688962" sldId="281"/>
            <ac:spMk id="6" creationId="{167BAE67-D999-B852-CE93-B6E09F3BF411}"/>
          </ac:spMkLst>
        </pc:spChg>
        <pc:spChg chg="del">
          <ac:chgData name="Morgan Hibberd" userId="da6edfdf-e9a7-4c3d-9dca-2b1fb6e5cf30" providerId="ADAL" clId="{CCCBCAE1-EA8A-4624-9BB8-F754AD1E090F}" dt="2024-09-12T08:46:30.498" v="4454" actId="478"/>
          <ac:spMkLst>
            <pc:docMk/>
            <pc:sldMk cId="1516688962" sldId="281"/>
            <ac:spMk id="6" creationId="{67947655-EDF1-009C-5694-4AC952A8DBC5}"/>
          </ac:spMkLst>
        </pc:spChg>
        <pc:spChg chg="del mod">
          <ac:chgData name="Morgan Hibberd" userId="da6edfdf-e9a7-4c3d-9dca-2b1fb6e5cf30" providerId="ADAL" clId="{CCCBCAE1-EA8A-4624-9BB8-F754AD1E090F}" dt="2024-09-12T10:52:55.315" v="7549" actId="478"/>
          <ac:spMkLst>
            <pc:docMk/>
            <pc:sldMk cId="1516688962" sldId="281"/>
            <ac:spMk id="7" creationId="{8D79D5FC-D712-145A-1B68-FD02963AAE2C}"/>
          </ac:spMkLst>
        </pc:spChg>
        <pc:spChg chg="add mod">
          <ac:chgData name="Morgan Hibberd" userId="da6edfdf-e9a7-4c3d-9dca-2b1fb6e5cf30" providerId="ADAL" clId="{CCCBCAE1-EA8A-4624-9BB8-F754AD1E090F}" dt="2024-09-18T14:19:12.887" v="15020" actId="1035"/>
          <ac:spMkLst>
            <pc:docMk/>
            <pc:sldMk cId="1516688962" sldId="281"/>
            <ac:spMk id="8" creationId="{B8862C53-2533-E6DC-FBA2-79A057BE0FC4}"/>
          </ac:spMkLst>
        </pc:spChg>
        <pc:spChg chg="del">
          <ac:chgData name="Morgan Hibberd" userId="da6edfdf-e9a7-4c3d-9dca-2b1fb6e5cf30" providerId="ADAL" clId="{CCCBCAE1-EA8A-4624-9BB8-F754AD1E090F}" dt="2024-09-12T08:46:30.498" v="4454" actId="478"/>
          <ac:spMkLst>
            <pc:docMk/>
            <pc:sldMk cId="1516688962" sldId="281"/>
            <ac:spMk id="9" creationId="{89FE78CA-D009-D79A-30A6-4D84CF01F362}"/>
          </ac:spMkLst>
        </pc:spChg>
        <pc:spChg chg="add mod">
          <ac:chgData name="Morgan Hibberd" userId="da6edfdf-e9a7-4c3d-9dca-2b1fb6e5cf30" providerId="ADAL" clId="{CCCBCAE1-EA8A-4624-9BB8-F754AD1E090F}" dt="2024-09-18T10:51:31.489" v="14492" actId="20577"/>
          <ac:spMkLst>
            <pc:docMk/>
            <pc:sldMk cId="1516688962" sldId="281"/>
            <ac:spMk id="9" creationId="{BA7CE108-BAAE-D444-541B-23B4689A17CD}"/>
          </ac:spMkLst>
        </pc:spChg>
        <pc:spChg chg="del">
          <ac:chgData name="Morgan Hibberd" userId="da6edfdf-e9a7-4c3d-9dca-2b1fb6e5cf30" providerId="ADAL" clId="{CCCBCAE1-EA8A-4624-9BB8-F754AD1E090F}" dt="2024-09-12T08:46:32.390" v="4455" actId="478"/>
          <ac:spMkLst>
            <pc:docMk/>
            <pc:sldMk cId="1516688962" sldId="281"/>
            <ac:spMk id="10" creationId="{7401AC1B-2413-FB19-6BAE-350F8065BAA4}"/>
          </ac:spMkLst>
        </pc:spChg>
        <pc:spChg chg="add mod">
          <ac:chgData name="Morgan Hibberd" userId="da6edfdf-e9a7-4c3d-9dca-2b1fb6e5cf30" providerId="ADAL" clId="{CCCBCAE1-EA8A-4624-9BB8-F754AD1E090F}" dt="2024-09-18T14:29:32.233" v="15286" actId="114"/>
          <ac:spMkLst>
            <pc:docMk/>
            <pc:sldMk cId="1516688962" sldId="281"/>
            <ac:spMk id="10" creationId="{9FBA57DC-F718-C9D8-42A8-EDE6D12375F7}"/>
          </ac:spMkLst>
        </pc:spChg>
        <pc:spChg chg="add mod">
          <ac:chgData name="Morgan Hibberd" userId="da6edfdf-e9a7-4c3d-9dca-2b1fb6e5cf30" providerId="ADAL" clId="{CCCBCAE1-EA8A-4624-9BB8-F754AD1E090F}" dt="2024-09-18T14:19:12.887" v="15020" actId="1035"/>
          <ac:spMkLst>
            <pc:docMk/>
            <pc:sldMk cId="1516688962" sldId="281"/>
            <ac:spMk id="11" creationId="{21C0BA71-FE1C-3B77-F08C-B2FC9057E8E0}"/>
          </ac:spMkLst>
        </pc:spChg>
        <pc:spChg chg="add del mod">
          <ac:chgData name="Morgan Hibberd" userId="da6edfdf-e9a7-4c3d-9dca-2b1fb6e5cf30" providerId="ADAL" clId="{CCCBCAE1-EA8A-4624-9BB8-F754AD1E090F}" dt="2024-09-13T11:02:03.014" v="10954" actId="478"/>
          <ac:spMkLst>
            <pc:docMk/>
            <pc:sldMk cId="1516688962" sldId="281"/>
            <ac:spMk id="12" creationId="{29F963E3-87DB-6AF2-A7E3-15423B29E8C9}"/>
          </ac:spMkLst>
        </pc:spChg>
        <pc:spChg chg="add mod">
          <ac:chgData name="Morgan Hibberd" userId="da6edfdf-e9a7-4c3d-9dca-2b1fb6e5cf30" providerId="ADAL" clId="{CCCBCAE1-EA8A-4624-9BB8-F754AD1E090F}" dt="2024-09-18T14:28:08.668" v="15276" actId="1036"/>
          <ac:spMkLst>
            <pc:docMk/>
            <pc:sldMk cId="1516688962" sldId="281"/>
            <ac:spMk id="12" creationId="{FFE69CEF-36AC-A59F-AE83-5B32893CB58F}"/>
          </ac:spMkLst>
        </pc:spChg>
        <pc:spChg chg="add del mod">
          <ac:chgData name="Morgan Hibberd" userId="da6edfdf-e9a7-4c3d-9dca-2b1fb6e5cf30" providerId="ADAL" clId="{CCCBCAE1-EA8A-4624-9BB8-F754AD1E090F}" dt="2024-09-17T14:51:30.459" v="13322" actId="478"/>
          <ac:spMkLst>
            <pc:docMk/>
            <pc:sldMk cId="1516688962" sldId="281"/>
            <ac:spMk id="13" creationId="{9DE357B9-FEB1-B744-A553-EF0E251097BD}"/>
          </ac:spMkLst>
        </pc:spChg>
        <pc:spChg chg="add del mod">
          <ac:chgData name="Morgan Hibberd" userId="da6edfdf-e9a7-4c3d-9dca-2b1fb6e5cf30" providerId="ADAL" clId="{CCCBCAE1-EA8A-4624-9BB8-F754AD1E090F}" dt="2024-09-17T14:51:29.733" v="13321" actId="478"/>
          <ac:spMkLst>
            <pc:docMk/>
            <pc:sldMk cId="1516688962" sldId="281"/>
            <ac:spMk id="14" creationId="{91096A5A-5EEC-60FB-4612-9387169DE5C7}"/>
          </ac:spMkLst>
        </pc:spChg>
        <pc:spChg chg="add del mod">
          <ac:chgData name="Morgan Hibberd" userId="da6edfdf-e9a7-4c3d-9dca-2b1fb6e5cf30" providerId="ADAL" clId="{CCCBCAE1-EA8A-4624-9BB8-F754AD1E090F}" dt="2024-09-18T10:33:28.168" v="14285" actId="478"/>
          <ac:spMkLst>
            <pc:docMk/>
            <pc:sldMk cId="1516688962" sldId="281"/>
            <ac:spMk id="15" creationId="{B6A8FA78-F6A3-CFC6-3589-0F4ACC67D5DA}"/>
          </ac:spMkLst>
        </pc:spChg>
        <pc:spChg chg="add mod">
          <ac:chgData name="Morgan Hibberd" userId="da6edfdf-e9a7-4c3d-9dca-2b1fb6e5cf30" providerId="ADAL" clId="{CCCBCAE1-EA8A-4624-9BB8-F754AD1E090F}" dt="2024-09-18T14:27:38.468" v="15266" actId="1037"/>
          <ac:spMkLst>
            <pc:docMk/>
            <pc:sldMk cId="1516688962" sldId="281"/>
            <ac:spMk id="16" creationId="{ADC92475-4DAB-87BB-4733-27E7FD7F736C}"/>
          </ac:spMkLst>
        </pc:spChg>
        <pc:spChg chg="add mod">
          <ac:chgData name="Morgan Hibberd" userId="da6edfdf-e9a7-4c3d-9dca-2b1fb6e5cf30" providerId="ADAL" clId="{CCCBCAE1-EA8A-4624-9BB8-F754AD1E090F}" dt="2024-09-18T10:50:43.117" v="14440" actId="1076"/>
          <ac:spMkLst>
            <pc:docMk/>
            <pc:sldMk cId="1516688962" sldId="281"/>
            <ac:spMk id="17" creationId="{1E242404-2ABE-9937-6504-D7BA28A8B142}"/>
          </ac:spMkLst>
        </pc:spChg>
        <pc:spChg chg="add mod">
          <ac:chgData name="Morgan Hibberd" userId="da6edfdf-e9a7-4c3d-9dca-2b1fb6e5cf30" providerId="ADAL" clId="{CCCBCAE1-EA8A-4624-9BB8-F754AD1E090F}" dt="2024-09-18T10:54:42.995" v="14533" actId="1076"/>
          <ac:spMkLst>
            <pc:docMk/>
            <pc:sldMk cId="1516688962" sldId="281"/>
            <ac:spMk id="19" creationId="{215F77DB-A6F5-AEB2-C179-0095330573E4}"/>
          </ac:spMkLst>
        </pc:spChg>
        <pc:spChg chg="add mod">
          <ac:chgData name="Morgan Hibberd" userId="da6edfdf-e9a7-4c3d-9dca-2b1fb6e5cf30" providerId="ADAL" clId="{CCCBCAE1-EA8A-4624-9BB8-F754AD1E090F}" dt="2024-09-18T10:54:28.176" v="14526" actId="122"/>
          <ac:spMkLst>
            <pc:docMk/>
            <pc:sldMk cId="1516688962" sldId="281"/>
            <ac:spMk id="20" creationId="{092964FC-D0C8-DAFF-C9C7-0593859E6C50}"/>
          </ac:spMkLst>
        </pc:spChg>
        <pc:spChg chg="add mod ord">
          <ac:chgData name="Morgan Hibberd" userId="da6edfdf-e9a7-4c3d-9dca-2b1fb6e5cf30" providerId="ADAL" clId="{CCCBCAE1-EA8A-4624-9BB8-F754AD1E090F}" dt="2024-09-18T14:27:31.175" v="15255" actId="14100"/>
          <ac:spMkLst>
            <pc:docMk/>
            <pc:sldMk cId="1516688962" sldId="281"/>
            <ac:spMk id="21" creationId="{429F7DFD-D3DA-ABC1-95DF-A19A5DEC183D}"/>
          </ac:spMkLst>
        </pc:spChg>
        <pc:spChg chg="add mod">
          <ac:chgData name="Morgan Hibberd" userId="da6edfdf-e9a7-4c3d-9dca-2b1fb6e5cf30" providerId="ADAL" clId="{CCCBCAE1-EA8A-4624-9BB8-F754AD1E090F}" dt="2024-09-18T14:23:24.567" v="15111" actId="14100"/>
          <ac:spMkLst>
            <pc:docMk/>
            <pc:sldMk cId="1516688962" sldId="281"/>
            <ac:spMk id="22" creationId="{AC9B8C3E-D6D0-C77D-2D0F-E07E09375C01}"/>
          </ac:spMkLst>
        </pc:spChg>
        <pc:spChg chg="add del mod">
          <ac:chgData name="Morgan Hibberd" userId="da6edfdf-e9a7-4c3d-9dca-2b1fb6e5cf30" providerId="ADAL" clId="{CCCBCAE1-EA8A-4624-9BB8-F754AD1E090F}" dt="2024-09-18T14:21:43.845" v="15067" actId="478"/>
          <ac:spMkLst>
            <pc:docMk/>
            <pc:sldMk cId="1516688962" sldId="281"/>
            <ac:spMk id="23" creationId="{47A87541-2B8E-1305-595B-78BF4C60D4A6}"/>
          </ac:spMkLst>
        </pc:spChg>
        <pc:spChg chg="add del mod">
          <ac:chgData name="Morgan Hibberd" userId="da6edfdf-e9a7-4c3d-9dca-2b1fb6e5cf30" providerId="ADAL" clId="{CCCBCAE1-EA8A-4624-9BB8-F754AD1E090F}" dt="2024-09-18T14:22:35.462" v="15099" actId="478"/>
          <ac:spMkLst>
            <pc:docMk/>
            <pc:sldMk cId="1516688962" sldId="281"/>
            <ac:spMk id="24" creationId="{3B9BB3E1-270D-FA01-7648-2D4A0D5F1B9B}"/>
          </ac:spMkLst>
        </pc:spChg>
        <pc:spChg chg="add mod">
          <ac:chgData name="Morgan Hibberd" userId="da6edfdf-e9a7-4c3d-9dca-2b1fb6e5cf30" providerId="ADAL" clId="{CCCBCAE1-EA8A-4624-9BB8-F754AD1E090F}" dt="2024-09-18T14:23:19.592" v="15110" actId="1076"/>
          <ac:spMkLst>
            <pc:docMk/>
            <pc:sldMk cId="1516688962" sldId="281"/>
            <ac:spMk id="25" creationId="{45935F12-8BF7-65FE-E241-D68C931CB6E5}"/>
          </ac:spMkLst>
        </pc:spChg>
        <pc:spChg chg="add mod">
          <ac:chgData name="Morgan Hibberd" userId="da6edfdf-e9a7-4c3d-9dca-2b1fb6e5cf30" providerId="ADAL" clId="{CCCBCAE1-EA8A-4624-9BB8-F754AD1E090F}" dt="2024-09-18T14:24:30.723" v="15162" actId="20577"/>
          <ac:spMkLst>
            <pc:docMk/>
            <pc:sldMk cId="1516688962" sldId="281"/>
            <ac:spMk id="26" creationId="{B319772E-8430-EE36-0D50-1916D62ADB0A}"/>
          </ac:spMkLst>
        </pc:spChg>
        <pc:spChg chg="add mod">
          <ac:chgData name="Morgan Hibberd" userId="da6edfdf-e9a7-4c3d-9dca-2b1fb6e5cf30" providerId="ADAL" clId="{CCCBCAE1-EA8A-4624-9BB8-F754AD1E090F}" dt="2024-09-18T14:27:13.643" v="15230" actId="1035"/>
          <ac:spMkLst>
            <pc:docMk/>
            <pc:sldMk cId="1516688962" sldId="281"/>
            <ac:spMk id="27" creationId="{F06BA123-A9EA-6E76-B5ED-F48DC5329883}"/>
          </ac:spMkLst>
        </pc:spChg>
        <pc:picChg chg="add mod">
          <ac:chgData name="Morgan Hibberd" userId="da6edfdf-e9a7-4c3d-9dca-2b1fb6e5cf30" providerId="ADAL" clId="{CCCBCAE1-EA8A-4624-9BB8-F754AD1E090F}" dt="2024-09-18T14:19:12.887" v="15020" actId="1035"/>
          <ac:picMkLst>
            <pc:docMk/>
            <pc:sldMk cId="1516688962" sldId="281"/>
            <ac:picMk id="4" creationId="{E5ADCF79-4CCC-D2A2-2064-84599CF30776}"/>
          </ac:picMkLst>
        </pc:picChg>
        <pc:picChg chg="del">
          <ac:chgData name="Morgan Hibberd" userId="da6edfdf-e9a7-4c3d-9dca-2b1fb6e5cf30" providerId="ADAL" clId="{CCCBCAE1-EA8A-4624-9BB8-F754AD1E090F}" dt="2024-09-12T08:46:30.498" v="4454" actId="478"/>
          <ac:picMkLst>
            <pc:docMk/>
            <pc:sldMk cId="1516688962" sldId="281"/>
            <ac:picMk id="4" creationId="{FFAA03E4-6910-0E9E-3E60-E32545C55221}"/>
          </ac:picMkLst>
        </pc:picChg>
        <pc:picChg chg="add del mod">
          <ac:chgData name="Morgan Hibberd" userId="da6edfdf-e9a7-4c3d-9dca-2b1fb6e5cf30" providerId="ADAL" clId="{CCCBCAE1-EA8A-4624-9BB8-F754AD1E090F}" dt="2024-09-13T11:02:03.014" v="10954" actId="478"/>
          <ac:picMkLst>
            <pc:docMk/>
            <pc:sldMk cId="1516688962" sldId="281"/>
            <ac:picMk id="5" creationId="{084260AA-5805-839A-FE0E-9EF158A31D3D}"/>
          </ac:picMkLst>
        </pc:picChg>
        <pc:picChg chg="add mod">
          <ac:chgData name="Morgan Hibberd" userId="da6edfdf-e9a7-4c3d-9dca-2b1fb6e5cf30" providerId="ADAL" clId="{CCCBCAE1-EA8A-4624-9BB8-F754AD1E090F}" dt="2024-09-17T14:33:48.629" v="12809" actId="14100"/>
          <ac:picMkLst>
            <pc:docMk/>
            <pc:sldMk cId="1516688962" sldId="281"/>
            <ac:picMk id="7" creationId="{F28AD9DC-9C8D-72B1-89ED-796BE34A7136}"/>
          </ac:picMkLst>
        </pc:picChg>
        <pc:picChg chg="del">
          <ac:chgData name="Morgan Hibberd" userId="da6edfdf-e9a7-4c3d-9dca-2b1fb6e5cf30" providerId="ADAL" clId="{CCCBCAE1-EA8A-4624-9BB8-F754AD1E090F}" dt="2024-09-12T08:46:30.498" v="4454" actId="478"/>
          <ac:picMkLst>
            <pc:docMk/>
            <pc:sldMk cId="1516688962" sldId="281"/>
            <ac:picMk id="8" creationId="{571FF10A-1B3A-FAA5-4F0C-9493D1F334A8}"/>
          </ac:picMkLst>
        </pc:picChg>
        <pc:picChg chg="add del mod">
          <ac:chgData name="Morgan Hibberd" userId="da6edfdf-e9a7-4c3d-9dca-2b1fb6e5cf30" providerId="ADAL" clId="{CCCBCAE1-EA8A-4624-9BB8-F754AD1E090F}" dt="2024-09-12T10:53:41.099" v="7552" actId="21"/>
          <ac:picMkLst>
            <pc:docMk/>
            <pc:sldMk cId="1516688962" sldId="281"/>
            <ac:picMk id="11" creationId="{FE900FB4-DD88-A73B-B9BA-FADBBA833C28}"/>
          </ac:picMkLst>
        </pc:picChg>
        <pc:picChg chg="add del mod">
          <ac:chgData name="Morgan Hibberd" userId="da6edfdf-e9a7-4c3d-9dca-2b1fb6e5cf30" providerId="ADAL" clId="{CCCBCAE1-EA8A-4624-9BB8-F754AD1E090F}" dt="2024-09-13T11:02:03.741" v="10955" actId="478"/>
          <ac:picMkLst>
            <pc:docMk/>
            <pc:sldMk cId="1516688962" sldId="281"/>
            <ac:picMk id="2050" creationId="{40D8CD15-2C4C-F0F1-AD9B-2FBAB8065B34}"/>
          </ac:picMkLst>
        </pc:picChg>
        <pc:picChg chg="add del mod">
          <ac:chgData name="Morgan Hibberd" userId="da6edfdf-e9a7-4c3d-9dca-2b1fb6e5cf30" providerId="ADAL" clId="{CCCBCAE1-EA8A-4624-9BB8-F754AD1E090F}" dt="2024-09-13T11:02:04.279" v="10956" actId="478"/>
          <ac:picMkLst>
            <pc:docMk/>
            <pc:sldMk cId="1516688962" sldId="281"/>
            <ac:picMk id="2052" creationId="{7ABD80AF-D0DE-31E6-A188-68EC957277B9}"/>
          </ac:picMkLst>
        </pc:picChg>
        <pc:picChg chg="add del mod">
          <ac:chgData name="Morgan Hibberd" userId="da6edfdf-e9a7-4c3d-9dca-2b1fb6e5cf30" providerId="ADAL" clId="{CCCBCAE1-EA8A-4624-9BB8-F754AD1E090F}" dt="2024-09-13T11:02:03.014" v="10954" actId="478"/>
          <ac:picMkLst>
            <pc:docMk/>
            <pc:sldMk cId="1516688962" sldId="281"/>
            <ac:picMk id="2054" creationId="{B2EF8E7D-F275-5CD9-A64F-1BEDDD71535F}"/>
          </ac:picMkLst>
        </pc:picChg>
      </pc:sldChg>
      <pc:sldChg chg="add del ord">
        <pc:chgData name="Morgan Hibberd" userId="da6edfdf-e9a7-4c3d-9dca-2b1fb6e5cf30" providerId="ADAL" clId="{CCCBCAE1-EA8A-4624-9BB8-F754AD1E090F}" dt="2024-09-12T10:50:38.970" v="7503" actId="47"/>
        <pc:sldMkLst>
          <pc:docMk/>
          <pc:sldMk cId="3807028404" sldId="282"/>
        </pc:sldMkLst>
      </pc:sldChg>
      <pc:sldChg chg="addSp delSp modSp add del mod ord modAnim">
        <pc:chgData name="Morgan Hibberd" userId="da6edfdf-e9a7-4c3d-9dca-2b1fb6e5cf30" providerId="ADAL" clId="{CCCBCAE1-EA8A-4624-9BB8-F754AD1E090F}" dt="2024-09-12T10:50:28.674" v="7502" actId="47"/>
        <pc:sldMkLst>
          <pc:docMk/>
          <pc:sldMk cId="3852242122" sldId="283"/>
        </pc:sldMkLst>
        <pc:spChg chg="add mod">
          <ac:chgData name="Morgan Hibberd" userId="da6edfdf-e9a7-4c3d-9dca-2b1fb6e5cf30" providerId="ADAL" clId="{CCCBCAE1-EA8A-4624-9BB8-F754AD1E090F}" dt="2024-09-12T09:51:27.219" v="6154" actId="207"/>
          <ac:spMkLst>
            <pc:docMk/>
            <pc:sldMk cId="3852242122" sldId="283"/>
            <ac:spMk id="5" creationId="{EAAB4051-9777-497D-C110-2ACE695077BE}"/>
          </ac:spMkLst>
        </pc:spChg>
        <pc:spChg chg="add mod">
          <ac:chgData name="Morgan Hibberd" userId="da6edfdf-e9a7-4c3d-9dca-2b1fb6e5cf30" providerId="ADAL" clId="{CCCBCAE1-EA8A-4624-9BB8-F754AD1E090F}" dt="2024-09-12T09:52:31.826" v="6208" actId="313"/>
          <ac:spMkLst>
            <pc:docMk/>
            <pc:sldMk cId="3852242122" sldId="283"/>
            <ac:spMk id="7" creationId="{EE86C5FE-B7CE-DEA9-A7E5-B0140B27BB48}"/>
          </ac:spMkLst>
        </pc:spChg>
        <pc:spChg chg="add mod">
          <ac:chgData name="Morgan Hibberd" userId="da6edfdf-e9a7-4c3d-9dca-2b1fb6e5cf30" providerId="ADAL" clId="{CCCBCAE1-EA8A-4624-9BB8-F754AD1E090F}" dt="2024-09-12T09:52:55.979" v="6212" actId="14100"/>
          <ac:spMkLst>
            <pc:docMk/>
            <pc:sldMk cId="3852242122" sldId="283"/>
            <ac:spMk id="9" creationId="{49269CFB-AD9B-7374-E232-92F6AF0E444C}"/>
          </ac:spMkLst>
        </pc:spChg>
        <pc:spChg chg="mod">
          <ac:chgData name="Morgan Hibberd" userId="da6edfdf-e9a7-4c3d-9dca-2b1fb6e5cf30" providerId="ADAL" clId="{CCCBCAE1-EA8A-4624-9BB8-F754AD1E090F}" dt="2024-09-12T09:50:55.113" v="6149" actId="1038"/>
          <ac:spMkLst>
            <pc:docMk/>
            <pc:sldMk cId="3852242122" sldId="283"/>
            <ac:spMk id="23" creationId="{20A6E92E-B064-B3E5-0047-17C4EAEAD417}"/>
          </ac:spMkLst>
        </pc:spChg>
        <pc:spChg chg="mod">
          <ac:chgData name="Morgan Hibberd" userId="da6edfdf-e9a7-4c3d-9dca-2b1fb6e5cf30" providerId="ADAL" clId="{CCCBCAE1-EA8A-4624-9BB8-F754AD1E090F}" dt="2024-09-12T09:50:55.113" v="6149" actId="1038"/>
          <ac:spMkLst>
            <pc:docMk/>
            <pc:sldMk cId="3852242122" sldId="283"/>
            <ac:spMk id="31" creationId="{DB0C8256-311C-B03E-A9BC-D50EF4A9C687}"/>
          </ac:spMkLst>
        </pc:spChg>
        <pc:spChg chg="del">
          <ac:chgData name="Morgan Hibberd" userId="da6edfdf-e9a7-4c3d-9dca-2b1fb6e5cf30" providerId="ADAL" clId="{CCCBCAE1-EA8A-4624-9BB8-F754AD1E090F}" dt="2024-09-12T09:50:46.187" v="6076" actId="478"/>
          <ac:spMkLst>
            <pc:docMk/>
            <pc:sldMk cId="3852242122" sldId="283"/>
            <ac:spMk id="33" creationId="{44BB1D56-A3E8-4649-4C3A-E5641B7F0BF7}"/>
          </ac:spMkLst>
        </pc:spChg>
        <pc:picChg chg="add mod">
          <ac:chgData name="Morgan Hibberd" userId="da6edfdf-e9a7-4c3d-9dca-2b1fb6e5cf30" providerId="ADAL" clId="{CCCBCAE1-EA8A-4624-9BB8-F754AD1E090F}" dt="2024-09-12T09:51:49.235" v="6160" actId="14100"/>
          <ac:picMkLst>
            <pc:docMk/>
            <pc:sldMk cId="3852242122" sldId="283"/>
            <ac:picMk id="6" creationId="{8AEC54F4-657B-C216-4940-BD5AB939751C}"/>
          </ac:picMkLst>
        </pc:picChg>
        <pc:picChg chg="mod">
          <ac:chgData name="Morgan Hibberd" userId="da6edfdf-e9a7-4c3d-9dca-2b1fb6e5cf30" providerId="ADAL" clId="{CCCBCAE1-EA8A-4624-9BB8-F754AD1E090F}" dt="2024-09-12T09:50:55.113" v="6149" actId="1038"/>
          <ac:picMkLst>
            <pc:docMk/>
            <pc:sldMk cId="3852242122" sldId="283"/>
            <ac:picMk id="8" creationId="{571FF10A-1B3A-FAA5-4F0C-9493D1F334A8}"/>
          </ac:picMkLst>
        </pc:picChg>
      </pc:sldChg>
      <pc:sldChg chg="add del ord">
        <pc:chgData name="Morgan Hibberd" userId="da6edfdf-e9a7-4c3d-9dca-2b1fb6e5cf30" providerId="ADAL" clId="{CCCBCAE1-EA8A-4624-9BB8-F754AD1E090F}" dt="2024-09-12T10:50:27.507" v="7501" actId="47"/>
        <pc:sldMkLst>
          <pc:docMk/>
          <pc:sldMk cId="668344759" sldId="284"/>
        </pc:sldMkLst>
      </pc:sldChg>
      <pc:sldChg chg="addSp delSp modSp add mod delAnim modAnim">
        <pc:chgData name="Morgan Hibberd" userId="da6edfdf-e9a7-4c3d-9dca-2b1fb6e5cf30" providerId="ADAL" clId="{CCCBCAE1-EA8A-4624-9BB8-F754AD1E090F}" dt="2024-09-20T08:45:45.403" v="19313" actId="1076"/>
        <pc:sldMkLst>
          <pc:docMk/>
          <pc:sldMk cId="1596644683" sldId="285"/>
        </pc:sldMkLst>
        <pc:spChg chg="mod">
          <ac:chgData name="Morgan Hibberd" userId="da6edfdf-e9a7-4c3d-9dca-2b1fb6e5cf30" providerId="ADAL" clId="{CCCBCAE1-EA8A-4624-9BB8-F754AD1E090F}" dt="2024-09-19T10:17:57.255" v="17245" actId="20577"/>
          <ac:spMkLst>
            <pc:docMk/>
            <pc:sldMk cId="1596644683" sldId="285"/>
            <ac:spMk id="2" creationId="{00000000-0000-0000-0000-000000000000}"/>
          </ac:spMkLst>
        </pc:spChg>
        <pc:spChg chg="mod">
          <ac:chgData name="Morgan Hibberd" userId="da6edfdf-e9a7-4c3d-9dca-2b1fb6e5cf30" providerId="ADAL" clId="{CCCBCAE1-EA8A-4624-9BB8-F754AD1E090F}" dt="2024-09-20T08:44:28.065" v="19267" actId="1076"/>
          <ac:spMkLst>
            <pc:docMk/>
            <pc:sldMk cId="1596644683" sldId="285"/>
            <ac:spMk id="3" creationId="{FACEF3D9-40EA-31EC-03F5-63CB36449EEF}"/>
          </ac:spMkLst>
        </pc:spChg>
        <pc:spChg chg="add del mod">
          <ac:chgData name="Morgan Hibberd" userId="da6edfdf-e9a7-4c3d-9dca-2b1fb6e5cf30" providerId="ADAL" clId="{CCCBCAE1-EA8A-4624-9BB8-F754AD1E090F}" dt="2024-09-12T10:32:08.462" v="6859" actId="478"/>
          <ac:spMkLst>
            <pc:docMk/>
            <pc:sldMk cId="1596644683" sldId="285"/>
            <ac:spMk id="5" creationId="{175ACD47-433C-DD4E-681B-811B7A0EC7A9}"/>
          </ac:spMkLst>
        </pc:spChg>
        <pc:spChg chg="add mod">
          <ac:chgData name="Morgan Hibberd" userId="da6edfdf-e9a7-4c3d-9dca-2b1fb6e5cf30" providerId="ADAL" clId="{CCCBCAE1-EA8A-4624-9BB8-F754AD1E090F}" dt="2024-09-20T08:45:07.812" v="19275" actId="1076"/>
          <ac:spMkLst>
            <pc:docMk/>
            <pc:sldMk cId="1596644683" sldId="285"/>
            <ac:spMk id="5" creationId="{EA543FC2-4D3B-F1B1-D96C-4B89250B9854}"/>
          </ac:spMkLst>
        </pc:spChg>
        <pc:spChg chg="add del mod">
          <ac:chgData name="Morgan Hibberd" userId="da6edfdf-e9a7-4c3d-9dca-2b1fb6e5cf30" providerId="ADAL" clId="{CCCBCAE1-EA8A-4624-9BB8-F754AD1E090F}" dt="2024-09-12T10:32:08.462" v="6859" actId="478"/>
          <ac:spMkLst>
            <pc:docMk/>
            <pc:sldMk cId="1596644683" sldId="285"/>
            <ac:spMk id="6" creationId="{3245B973-E718-9C5A-221D-6C3045B3BA4E}"/>
          </ac:spMkLst>
        </pc:spChg>
        <pc:spChg chg="add mod">
          <ac:chgData name="Morgan Hibberd" userId="da6edfdf-e9a7-4c3d-9dca-2b1fb6e5cf30" providerId="ADAL" clId="{CCCBCAE1-EA8A-4624-9BB8-F754AD1E090F}" dt="2024-09-20T08:45:45.403" v="19313" actId="1076"/>
          <ac:spMkLst>
            <pc:docMk/>
            <pc:sldMk cId="1596644683" sldId="285"/>
            <ac:spMk id="6" creationId="{E8841575-AD71-BB29-2127-44FDFCA77B8F}"/>
          </ac:spMkLst>
        </pc:spChg>
        <pc:spChg chg="del mod">
          <ac:chgData name="Morgan Hibberd" userId="da6edfdf-e9a7-4c3d-9dca-2b1fb6e5cf30" providerId="ADAL" clId="{CCCBCAE1-EA8A-4624-9BB8-F754AD1E090F}" dt="2024-09-12T10:26:20.286" v="6667"/>
          <ac:spMkLst>
            <pc:docMk/>
            <pc:sldMk cId="1596644683" sldId="285"/>
            <ac:spMk id="7" creationId="{8D79D5FC-D712-145A-1B68-FD02963AAE2C}"/>
          </ac:spMkLst>
        </pc:spChg>
        <pc:spChg chg="add del mod">
          <ac:chgData name="Morgan Hibberd" userId="da6edfdf-e9a7-4c3d-9dca-2b1fb6e5cf30" providerId="ADAL" clId="{CCCBCAE1-EA8A-4624-9BB8-F754AD1E090F}" dt="2024-09-12T10:33:04.703" v="6865" actId="21"/>
          <ac:spMkLst>
            <pc:docMk/>
            <pc:sldMk cId="1596644683" sldId="285"/>
            <ac:spMk id="8" creationId="{9BD7BC22-37CB-B87B-18A8-B133B1BA97BA}"/>
          </ac:spMkLst>
        </pc:spChg>
        <pc:spChg chg="add del mod">
          <ac:chgData name="Morgan Hibberd" userId="da6edfdf-e9a7-4c3d-9dca-2b1fb6e5cf30" providerId="ADAL" clId="{CCCBCAE1-EA8A-4624-9BB8-F754AD1E090F}" dt="2024-09-12T10:32:05.089" v="6858" actId="478"/>
          <ac:spMkLst>
            <pc:docMk/>
            <pc:sldMk cId="1596644683" sldId="285"/>
            <ac:spMk id="9" creationId="{D9B00045-1A72-9613-A5B6-3E3A815904E5}"/>
          </ac:spMkLst>
        </pc:spChg>
        <pc:spChg chg="add mod">
          <ac:chgData name="Morgan Hibberd" userId="da6edfdf-e9a7-4c3d-9dca-2b1fb6e5cf30" providerId="ADAL" clId="{CCCBCAE1-EA8A-4624-9BB8-F754AD1E090F}" dt="2024-09-20T08:45:07.812" v="19275" actId="1076"/>
          <ac:spMkLst>
            <pc:docMk/>
            <pc:sldMk cId="1596644683" sldId="285"/>
            <ac:spMk id="10" creationId="{8F7DF593-C6B5-427F-FD03-65E3C9055E6B}"/>
          </ac:spMkLst>
        </pc:spChg>
        <pc:spChg chg="add mod">
          <ac:chgData name="Morgan Hibberd" userId="da6edfdf-e9a7-4c3d-9dca-2b1fb6e5cf30" providerId="ADAL" clId="{CCCBCAE1-EA8A-4624-9BB8-F754AD1E090F}" dt="2024-09-20T08:45:07.812" v="19275" actId="1076"/>
          <ac:spMkLst>
            <pc:docMk/>
            <pc:sldMk cId="1596644683" sldId="285"/>
            <ac:spMk id="11" creationId="{A660B997-D17A-A1B9-C311-51E98FC2A0EE}"/>
          </ac:spMkLst>
        </pc:spChg>
        <pc:spChg chg="add mod">
          <ac:chgData name="Morgan Hibberd" userId="da6edfdf-e9a7-4c3d-9dca-2b1fb6e5cf30" providerId="ADAL" clId="{CCCBCAE1-EA8A-4624-9BB8-F754AD1E090F}" dt="2024-09-20T08:45:07.812" v="19275" actId="1076"/>
          <ac:spMkLst>
            <pc:docMk/>
            <pc:sldMk cId="1596644683" sldId="285"/>
            <ac:spMk id="12" creationId="{D4D28FA4-6C44-5012-96FE-78A68A666488}"/>
          </ac:spMkLst>
        </pc:spChg>
        <pc:spChg chg="add del mod">
          <ac:chgData name="Morgan Hibberd" userId="da6edfdf-e9a7-4c3d-9dca-2b1fb6e5cf30" providerId="ADAL" clId="{CCCBCAE1-EA8A-4624-9BB8-F754AD1E090F}" dt="2024-09-12T10:32:08.462" v="6859" actId="478"/>
          <ac:spMkLst>
            <pc:docMk/>
            <pc:sldMk cId="1596644683" sldId="285"/>
            <ac:spMk id="13" creationId="{13507B55-369A-6B61-AA9F-21C2DC252299}"/>
          </ac:spMkLst>
        </pc:spChg>
        <pc:spChg chg="add del">
          <ac:chgData name="Morgan Hibberd" userId="da6edfdf-e9a7-4c3d-9dca-2b1fb6e5cf30" providerId="ADAL" clId="{CCCBCAE1-EA8A-4624-9BB8-F754AD1E090F}" dt="2024-09-18T14:55:11.737" v="15443" actId="478"/>
          <ac:spMkLst>
            <pc:docMk/>
            <pc:sldMk cId="1596644683" sldId="285"/>
            <ac:spMk id="13" creationId="{F1F67EE3-AFE1-A3BB-A693-EB5DC907B767}"/>
          </ac:spMkLst>
        </pc:spChg>
        <pc:spChg chg="add del mod">
          <ac:chgData name="Morgan Hibberd" userId="da6edfdf-e9a7-4c3d-9dca-2b1fb6e5cf30" providerId="ADAL" clId="{CCCBCAE1-EA8A-4624-9BB8-F754AD1E090F}" dt="2024-09-12T10:32:05.089" v="6858" actId="478"/>
          <ac:spMkLst>
            <pc:docMk/>
            <pc:sldMk cId="1596644683" sldId="285"/>
            <ac:spMk id="14" creationId="{76709D58-1DFA-6629-D564-2DE79082465D}"/>
          </ac:spMkLst>
        </pc:spChg>
        <pc:spChg chg="add del mod">
          <ac:chgData name="Morgan Hibberd" userId="da6edfdf-e9a7-4c3d-9dca-2b1fb6e5cf30" providerId="ADAL" clId="{CCCBCAE1-EA8A-4624-9BB8-F754AD1E090F}" dt="2024-09-12T10:32:05.089" v="6858" actId="478"/>
          <ac:spMkLst>
            <pc:docMk/>
            <pc:sldMk cId="1596644683" sldId="285"/>
            <ac:spMk id="15" creationId="{54B20A03-3847-50F3-6206-4AD941A84BDD}"/>
          </ac:spMkLst>
        </pc:spChg>
        <pc:spChg chg="add mod">
          <ac:chgData name="Morgan Hibberd" userId="da6edfdf-e9a7-4c3d-9dca-2b1fb6e5cf30" providerId="ADAL" clId="{CCCBCAE1-EA8A-4624-9BB8-F754AD1E090F}" dt="2024-09-20T08:45:07.812" v="19275" actId="1076"/>
          <ac:spMkLst>
            <pc:docMk/>
            <pc:sldMk cId="1596644683" sldId="285"/>
            <ac:spMk id="16" creationId="{B75E9AEA-9D69-4672-BD7D-BE875B24B499}"/>
          </ac:spMkLst>
        </pc:spChg>
        <pc:spChg chg="add del mod">
          <ac:chgData name="Morgan Hibberd" userId="da6edfdf-e9a7-4c3d-9dca-2b1fb6e5cf30" providerId="ADAL" clId="{CCCBCAE1-EA8A-4624-9BB8-F754AD1E090F}" dt="2024-09-12T10:32:08.462" v="6859" actId="478"/>
          <ac:spMkLst>
            <pc:docMk/>
            <pc:sldMk cId="1596644683" sldId="285"/>
            <ac:spMk id="17" creationId="{530B3897-2E5A-FB0B-5A5A-07E70906D134}"/>
          </ac:spMkLst>
        </pc:spChg>
        <pc:spChg chg="add mod">
          <ac:chgData name="Morgan Hibberd" userId="da6edfdf-e9a7-4c3d-9dca-2b1fb6e5cf30" providerId="ADAL" clId="{CCCBCAE1-EA8A-4624-9BB8-F754AD1E090F}" dt="2024-09-20T08:45:07.812" v="19275" actId="1076"/>
          <ac:spMkLst>
            <pc:docMk/>
            <pc:sldMk cId="1596644683" sldId="285"/>
            <ac:spMk id="17" creationId="{7A73C82A-4690-3AAC-22A2-4A0B4B6434BE}"/>
          </ac:spMkLst>
        </pc:spChg>
        <pc:spChg chg="add del mod">
          <ac:chgData name="Morgan Hibberd" userId="da6edfdf-e9a7-4c3d-9dca-2b1fb6e5cf30" providerId="ADAL" clId="{CCCBCAE1-EA8A-4624-9BB8-F754AD1E090F}" dt="2024-09-12T10:32:05.089" v="6858" actId="478"/>
          <ac:spMkLst>
            <pc:docMk/>
            <pc:sldMk cId="1596644683" sldId="285"/>
            <ac:spMk id="19" creationId="{54D4499D-960E-A48E-6898-D528DF10DAF4}"/>
          </ac:spMkLst>
        </pc:spChg>
        <pc:spChg chg="add del mod">
          <ac:chgData name="Morgan Hibberd" userId="da6edfdf-e9a7-4c3d-9dca-2b1fb6e5cf30" providerId="ADAL" clId="{CCCBCAE1-EA8A-4624-9BB8-F754AD1E090F}" dt="2024-09-12T10:33:04.703" v="6865" actId="21"/>
          <ac:spMkLst>
            <pc:docMk/>
            <pc:sldMk cId="1596644683" sldId="285"/>
            <ac:spMk id="20" creationId="{2B95A12E-EA9C-5C01-3629-33F0BD4FBC2B}"/>
          </ac:spMkLst>
        </pc:spChg>
        <pc:spChg chg="add del mod">
          <ac:chgData name="Morgan Hibberd" userId="da6edfdf-e9a7-4c3d-9dca-2b1fb6e5cf30" providerId="ADAL" clId="{CCCBCAE1-EA8A-4624-9BB8-F754AD1E090F}" dt="2024-09-12T10:32:26.411" v="6861" actId="478"/>
          <ac:spMkLst>
            <pc:docMk/>
            <pc:sldMk cId="1596644683" sldId="285"/>
            <ac:spMk id="21" creationId="{C3B582DC-2BA0-E878-A1D9-944FDD897636}"/>
          </ac:spMkLst>
        </pc:spChg>
        <pc:spChg chg="add del mod">
          <ac:chgData name="Morgan Hibberd" userId="da6edfdf-e9a7-4c3d-9dca-2b1fb6e5cf30" providerId="ADAL" clId="{CCCBCAE1-EA8A-4624-9BB8-F754AD1E090F}" dt="2024-09-12T10:33:04.703" v="6865" actId="21"/>
          <ac:spMkLst>
            <pc:docMk/>
            <pc:sldMk cId="1596644683" sldId="285"/>
            <ac:spMk id="23" creationId="{2CC2243E-AF61-BEFE-9FFF-6B71CD2E605F}"/>
          </ac:spMkLst>
        </pc:spChg>
        <pc:spChg chg="add del mod">
          <ac:chgData name="Morgan Hibberd" userId="da6edfdf-e9a7-4c3d-9dca-2b1fb6e5cf30" providerId="ADAL" clId="{CCCBCAE1-EA8A-4624-9BB8-F754AD1E090F}" dt="2024-09-12T10:33:04.703" v="6865" actId="21"/>
          <ac:spMkLst>
            <pc:docMk/>
            <pc:sldMk cId="1596644683" sldId="285"/>
            <ac:spMk id="25" creationId="{D4366CC9-B887-683B-4D17-6300770A45B8}"/>
          </ac:spMkLst>
        </pc:spChg>
        <pc:spChg chg="add del mod">
          <ac:chgData name="Morgan Hibberd" userId="da6edfdf-e9a7-4c3d-9dca-2b1fb6e5cf30" providerId="ADAL" clId="{CCCBCAE1-EA8A-4624-9BB8-F754AD1E090F}" dt="2024-09-12T10:33:04.703" v="6865" actId="21"/>
          <ac:spMkLst>
            <pc:docMk/>
            <pc:sldMk cId="1596644683" sldId="285"/>
            <ac:spMk id="26" creationId="{3854975C-089B-6A01-3F06-8D99CA151EC1}"/>
          </ac:spMkLst>
        </pc:spChg>
        <pc:spChg chg="add del mod">
          <ac:chgData name="Morgan Hibberd" userId="da6edfdf-e9a7-4c3d-9dca-2b1fb6e5cf30" providerId="ADAL" clId="{CCCBCAE1-EA8A-4624-9BB8-F754AD1E090F}" dt="2024-09-12T10:32:08.462" v="6859" actId="478"/>
          <ac:spMkLst>
            <pc:docMk/>
            <pc:sldMk cId="1596644683" sldId="285"/>
            <ac:spMk id="28" creationId="{92914C8B-A65B-3701-3121-EE6E3FBC5CB8}"/>
          </ac:spMkLst>
        </pc:spChg>
        <pc:spChg chg="add del mod">
          <ac:chgData name="Morgan Hibberd" userId="da6edfdf-e9a7-4c3d-9dca-2b1fb6e5cf30" providerId="ADAL" clId="{CCCBCAE1-EA8A-4624-9BB8-F754AD1E090F}" dt="2024-09-12T10:33:04.703" v="6865" actId="21"/>
          <ac:spMkLst>
            <pc:docMk/>
            <pc:sldMk cId="1596644683" sldId="285"/>
            <ac:spMk id="30" creationId="{0A60F306-3B80-EAE8-6FC3-58592BE2E919}"/>
          </ac:spMkLst>
        </pc:spChg>
        <pc:picChg chg="add mod">
          <ac:chgData name="Morgan Hibberd" userId="da6edfdf-e9a7-4c3d-9dca-2b1fb6e5cf30" providerId="ADAL" clId="{CCCBCAE1-EA8A-4624-9BB8-F754AD1E090F}" dt="2024-09-20T08:45:07.812" v="19275" actId="1076"/>
          <ac:picMkLst>
            <pc:docMk/>
            <pc:sldMk cId="1596644683" sldId="285"/>
            <ac:picMk id="4" creationId="{2C302134-5E52-2942-B886-85149AB1494F}"/>
          </ac:picMkLst>
        </pc:picChg>
        <pc:picChg chg="add del mod">
          <ac:chgData name="Morgan Hibberd" userId="da6edfdf-e9a7-4c3d-9dca-2b1fb6e5cf30" providerId="ADAL" clId="{CCCBCAE1-EA8A-4624-9BB8-F754AD1E090F}" dt="2024-09-12T10:33:04.703" v="6865" actId="21"/>
          <ac:picMkLst>
            <pc:docMk/>
            <pc:sldMk cId="1596644683" sldId="285"/>
            <ac:picMk id="4" creationId="{C64A0091-E09A-09D3-1D65-55176AA296F6}"/>
          </ac:picMkLst>
        </pc:picChg>
        <pc:picChg chg="add del mod">
          <ac:chgData name="Morgan Hibberd" userId="da6edfdf-e9a7-4c3d-9dca-2b1fb6e5cf30" providerId="ADAL" clId="{CCCBCAE1-EA8A-4624-9BB8-F754AD1E090F}" dt="2024-09-18T14:46:36.649" v="15410" actId="478"/>
          <ac:picMkLst>
            <pc:docMk/>
            <pc:sldMk cId="1596644683" sldId="285"/>
            <ac:picMk id="7" creationId="{51AFA3AD-9A7E-91C2-1378-3936D48BC7A1}"/>
          </ac:picMkLst>
        </pc:picChg>
        <pc:picChg chg="add del mod modCrop">
          <ac:chgData name="Morgan Hibberd" userId="da6edfdf-e9a7-4c3d-9dca-2b1fb6e5cf30" providerId="ADAL" clId="{CCCBCAE1-EA8A-4624-9BB8-F754AD1E090F}" dt="2024-09-18T14:47:58.386" v="15425" actId="21"/>
          <ac:picMkLst>
            <pc:docMk/>
            <pc:sldMk cId="1596644683" sldId="285"/>
            <ac:picMk id="9" creationId="{A28ECFA5-D3D9-97D9-BC7C-22C937811F11}"/>
          </ac:picMkLst>
        </pc:picChg>
        <pc:picChg chg="add mod">
          <ac:chgData name="Morgan Hibberd" userId="da6edfdf-e9a7-4c3d-9dca-2b1fb6e5cf30" providerId="ADAL" clId="{CCCBCAE1-EA8A-4624-9BB8-F754AD1E090F}" dt="2024-09-20T08:45:07.812" v="19275" actId="1076"/>
          <ac:picMkLst>
            <pc:docMk/>
            <pc:sldMk cId="1596644683" sldId="285"/>
            <ac:picMk id="15" creationId="{788F574A-4DD7-B5BE-8325-C18310FC1B86}"/>
          </ac:picMkLst>
        </pc:picChg>
        <pc:cxnChg chg="add del mod">
          <ac:chgData name="Morgan Hibberd" userId="da6edfdf-e9a7-4c3d-9dca-2b1fb6e5cf30" providerId="ADAL" clId="{CCCBCAE1-EA8A-4624-9BB8-F754AD1E090F}" dt="2024-09-12T10:32:08.462" v="6859" actId="478"/>
          <ac:cxnSpMkLst>
            <pc:docMk/>
            <pc:sldMk cId="1596644683" sldId="285"/>
            <ac:cxnSpMk id="12" creationId="{A5664455-3D47-307B-6C2B-CC43219E36A3}"/>
          </ac:cxnSpMkLst>
        </pc:cxnChg>
        <pc:cxnChg chg="add del mod">
          <ac:chgData name="Morgan Hibberd" userId="da6edfdf-e9a7-4c3d-9dca-2b1fb6e5cf30" providerId="ADAL" clId="{CCCBCAE1-EA8A-4624-9BB8-F754AD1E090F}" dt="2024-09-12T10:32:08.462" v="6859" actId="478"/>
          <ac:cxnSpMkLst>
            <pc:docMk/>
            <pc:sldMk cId="1596644683" sldId="285"/>
            <ac:cxnSpMk id="16" creationId="{210EB496-68B9-F816-568F-8F6CB45F9A19}"/>
          </ac:cxnSpMkLst>
        </pc:cxnChg>
        <pc:cxnChg chg="add del mod">
          <ac:chgData name="Morgan Hibberd" userId="da6edfdf-e9a7-4c3d-9dca-2b1fb6e5cf30" providerId="ADAL" clId="{CCCBCAE1-EA8A-4624-9BB8-F754AD1E090F}" dt="2024-09-12T10:32:05.089" v="6858" actId="478"/>
          <ac:cxnSpMkLst>
            <pc:docMk/>
            <pc:sldMk cId="1596644683" sldId="285"/>
            <ac:cxnSpMk id="18" creationId="{69757B2B-034D-6FA3-1110-A2B7F3CB260C}"/>
          </ac:cxnSpMkLst>
        </pc:cxnChg>
        <pc:cxnChg chg="add del mod">
          <ac:chgData name="Morgan Hibberd" userId="da6edfdf-e9a7-4c3d-9dca-2b1fb6e5cf30" providerId="ADAL" clId="{CCCBCAE1-EA8A-4624-9BB8-F754AD1E090F}" dt="2024-09-12T10:33:04.703" v="6865" actId="21"/>
          <ac:cxnSpMkLst>
            <pc:docMk/>
            <pc:sldMk cId="1596644683" sldId="285"/>
            <ac:cxnSpMk id="22" creationId="{0F1329B4-D82A-ECF0-FE7E-A3465FB37B22}"/>
          </ac:cxnSpMkLst>
        </pc:cxnChg>
        <pc:cxnChg chg="add del mod">
          <ac:chgData name="Morgan Hibberd" userId="da6edfdf-e9a7-4c3d-9dca-2b1fb6e5cf30" providerId="ADAL" clId="{CCCBCAE1-EA8A-4624-9BB8-F754AD1E090F}" dt="2024-09-12T10:33:04.703" v="6865" actId="21"/>
          <ac:cxnSpMkLst>
            <pc:docMk/>
            <pc:sldMk cId="1596644683" sldId="285"/>
            <ac:cxnSpMk id="24" creationId="{B43C1F8D-3639-210D-829C-F96304793FC2}"/>
          </ac:cxnSpMkLst>
        </pc:cxnChg>
        <pc:cxnChg chg="add del mod">
          <ac:chgData name="Morgan Hibberd" userId="da6edfdf-e9a7-4c3d-9dca-2b1fb6e5cf30" providerId="ADAL" clId="{CCCBCAE1-EA8A-4624-9BB8-F754AD1E090F}" dt="2024-09-12T10:32:08.462" v="6859" actId="478"/>
          <ac:cxnSpMkLst>
            <pc:docMk/>
            <pc:sldMk cId="1596644683" sldId="285"/>
            <ac:cxnSpMk id="27" creationId="{631929F7-5BF2-F348-3674-AA74AD51E9EE}"/>
          </ac:cxnSpMkLst>
        </pc:cxnChg>
        <pc:cxnChg chg="add del mod">
          <ac:chgData name="Morgan Hibberd" userId="da6edfdf-e9a7-4c3d-9dca-2b1fb6e5cf30" providerId="ADAL" clId="{CCCBCAE1-EA8A-4624-9BB8-F754AD1E090F}" dt="2024-09-12T10:33:04.703" v="6865" actId="21"/>
          <ac:cxnSpMkLst>
            <pc:docMk/>
            <pc:sldMk cId="1596644683" sldId="285"/>
            <ac:cxnSpMk id="29" creationId="{E7A8CE17-5F05-53C8-258B-FA59CE5B7396}"/>
          </ac:cxnSpMkLst>
        </pc:cxnChg>
        <pc:cxnChg chg="add del mod">
          <ac:chgData name="Morgan Hibberd" userId="da6edfdf-e9a7-4c3d-9dca-2b1fb6e5cf30" providerId="ADAL" clId="{CCCBCAE1-EA8A-4624-9BB8-F754AD1E090F}" dt="2024-09-12T10:33:04.703" v="6865" actId="21"/>
          <ac:cxnSpMkLst>
            <pc:docMk/>
            <pc:sldMk cId="1596644683" sldId="285"/>
            <ac:cxnSpMk id="31" creationId="{BA9598A4-0E46-49CC-A03C-BADA31EB7777}"/>
          </ac:cxnSpMkLst>
        </pc:cxnChg>
      </pc:sldChg>
      <pc:sldChg chg="addSp delSp modSp add mod delAnim modAnim">
        <pc:chgData name="Morgan Hibberd" userId="da6edfdf-e9a7-4c3d-9dca-2b1fb6e5cf30" providerId="ADAL" clId="{CCCBCAE1-EA8A-4624-9BB8-F754AD1E090F}" dt="2024-09-18T09:53:57.172" v="13999" actId="1036"/>
        <pc:sldMkLst>
          <pc:docMk/>
          <pc:sldMk cId="3615253370" sldId="286"/>
        </pc:sldMkLst>
        <pc:spChg chg="add mod">
          <ac:chgData name="Morgan Hibberd" userId="da6edfdf-e9a7-4c3d-9dca-2b1fb6e5cf30" providerId="ADAL" clId="{CCCBCAE1-EA8A-4624-9BB8-F754AD1E090F}" dt="2024-09-13T14:57:30.400" v="11391" actId="1037"/>
          <ac:spMkLst>
            <pc:docMk/>
            <pc:sldMk cId="3615253370" sldId="286"/>
            <ac:spMk id="6" creationId="{23A297D7-F81E-F963-9D26-5001A406A456}"/>
          </ac:spMkLst>
        </pc:spChg>
        <pc:spChg chg="add del mod">
          <ac:chgData name="Morgan Hibberd" userId="da6edfdf-e9a7-4c3d-9dca-2b1fb6e5cf30" providerId="ADAL" clId="{CCCBCAE1-EA8A-4624-9BB8-F754AD1E090F}" dt="2024-09-13T14:58:21.185" v="11395" actId="478"/>
          <ac:spMkLst>
            <pc:docMk/>
            <pc:sldMk cId="3615253370" sldId="286"/>
            <ac:spMk id="7" creationId="{A7150256-66CA-FCD6-2141-BF649A0E4308}"/>
          </ac:spMkLst>
        </pc:spChg>
        <pc:spChg chg="add del mod">
          <ac:chgData name="Morgan Hibberd" userId="da6edfdf-e9a7-4c3d-9dca-2b1fb6e5cf30" providerId="ADAL" clId="{CCCBCAE1-EA8A-4624-9BB8-F754AD1E090F}" dt="2024-09-12T10:30:29.609" v="6852" actId="478"/>
          <ac:spMkLst>
            <pc:docMk/>
            <pc:sldMk cId="3615253370" sldId="286"/>
            <ac:spMk id="7" creationId="{BA182A02-8D1A-687A-1E09-0CC76A8F499C}"/>
          </ac:spMkLst>
        </pc:spChg>
        <pc:spChg chg="add del mod">
          <ac:chgData name="Morgan Hibberd" userId="da6edfdf-e9a7-4c3d-9dca-2b1fb6e5cf30" providerId="ADAL" clId="{CCCBCAE1-EA8A-4624-9BB8-F754AD1E090F}" dt="2024-09-17T14:16:53.265" v="12194" actId="478"/>
          <ac:spMkLst>
            <pc:docMk/>
            <pc:sldMk cId="3615253370" sldId="286"/>
            <ac:spMk id="8" creationId="{90736D8D-E5D5-4E89-6F92-E84040B09C57}"/>
          </ac:spMkLst>
        </pc:spChg>
        <pc:spChg chg="add del mod">
          <ac:chgData name="Morgan Hibberd" userId="da6edfdf-e9a7-4c3d-9dca-2b1fb6e5cf30" providerId="ADAL" clId="{CCCBCAE1-EA8A-4624-9BB8-F754AD1E090F}" dt="2024-09-12T10:34:10.659" v="6876" actId="478"/>
          <ac:spMkLst>
            <pc:docMk/>
            <pc:sldMk cId="3615253370" sldId="286"/>
            <ac:spMk id="10" creationId="{15A19D89-B7D4-68FE-CF37-A8C54BD9A83A}"/>
          </ac:spMkLst>
        </pc:spChg>
        <pc:spChg chg="add del mod">
          <ac:chgData name="Morgan Hibberd" userId="da6edfdf-e9a7-4c3d-9dca-2b1fb6e5cf30" providerId="ADAL" clId="{CCCBCAE1-EA8A-4624-9BB8-F754AD1E090F}" dt="2024-09-16T15:00:07.044" v="11962" actId="478"/>
          <ac:spMkLst>
            <pc:docMk/>
            <pc:sldMk cId="3615253370" sldId="286"/>
            <ac:spMk id="10" creationId="{C038A2E9-F1E7-7B6B-6A76-BEC30147BB93}"/>
          </ac:spMkLst>
        </pc:spChg>
        <pc:spChg chg="mod">
          <ac:chgData name="Morgan Hibberd" userId="da6edfdf-e9a7-4c3d-9dca-2b1fb6e5cf30" providerId="ADAL" clId="{CCCBCAE1-EA8A-4624-9BB8-F754AD1E090F}" dt="2024-09-13T14:59:05.346" v="11404" actId="113"/>
          <ac:spMkLst>
            <pc:docMk/>
            <pc:sldMk cId="3615253370" sldId="286"/>
            <ac:spMk id="11" creationId="{C3ABA15B-2A0E-FB18-CCC1-E1B20F2B366F}"/>
          </ac:spMkLst>
        </pc:spChg>
        <pc:spChg chg="add mod ord">
          <ac:chgData name="Morgan Hibberd" userId="da6edfdf-e9a7-4c3d-9dca-2b1fb6e5cf30" providerId="ADAL" clId="{CCCBCAE1-EA8A-4624-9BB8-F754AD1E090F}" dt="2024-09-18T09:39:16.657" v="13691" actId="122"/>
          <ac:spMkLst>
            <pc:docMk/>
            <pc:sldMk cId="3615253370" sldId="286"/>
            <ac:spMk id="12" creationId="{C5A3EAC8-6599-C01C-69BF-852D2EEA3635}"/>
          </ac:spMkLst>
        </pc:spChg>
        <pc:spChg chg="add mod">
          <ac:chgData name="Morgan Hibberd" userId="da6edfdf-e9a7-4c3d-9dca-2b1fb6e5cf30" providerId="ADAL" clId="{CCCBCAE1-EA8A-4624-9BB8-F754AD1E090F}" dt="2024-09-12T10:36:34.145" v="6914" actId="1076"/>
          <ac:spMkLst>
            <pc:docMk/>
            <pc:sldMk cId="3615253370" sldId="286"/>
            <ac:spMk id="13" creationId="{15B3F6C7-6126-27CE-B83B-5B14D2B23ABF}"/>
          </ac:spMkLst>
        </pc:spChg>
        <pc:spChg chg="mod">
          <ac:chgData name="Morgan Hibberd" userId="da6edfdf-e9a7-4c3d-9dca-2b1fb6e5cf30" providerId="ADAL" clId="{CCCBCAE1-EA8A-4624-9BB8-F754AD1E090F}" dt="2024-09-12T10:28:12.391" v="6725" actId="20577"/>
          <ac:spMkLst>
            <pc:docMk/>
            <pc:sldMk cId="3615253370" sldId="286"/>
            <ac:spMk id="15" creationId="{7CCA973A-B3B8-8A1A-F793-204F3AB7CDEB}"/>
          </ac:spMkLst>
        </pc:spChg>
        <pc:spChg chg="add mod">
          <ac:chgData name="Morgan Hibberd" userId="da6edfdf-e9a7-4c3d-9dca-2b1fb6e5cf30" providerId="ADAL" clId="{CCCBCAE1-EA8A-4624-9BB8-F754AD1E090F}" dt="2024-09-12T10:36:34.145" v="6914" actId="1076"/>
          <ac:spMkLst>
            <pc:docMk/>
            <pc:sldMk cId="3615253370" sldId="286"/>
            <ac:spMk id="16" creationId="{6CB086E7-B43A-51EF-8980-06FC7444DF5D}"/>
          </ac:spMkLst>
        </pc:spChg>
        <pc:spChg chg="mod">
          <ac:chgData name="Morgan Hibberd" userId="da6edfdf-e9a7-4c3d-9dca-2b1fb6e5cf30" providerId="ADAL" clId="{CCCBCAE1-EA8A-4624-9BB8-F754AD1E090F}" dt="2024-09-12T10:28:03.093" v="6723" actId="122"/>
          <ac:spMkLst>
            <pc:docMk/>
            <pc:sldMk cId="3615253370" sldId="286"/>
            <ac:spMk id="17" creationId="{B1750FFE-4A26-84A4-8027-CE2CD52C05C6}"/>
          </ac:spMkLst>
        </pc:spChg>
        <pc:spChg chg="add mod">
          <ac:chgData name="Morgan Hibberd" userId="da6edfdf-e9a7-4c3d-9dca-2b1fb6e5cf30" providerId="ADAL" clId="{CCCBCAE1-EA8A-4624-9BB8-F754AD1E090F}" dt="2024-09-12T10:36:34.145" v="6914" actId="1076"/>
          <ac:spMkLst>
            <pc:docMk/>
            <pc:sldMk cId="3615253370" sldId="286"/>
            <ac:spMk id="19" creationId="{53F30679-F90B-FFF8-B6A7-19925501E177}"/>
          </ac:spMkLst>
        </pc:spChg>
        <pc:spChg chg="add del mod">
          <ac:chgData name="Morgan Hibberd" userId="da6edfdf-e9a7-4c3d-9dca-2b1fb6e5cf30" providerId="ADAL" clId="{CCCBCAE1-EA8A-4624-9BB8-F754AD1E090F}" dt="2024-09-12T10:34:11.698" v="6877" actId="478"/>
          <ac:spMkLst>
            <pc:docMk/>
            <pc:sldMk cId="3615253370" sldId="286"/>
            <ac:spMk id="20" creationId="{CE639DF2-E187-686C-74F1-B08DDE11D991}"/>
          </ac:spMkLst>
        </pc:spChg>
        <pc:spChg chg="del">
          <ac:chgData name="Morgan Hibberd" userId="da6edfdf-e9a7-4c3d-9dca-2b1fb6e5cf30" providerId="ADAL" clId="{CCCBCAE1-EA8A-4624-9BB8-F754AD1E090F}" dt="2024-09-12T10:27:36.264" v="6714" actId="478"/>
          <ac:spMkLst>
            <pc:docMk/>
            <pc:sldMk cId="3615253370" sldId="286"/>
            <ac:spMk id="21" creationId="{8452BCE0-9B86-EBC6-AC90-580CAB361787}"/>
          </ac:spMkLst>
        </pc:spChg>
        <pc:spChg chg="del">
          <ac:chgData name="Morgan Hibberd" userId="da6edfdf-e9a7-4c3d-9dca-2b1fb6e5cf30" providerId="ADAL" clId="{CCCBCAE1-EA8A-4624-9BB8-F754AD1E090F}" dt="2024-09-12T10:27:36.264" v="6714" actId="478"/>
          <ac:spMkLst>
            <pc:docMk/>
            <pc:sldMk cId="3615253370" sldId="286"/>
            <ac:spMk id="22" creationId="{EF53C73D-E031-D1A3-4D02-BD6A955C9ED2}"/>
          </ac:spMkLst>
        </pc:spChg>
        <pc:spChg chg="add del mod">
          <ac:chgData name="Morgan Hibberd" userId="da6edfdf-e9a7-4c3d-9dca-2b1fb6e5cf30" providerId="ADAL" clId="{CCCBCAE1-EA8A-4624-9BB8-F754AD1E090F}" dt="2024-09-13T15:28:04.872" v="11606" actId="478"/>
          <ac:spMkLst>
            <pc:docMk/>
            <pc:sldMk cId="3615253370" sldId="286"/>
            <ac:spMk id="23" creationId="{4A33FE9F-672B-EF48-62C9-5D86EF3BFDD0}"/>
          </ac:spMkLst>
        </pc:spChg>
        <pc:spChg chg="add del mod">
          <ac:chgData name="Morgan Hibberd" userId="da6edfdf-e9a7-4c3d-9dca-2b1fb6e5cf30" providerId="ADAL" clId="{CCCBCAE1-EA8A-4624-9BB8-F754AD1E090F}" dt="2024-09-13T15:28:04.872" v="11606" actId="478"/>
          <ac:spMkLst>
            <pc:docMk/>
            <pc:sldMk cId="3615253370" sldId="286"/>
            <ac:spMk id="24" creationId="{BF89313D-8B60-A00B-51F2-D680A7CA069A}"/>
          </ac:spMkLst>
        </pc:spChg>
        <pc:spChg chg="add del">
          <ac:chgData name="Morgan Hibberd" userId="da6edfdf-e9a7-4c3d-9dca-2b1fb6e5cf30" providerId="ADAL" clId="{CCCBCAE1-EA8A-4624-9BB8-F754AD1E090F}" dt="2024-09-13T15:33:48.835" v="11627" actId="478"/>
          <ac:spMkLst>
            <pc:docMk/>
            <pc:sldMk cId="3615253370" sldId="286"/>
            <ac:spMk id="25" creationId="{4C3BF80D-EA8E-D246-2B6E-32E6DB5F2127}"/>
          </ac:spMkLst>
        </pc:spChg>
        <pc:spChg chg="del">
          <ac:chgData name="Morgan Hibberd" userId="da6edfdf-e9a7-4c3d-9dca-2b1fb6e5cf30" providerId="ADAL" clId="{CCCBCAE1-EA8A-4624-9BB8-F754AD1E090F}" dt="2024-09-12T10:27:31.842" v="6712" actId="478"/>
          <ac:spMkLst>
            <pc:docMk/>
            <pc:sldMk cId="3615253370" sldId="286"/>
            <ac:spMk id="25" creationId="{A00B5FAA-52C7-FCE2-5390-BBEE01FF0B4A}"/>
          </ac:spMkLst>
        </pc:spChg>
        <pc:spChg chg="add del mod">
          <ac:chgData name="Morgan Hibberd" userId="da6edfdf-e9a7-4c3d-9dca-2b1fb6e5cf30" providerId="ADAL" clId="{CCCBCAE1-EA8A-4624-9BB8-F754AD1E090F}" dt="2024-09-12T10:33:52.574" v="6870" actId="478"/>
          <ac:spMkLst>
            <pc:docMk/>
            <pc:sldMk cId="3615253370" sldId="286"/>
            <ac:spMk id="26" creationId="{09E0CD54-64C8-8C08-B9F5-D496AA5DB4B5}"/>
          </ac:spMkLst>
        </pc:spChg>
        <pc:spChg chg="add del mod">
          <ac:chgData name="Morgan Hibberd" userId="da6edfdf-e9a7-4c3d-9dca-2b1fb6e5cf30" providerId="ADAL" clId="{CCCBCAE1-EA8A-4624-9BB8-F754AD1E090F}" dt="2024-09-13T15:36:49.512" v="11658" actId="478"/>
          <ac:spMkLst>
            <pc:docMk/>
            <pc:sldMk cId="3615253370" sldId="286"/>
            <ac:spMk id="26" creationId="{E5C59DDD-1410-BB5F-708F-EA7E272BABFA}"/>
          </ac:spMkLst>
        </pc:spChg>
        <pc:spChg chg="add del mod">
          <ac:chgData name="Morgan Hibberd" userId="da6edfdf-e9a7-4c3d-9dca-2b1fb6e5cf30" providerId="ADAL" clId="{CCCBCAE1-EA8A-4624-9BB8-F754AD1E090F}" dt="2024-09-13T15:36:26.035" v="11654" actId="478"/>
          <ac:spMkLst>
            <pc:docMk/>
            <pc:sldMk cId="3615253370" sldId="286"/>
            <ac:spMk id="28" creationId="{2773CFBD-3A3A-C464-6B6E-65A691C5F28C}"/>
          </ac:spMkLst>
        </pc:spChg>
        <pc:spChg chg="add del mod">
          <ac:chgData name="Morgan Hibberd" userId="da6edfdf-e9a7-4c3d-9dca-2b1fb6e5cf30" providerId="ADAL" clId="{CCCBCAE1-EA8A-4624-9BB8-F754AD1E090F}" dt="2024-09-13T15:38:42.759" v="11685" actId="478"/>
          <ac:spMkLst>
            <pc:docMk/>
            <pc:sldMk cId="3615253370" sldId="286"/>
            <ac:spMk id="29" creationId="{DF9BD4A9-E1A5-3BCD-D2BD-7A79865109C6}"/>
          </ac:spMkLst>
        </pc:spChg>
        <pc:spChg chg="del">
          <ac:chgData name="Morgan Hibberd" userId="da6edfdf-e9a7-4c3d-9dca-2b1fb6e5cf30" providerId="ADAL" clId="{CCCBCAE1-EA8A-4624-9BB8-F754AD1E090F}" dt="2024-09-12T10:27:36.264" v="6714" actId="478"/>
          <ac:spMkLst>
            <pc:docMk/>
            <pc:sldMk cId="3615253370" sldId="286"/>
            <ac:spMk id="30" creationId="{C77F3104-778A-2D3C-7C9E-1E209C6A2CF2}"/>
          </ac:spMkLst>
        </pc:spChg>
        <pc:spChg chg="add del mod">
          <ac:chgData name="Morgan Hibberd" userId="da6edfdf-e9a7-4c3d-9dca-2b1fb6e5cf30" providerId="ADAL" clId="{CCCBCAE1-EA8A-4624-9BB8-F754AD1E090F}" dt="2024-09-13T15:38:43.403" v="11686" actId="478"/>
          <ac:spMkLst>
            <pc:docMk/>
            <pc:sldMk cId="3615253370" sldId="286"/>
            <ac:spMk id="30" creationId="{DBF41C4A-CEB9-825E-3446-9F72A3204858}"/>
          </ac:spMkLst>
        </pc:spChg>
        <pc:spChg chg="add del mod">
          <ac:chgData name="Morgan Hibberd" userId="da6edfdf-e9a7-4c3d-9dca-2b1fb6e5cf30" providerId="ADAL" clId="{CCCBCAE1-EA8A-4624-9BB8-F754AD1E090F}" dt="2024-09-13T15:38:41.415" v="11682" actId="478"/>
          <ac:spMkLst>
            <pc:docMk/>
            <pc:sldMk cId="3615253370" sldId="286"/>
            <ac:spMk id="31" creationId="{0E87C822-E403-E026-35FF-FBD4B9CC3ADE}"/>
          </ac:spMkLst>
        </pc:spChg>
        <pc:spChg chg="add del mod">
          <ac:chgData name="Morgan Hibberd" userId="da6edfdf-e9a7-4c3d-9dca-2b1fb6e5cf30" providerId="ADAL" clId="{CCCBCAE1-EA8A-4624-9BB8-F754AD1E090F}" dt="2024-09-13T15:38:42.097" v="11684" actId="478"/>
          <ac:spMkLst>
            <pc:docMk/>
            <pc:sldMk cId="3615253370" sldId="286"/>
            <ac:spMk id="32" creationId="{563AEF27-3D60-A87A-16F2-702A6FBB4120}"/>
          </ac:spMkLst>
        </pc:spChg>
        <pc:spChg chg="add del">
          <ac:chgData name="Morgan Hibberd" userId="da6edfdf-e9a7-4c3d-9dca-2b1fb6e5cf30" providerId="ADAL" clId="{CCCBCAE1-EA8A-4624-9BB8-F754AD1E090F}" dt="2024-09-13T15:38:05.789" v="11680" actId="478"/>
          <ac:spMkLst>
            <pc:docMk/>
            <pc:sldMk cId="3615253370" sldId="286"/>
            <ac:spMk id="33" creationId="{2B6DCEF9-85DD-B05A-C2B9-9C9797DE725F}"/>
          </ac:spMkLst>
        </pc:spChg>
        <pc:spChg chg="mod ord">
          <ac:chgData name="Morgan Hibberd" userId="da6edfdf-e9a7-4c3d-9dca-2b1fb6e5cf30" providerId="ADAL" clId="{CCCBCAE1-EA8A-4624-9BB8-F754AD1E090F}" dt="2024-09-13T14:58:12.326" v="11394" actId="14100"/>
          <ac:spMkLst>
            <pc:docMk/>
            <pc:sldMk cId="3615253370" sldId="286"/>
            <ac:spMk id="34" creationId="{AAFAB357-6002-4859-511C-898C88D01B6E}"/>
          </ac:spMkLst>
        </pc:spChg>
        <pc:spChg chg="add del mod">
          <ac:chgData name="Morgan Hibberd" userId="da6edfdf-e9a7-4c3d-9dca-2b1fb6e5cf30" providerId="ADAL" clId="{CCCBCAE1-EA8A-4624-9BB8-F754AD1E090F}" dt="2024-09-13T15:39:01.754" v="11689" actId="478"/>
          <ac:spMkLst>
            <pc:docMk/>
            <pc:sldMk cId="3615253370" sldId="286"/>
            <ac:spMk id="35" creationId="{45679D8B-DAB7-9E75-FED8-788C0A20333D}"/>
          </ac:spMkLst>
        </pc:spChg>
        <pc:spChg chg="del">
          <ac:chgData name="Morgan Hibberd" userId="da6edfdf-e9a7-4c3d-9dca-2b1fb6e5cf30" providerId="ADAL" clId="{CCCBCAE1-EA8A-4624-9BB8-F754AD1E090F}" dt="2024-09-12T10:27:32.450" v="6713" actId="478"/>
          <ac:spMkLst>
            <pc:docMk/>
            <pc:sldMk cId="3615253370" sldId="286"/>
            <ac:spMk id="35" creationId="{56C57586-0D67-A179-5330-D733522762FA}"/>
          </ac:spMkLst>
        </pc:spChg>
        <pc:spChg chg="add del">
          <ac:chgData name="Morgan Hibberd" userId="da6edfdf-e9a7-4c3d-9dca-2b1fb6e5cf30" providerId="ADAL" clId="{CCCBCAE1-EA8A-4624-9BB8-F754AD1E090F}" dt="2024-09-16T14:39:46.499" v="11814" actId="478"/>
          <ac:spMkLst>
            <pc:docMk/>
            <pc:sldMk cId="3615253370" sldId="286"/>
            <ac:spMk id="36" creationId="{7B07750C-F3F9-DE39-482D-87689B88F239}"/>
          </ac:spMkLst>
        </pc:spChg>
        <pc:spChg chg="del mod">
          <ac:chgData name="Morgan Hibberd" userId="da6edfdf-e9a7-4c3d-9dca-2b1fb6e5cf30" providerId="ADAL" clId="{CCCBCAE1-EA8A-4624-9BB8-F754AD1E090F}" dt="2024-09-13T10:48:56.756" v="10907" actId="478"/>
          <ac:spMkLst>
            <pc:docMk/>
            <pc:sldMk cId="3615253370" sldId="286"/>
            <ac:spMk id="37" creationId="{38726120-7029-65A5-D202-8984CD31653C}"/>
          </ac:spMkLst>
        </pc:spChg>
        <pc:spChg chg="add mod">
          <ac:chgData name="Morgan Hibberd" userId="da6edfdf-e9a7-4c3d-9dca-2b1fb6e5cf30" providerId="ADAL" clId="{CCCBCAE1-EA8A-4624-9BB8-F754AD1E090F}" dt="2024-09-16T14:54:40.097" v="11920" actId="1076"/>
          <ac:spMkLst>
            <pc:docMk/>
            <pc:sldMk cId="3615253370" sldId="286"/>
            <ac:spMk id="39" creationId="{DA504ADD-D5A3-0D2F-172D-D5F05DFFE5C0}"/>
          </ac:spMkLst>
        </pc:spChg>
        <pc:spChg chg="add mod">
          <ac:chgData name="Morgan Hibberd" userId="da6edfdf-e9a7-4c3d-9dca-2b1fb6e5cf30" providerId="ADAL" clId="{CCCBCAE1-EA8A-4624-9BB8-F754AD1E090F}" dt="2024-09-16T14:44:09.448" v="11852" actId="2085"/>
          <ac:spMkLst>
            <pc:docMk/>
            <pc:sldMk cId="3615253370" sldId="286"/>
            <ac:spMk id="42" creationId="{CE154C07-B222-59BC-201D-5FF608211754}"/>
          </ac:spMkLst>
        </pc:spChg>
        <pc:spChg chg="add mod">
          <ac:chgData name="Morgan Hibberd" userId="da6edfdf-e9a7-4c3d-9dca-2b1fb6e5cf30" providerId="ADAL" clId="{CCCBCAE1-EA8A-4624-9BB8-F754AD1E090F}" dt="2024-09-18T09:41:22.350" v="13750" actId="1076"/>
          <ac:spMkLst>
            <pc:docMk/>
            <pc:sldMk cId="3615253370" sldId="286"/>
            <ac:spMk id="43" creationId="{FC6C189B-2EF0-459E-78ED-A07C6F97DF30}"/>
          </ac:spMkLst>
        </pc:spChg>
        <pc:spChg chg="add del mod">
          <ac:chgData name="Morgan Hibberd" userId="da6edfdf-e9a7-4c3d-9dca-2b1fb6e5cf30" providerId="ADAL" clId="{CCCBCAE1-EA8A-4624-9BB8-F754AD1E090F}" dt="2024-09-16T14:56:12.705" v="11930" actId="478"/>
          <ac:spMkLst>
            <pc:docMk/>
            <pc:sldMk cId="3615253370" sldId="286"/>
            <ac:spMk id="44" creationId="{3E70006F-BF71-581F-757C-48214EFDD25F}"/>
          </ac:spMkLst>
        </pc:spChg>
        <pc:spChg chg="add del mod">
          <ac:chgData name="Morgan Hibberd" userId="da6edfdf-e9a7-4c3d-9dca-2b1fb6e5cf30" providerId="ADAL" clId="{CCCBCAE1-EA8A-4624-9BB8-F754AD1E090F}" dt="2024-09-16T14:47:08.396" v="11884" actId="478"/>
          <ac:spMkLst>
            <pc:docMk/>
            <pc:sldMk cId="3615253370" sldId="286"/>
            <ac:spMk id="45" creationId="{816F5B64-5B25-0D74-1FD0-98B503B44013}"/>
          </ac:spMkLst>
        </pc:spChg>
        <pc:spChg chg="add del mod">
          <ac:chgData name="Morgan Hibberd" userId="da6edfdf-e9a7-4c3d-9dca-2b1fb6e5cf30" providerId="ADAL" clId="{CCCBCAE1-EA8A-4624-9BB8-F754AD1E090F}" dt="2024-09-16T14:59:20.306" v="11961" actId="478"/>
          <ac:spMkLst>
            <pc:docMk/>
            <pc:sldMk cId="3615253370" sldId="286"/>
            <ac:spMk id="46" creationId="{0AA76F09-58CA-BFEC-1F6B-3FD8ECC204A1}"/>
          </ac:spMkLst>
        </pc:spChg>
        <pc:spChg chg="add mod">
          <ac:chgData name="Morgan Hibberd" userId="da6edfdf-e9a7-4c3d-9dca-2b1fb6e5cf30" providerId="ADAL" clId="{CCCBCAE1-EA8A-4624-9BB8-F754AD1E090F}" dt="2024-09-16T15:15:36.890" v="12116" actId="207"/>
          <ac:spMkLst>
            <pc:docMk/>
            <pc:sldMk cId="3615253370" sldId="286"/>
            <ac:spMk id="48" creationId="{B1785A91-B51A-1F49-7FF8-4DE40C47F176}"/>
          </ac:spMkLst>
        </pc:spChg>
        <pc:spChg chg="add mod">
          <ac:chgData name="Morgan Hibberd" userId="da6edfdf-e9a7-4c3d-9dca-2b1fb6e5cf30" providerId="ADAL" clId="{CCCBCAE1-EA8A-4624-9BB8-F754AD1E090F}" dt="2024-09-16T15:02:26.514" v="11972" actId="1076"/>
          <ac:spMkLst>
            <pc:docMk/>
            <pc:sldMk cId="3615253370" sldId="286"/>
            <ac:spMk id="49" creationId="{993D3DB6-83B0-6643-84FF-5DF045AEF603}"/>
          </ac:spMkLst>
        </pc:spChg>
        <pc:spChg chg="add mod">
          <ac:chgData name="Morgan Hibberd" userId="da6edfdf-e9a7-4c3d-9dca-2b1fb6e5cf30" providerId="ADAL" clId="{CCCBCAE1-EA8A-4624-9BB8-F754AD1E090F}" dt="2024-09-18T09:41:28.259" v="13751" actId="1076"/>
          <ac:spMkLst>
            <pc:docMk/>
            <pc:sldMk cId="3615253370" sldId="286"/>
            <ac:spMk id="50" creationId="{54FB293E-2F34-D9BC-355A-EAEFB64A6A65}"/>
          </ac:spMkLst>
        </pc:spChg>
        <pc:spChg chg="add mod">
          <ac:chgData name="Morgan Hibberd" userId="da6edfdf-e9a7-4c3d-9dca-2b1fb6e5cf30" providerId="ADAL" clId="{CCCBCAE1-EA8A-4624-9BB8-F754AD1E090F}" dt="2024-09-18T09:39:27.466" v="13695" actId="1076"/>
          <ac:spMkLst>
            <pc:docMk/>
            <pc:sldMk cId="3615253370" sldId="286"/>
            <ac:spMk id="51" creationId="{BCF33141-EA19-765E-C4EA-542D2CC2834A}"/>
          </ac:spMkLst>
        </pc:spChg>
        <pc:spChg chg="add mod ord">
          <ac:chgData name="Morgan Hibberd" userId="da6edfdf-e9a7-4c3d-9dca-2b1fb6e5cf30" providerId="ADAL" clId="{CCCBCAE1-EA8A-4624-9BB8-F754AD1E090F}" dt="2024-09-16T15:12:59.780" v="12106" actId="167"/>
          <ac:spMkLst>
            <pc:docMk/>
            <pc:sldMk cId="3615253370" sldId="286"/>
            <ac:spMk id="52" creationId="{ED2C1F46-FCDB-174E-C817-D168A0302D94}"/>
          </ac:spMkLst>
        </pc:spChg>
        <pc:spChg chg="add mod ord">
          <ac:chgData name="Morgan Hibberd" userId="da6edfdf-e9a7-4c3d-9dca-2b1fb6e5cf30" providerId="ADAL" clId="{CCCBCAE1-EA8A-4624-9BB8-F754AD1E090F}" dt="2024-09-16T15:12:59.780" v="12106" actId="167"/>
          <ac:spMkLst>
            <pc:docMk/>
            <pc:sldMk cId="3615253370" sldId="286"/>
            <ac:spMk id="54" creationId="{B384078E-694E-D89B-2ABD-9EC4DA25E3E0}"/>
          </ac:spMkLst>
        </pc:spChg>
        <pc:spChg chg="add mod">
          <ac:chgData name="Morgan Hibberd" userId="da6edfdf-e9a7-4c3d-9dca-2b1fb6e5cf30" providerId="ADAL" clId="{CCCBCAE1-EA8A-4624-9BB8-F754AD1E090F}" dt="2024-09-18T09:42:20.586" v="13756" actId="122"/>
          <ac:spMkLst>
            <pc:docMk/>
            <pc:sldMk cId="3615253370" sldId="286"/>
            <ac:spMk id="56" creationId="{D2FEBED0-B2B0-8931-E8DD-8D4BBD764FF0}"/>
          </ac:spMkLst>
        </pc:spChg>
        <pc:spChg chg="add mod">
          <ac:chgData name="Morgan Hibberd" userId="da6edfdf-e9a7-4c3d-9dca-2b1fb6e5cf30" providerId="ADAL" clId="{CCCBCAE1-EA8A-4624-9BB8-F754AD1E090F}" dt="2024-09-18T09:53:57.172" v="13999" actId="1036"/>
          <ac:spMkLst>
            <pc:docMk/>
            <pc:sldMk cId="3615253370" sldId="286"/>
            <ac:spMk id="57" creationId="{976D9408-47F7-41AC-3DA8-B77D7815FD02}"/>
          </ac:spMkLst>
        </pc:spChg>
        <pc:spChg chg="add mod">
          <ac:chgData name="Morgan Hibberd" userId="da6edfdf-e9a7-4c3d-9dca-2b1fb6e5cf30" providerId="ADAL" clId="{CCCBCAE1-EA8A-4624-9BB8-F754AD1E090F}" dt="2024-09-18T09:48:07.587" v="13942" actId="1076"/>
          <ac:spMkLst>
            <pc:docMk/>
            <pc:sldMk cId="3615253370" sldId="286"/>
            <ac:spMk id="58" creationId="{402C0602-4BBE-ED63-7179-588D05C1C6EA}"/>
          </ac:spMkLst>
        </pc:spChg>
        <pc:spChg chg="add del">
          <ac:chgData name="Morgan Hibberd" userId="da6edfdf-e9a7-4c3d-9dca-2b1fb6e5cf30" providerId="ADAL" clId="{CCCBCAE1-EA8A-4624-9BB8-F754AD1E090F}" dt="2024-09-18T09:48:18.487" v="13944" actId="478"/>
          <ac:spMkLst>
            <pc:docMk/>
            <pc:sldMk cId="3615253370" sldId="286"/>
            <ac:spMk id="59" creationId="{8BCFD42B-E4A4-3EC0-A89A-221BB2213292}"/>
          </ac:spMkLst>
        </pc:spChg>
        <pc:spChg chg="add mod">
          <ac:chgData name="Morgan Hibberd" userId="da6edfdf-e9a7-4c3d-9dca-2b1fb6e5cf30" providerId="ADAL" clId="{CCCBCAE1-EA8A-4624-9BB8-F754AD1E090F}" dt="2024-09-18T09:49:25.988" v="13963" actId="1037"/>
          <ac:spMkLst>
            <pc:docMk/>
            <pc:sldMk cId="3615253370" sldId="286"/>
            <ac:spMk id="60" creationId="{CA1D1E0F-637D-C55C-4D62-DCFCD0D95FBA}"/>
          </ac:spMkLst>
        </pc:spChg>
        <pc:spChg chg="add mod">
          <ac:chgData name="Morgan Hibberd" userId="da6edfdf-e9a7-4c3d-9dca-2b1fb6e5cf30" providerId="ADAL" clId="{CCCBCAE1-EA8A-4624-9BB8-F754AD1E090F}" dt="2024-09-18T09:49:19.086" v="13961" actId="555"/>
          <ac:spMkLst>
            <pc:docMk/>
            <pc:sldMk cId="3615253370" sldId="286"/>
            <ac:spMk id="61" creationId="{DB485388-0E6C-5674-013D-0B6317BD0A5B}"/>
          </ac:spMkLst>
        </pc:spChg>
        <pc:spChg chg="add mod">
          <ac:chgData name="Morgan Hibberd" userId="da6edfdf-e9a7-4c3d-9dca-2b1fb6e5cf30" providerId="ADAL" clId="{CCCBCAE1-EA8A-4624-9BB8-F754AD1E090F}" dt="2024-09-18T09:51:05.902" v="13987" actId="207"/>
          <ac:spMkLst>
            <pc:docMk/>
            <pc:sldMk cId="3615253370" sldId="286"/>
            <ac:spMk id="62" creationId="{EF5D1A93-1907-DF1C-3AD5-D7E01577403E}"/>
          </ac:spMkLst>
        </pc:spChg>
        <pc:picChg chg="add mod">
          <ac:chgData name="Morgan Hibberd" userId="da6edfdf-e9a7-4c3d-9dca-2b1fb6e5cf30" providerId="ADAL" clId="{CCCBCAE1-EA8A-4624-9BB8-F754AD1E090F}" dt="2024-09-12T10:27:40.250" v="6716" actId="1076"/>
          <ac:picMkLst>
            <pc:docMk/>
            <pc:sldMk cId="3615253370" sldId="286"/>
            <ac:picMk id="4" creationId="{6AE3C9A3-3711-33B3-1146-E9090F9E7CE1}"/>
          </ac:picMkLst>
        </pc:picChg>
        <pc:picChg chg="add mod">
          <ac:chgData name="Morgan Hibberd" userId="da6edfdf-e9a7-4c3d-9dca-2b1fb6e5cf30" providerId="ADAL" clId="{CCCBCAE1-EA8A-4624-9BB8-F754AD1E090F}" dt="2024-09-13T14:57:41.780" v="11393" actId="14100"/>
          <ac:picMkLst>
            <pc:docMk/>
            <pc:sldMk cId="3615253370" sldId="286"/>
            <ac:picMk id="5" creationId="{DCD09693-21D9-0D3C-9285-9B7FF0522FE4}"/>
          </ac:picMkLst>
        </pc:picChg>
        <pc:picChg chg="add mod">
          <ac:chgData name="Morgan Hibberd" userId="da6edfdf-e9a7-4c3d-9dca-2b1fb6e5cf30" providerId="ADAL" clId="{CCCBCAE1-EA8A-4624-9BB8-F754AD1E090F}" dt="2024-09-12T10:36:34.145" v="6914" actId="1076"/>
          <ac:picMkLst>
            <pc:docMk/>
            <pc:sldMk cId="3615253370" sldId="286"/>
            <ac:picMk id="9" creationId="{4FB5D033-91F7-46B7-93C5-F7F7D8EA3621}"/>
          </ac:picMkLst>
        </pc:picChg>
        <pc:picChg chg="del">
          <ac:chgData name="Morgan Hibberd" userId="da6edfdf-e9a7-4c3d-9dca-2b1fb6e5cf30" providerId="ADAL" clId="{CCCBCAE1-EA8A-4624-9BB8-F754AD1E090F}" dt="2024-09-12T10:27:36.264" v="6714" actId="478"/>
          <ac:picMkLst>
            <pc:docMk/>
            <pc:sldMk cId="3615253370" sldId="286"/>
            <ac:picMk id="12" creationId="{16CDB8CD-5404-517C-E5C5-86067002E216}"/>
          </ac:picMkLst>
        </pc:picChg>
        <pc:picChg chg="add del mod">
          <ac:chgData name="Morgan Hibberd" userId="da6edfdf-e9a7-4c3d-9dca-2b1fb6e5cf30" providerId="ADAL" clId="{CCCBCAE1-EA8A-4624-9BB8-F754AD1E090F}" dt="2024-09-13T15:10:46.926" v="11574" actId="478"/>
          <ac:picMkLst>
            <pc:docMk/>
            <pc:sldMk cId="3615253370" sldId="286"/>
            <ac:picMk id="20" creationId="{0B5EEC7A-93EA-E571-F0A7-7018F0038CCC}"/>
          </ac:picMkLst>
        </pc:picChg>
        <pc:picChg chg="add del mod">
          <ac:chgData name="Morgan Hibberd" userId="da6edfdf-e9a7-4c3d-9dca-2b1fb6e5cf30" providerId="ADAL" clId="{CCCBCAE1-EA8A-4624-9BB8-F754AD1E090F}" dt="2024-09-13T15:18:20.611" v="11580" actId="478"/>
          <ac:picMkLst>
            <pc:docMk/>
            <pc:sldMk cId="3615253370" sldId="286"/>
            <ac:picMk id="21" creationId="{096396B1-55B1-5315-C8D0-E2E2ED7DBC59}"/>
          </ac:picMkLst>
        </pc:picChg>
        <pc:picChg chg="add del mod modCrop">
          <ac:chgData name="Morgan Hibberd" userId="da6edfdf-e9a7-4c3d-9dca-2b1fb6e5cf30" providerId="ADAL" clId="{CCCBCAE1-EA8A-4624-9BB8-F754AD1E090F}" dt="2024-09-13T15:28:03.149" v="11605" actId="478"/>
          <ac:picMkLst>
            <pc:docMk/>
            <pc:sldMk cId="3615253370" sldId="286"/>
            <ac:picMk id="22" creationId="{0C76430C-AB92-6FF7-DC1C-F7E994B7D854}"/>
          </ac:picMkLst>
        </pc:picChg>
        <pc:picChg chg="del">
          <ac:chgData name="Morgan Hibberd" userId="da6edfdf-e9a7-4c3d-9dca-2b1fb6e5cf30" providerId="ADAL" clId="{CCCBCAE1-EA8A-4624-9BB8-F754AD1E090F}" dt="2024-09-12T10:27:30.180" v="6711" actId="478"/>
          <ac:picMkLst>
            <pc:docMk/>
            <pc:sldMk cId="3615253370" sldId="286"/>
            <ac:picMk id="24" creationId="{489B7D44-86A1-E865-8DA9-7842778DDB20}"/>
          </ac:picMkLst>
        </pc:picChg>
        <pc:picChg chg="add mod modCrop">
          <ac:chgData name="Morgan Hibberd" userId="da6edfdf-e9a7-4c3d-9dca-2b1fb6e5cf30" providerId="ADAL" clId="{CCCBCAE1-EA8A-4624-9BB8-F754AD1E090F}" dt="2024-09-16T15:01:12.705" v="11970" actId="732"/>
          <ac:picMkLst>
            <pc:docMk/>
            <pc:sldMk cId="3615253370" sldId="286"/>
            <ac:picMk id="38" creationId="{7F35D72B-01AF-9563-ADDB-D5C9E6A69DD5}"/>
          </ac:picMkLst>
        </pc:picChg>
        <pc:picChg chg="add mod">
          <ac:chgData name="Morgan Hibberd" userId="da6edfdf-e9a7-4c3d-9dca-2b1fb6e5cf30" providerId="ADAL" clId="{CCCBCAE1-EA8A-4624-9BB8-F754AD1E090F}" dt="2024-09-16T15:02:26.514" v="11972" actId="1076"/>
          <ac:picMkLst>
            <pc:docMk/>
            <pc:sldMk cId="3615253370" sldId="286"/>
            <ac:picMk id="47" creationId="{43B45DE2-5DB8-23F2-3DA3-4E558A3C13D3}"/>
          </ac:picMkLst>
        </pc:picChg>
        <pc:picChg chg="add mod ord">
          <ac:chgData name="Morgan Hibberd" userId="da6edfdf-e9a7-4c3d-9dca-2b1fb6e5cf30" providerId="ADAL" clId="{CCCBCAE1-EA8A-4624-9BB8-F754AD1E090F}" dt="2024-09-16T15:12:59.780" v="12106" actId="167"/>
          <ac:picMkLst>
            <pc:docMk/>
            <pc:sldMk cId="3615253370" sldId="286"/>
            <ac:picMk id="53" creationId="{0D58B52B-1E73-1C6E-839A-0E6C25DBDDFE}"/>
          </ac:picMkLst>
        </pc:picChg>
        <pc:picChg chg="add mod">
          <ac:chgData name="Morgan Hibberd" userId="da6edfdf-e9a7-4c3d-9dca-2b1fb6e5cf30" providerId="ADAL" clId="{CCCBCAE1-EA8A-4624-9BB8-F754AD1E090F}" dt="2024-09-18T09:53:57.172" v="13999" actId="1036"/>
          <ac:picMkLst>
            <pc:docMk/>
            <pc:sldMk cId="3615253370" sldId="286"/>
            <ac:picMk id="55" creationId="{302BEAA6-CC31-2C1E-5D81-11EDF1EF97EC}"/>
          </ac:picMkLst>
        </pc:picChg>
        <pc:picChg chg="del">
          <ac:chgData name="Morgan Hibberd" userId="da6edfdf-e9a7-4c3d-9dca-2b1fb6e5cf30" providerId="ADAL" clId="{CCCBCAE1-EA8A-4624-9BB8-F754AD1E090F}" dt="2024-09-12T10:27:08.672" v="6679" actId="478"/>
          <ac:picMkLst>
            <pc:docMk/>
            <pc:sldMk cId="3615253370" sldId="286"/>
            <ac:picMk id="1026" creationId="{9B3E254C-88CC-1B1B-E776-16D80BCC49CC}"/>
          </ac:picMkLst>
        </pc:picChg>
        <pc:picChg chg="add del mod">
          <ac:chgData name="Morgan Hibberd" userId="da6edfdf-e9a7-4c3d-9dca-2b1fb6e5cf30" providerId="ADAL" clId="{CCCBCAE1-EA8A-4624-9BB8-F754AD1E090F}" dt="2024-09-13T15:17:50.009" v="11577" actId="478"/>
          <ac:picMkLst>
            <pc:docMk/>
            <pc:sldMk cId="3615253370" sldId="286"/>
            <ac:picMk id="2050" creationId="{7B3BE6ED-A1DE-DD70-AC49-FDEC091F2383}"/>
          </ac:picMkLst>
        </pc:picChg>
        <pc:picChg chg="add del mod">
          <ac:chgData name="Morgan Hibberd" userId="da6edfdf-e9a7-4c3d-9dca-2b1fb6e5cf30" providerId="ADAL" clId="{CCCBCAE1-EA8A-4624-9BB8-F754AD1E090F}" dt="2024-09-13T15:29:33.507" v="11616" actId="478"/>
          <ac:picMkLst>
            <pc:docMk/>
            <pc:sldMk cId="3615253370" sldId="286"/>
            <ac:picMk id="2052" creationId="{D8393182-1823-89C5-0A95-AF822FAE577B}"/>
          </ac:picMkLst>
        </pc:picChg>
        <pc:picChg chg="add del mod">
          <ac:chgData name="Morgan Hibberd" userId="da6edfdf-e9a7-4c3d-9dca-2b1fb6e5cf30" providerId="ADAL" clId="{CCCBCAE1-EA8A-4624-9BB8-F754AD1E090F}" dt="2024-09-13T15:32:10.155" v="11625" actId="478"/>
          <ac:picMkLst>
            <pc:docMk/>
            <pc:sldMk cId="3615253370" sldId="286"/>
            <ac:picMk id="2054" creationId="{8E4CBD77-93C3-8E55-DAD3-9CD0AA9AA9DF}"/>
          </ac:picMkLst>
        </pc:picChg>
        <pc:cxnChg chg="add mod">
          <ac:chgData name="Morgan Hibberd" userId="da6edfdf-e9a7-4c3d-9dca-2b1fb6e5cf30" providerId="ADAL" clId="{CCCBCAE1-EA8A-4624-9BB8-F754AD1E090F}" dt="2024-09-12T10:36:34.145" v="6914" actId="1076"/>
          <ac:cxnSpMkLst>
            <pc:docMk/>
            <pc:sldMk cId="3615253370" sldId="286"/>
            <ac:cxnSpMk id="14" creationId="{C90E695E-5CE6-35B4-E24C-46133A2EC8E7}"/>
          </ac:cxnSpMkLst>
        </pc:cxnChg>
        <pc:cxnChg chg="add mod">
          <ac:chgData name="Morgan Hibberd" userId="da6edfdf-e9a7-4c3d-9dca-2b1fb6e5cf30" providerId="ADAL" clId="{CCCBCAE1-EA8A-4624-9BB8-F754AD1E090F}" dt="2024-09-12T10:36:34.145" v="6914" actId="1076"/>
          <ac:cxnSpMkLst>
            <pc:docMk/>
            <pc:sldMk cId="3615253370" sldId="286"/>
            <ac:cxnSpMk id="18" creationId="{C1BF5A4B-01C4-D73D-93B4-EC5D967E6D3D}"/>
          </ac:cxnSpMkLst>
        </pc:cxnChg>
        <pc:cxnChg chg="add del mod">
          <ac:chgData name="Morgan Hibberd" userId="da6edfdf-e9a7-4c3d-9dca-2b1fb6e5cf30" providerId="ADAL" clId="{CCCBCAE1-EA8A-4624-9BB8-F754AD1E090F}" dt="2024-09-12T10:33:53.426" v="6871" actId="478"/>
          <ac:cxnSpMkLst>
            <pc:docMk/>
            <pc:sldMk cId="3615253370" sldId="286"/>
            <ac:cxnSpMk id="23" creationId="{52333D9B-6E27-30A0-3E40-5BACE64941FC}"/>
          </ac:cxnSpMkLst>
        </pc:cxnChg>
        <pc:cxnChg chg="add mod">
          <ac:chgData name="Morgan Hibberd" userId="da6edfdf-e9a7-4c3d-9dca-2b1fb6e5cf30" providerId="ADAL" clId="{CCCBCAE1-EA8A-4624-9BB8-F754AD1E090F}" dt="2024-09-12T10:36:34.145" v="6914" actId="1076"/>
          <ac:cxnSpMkLst>
            <pc:docMk/>
            <pc:sldMk cId="3615253370" sldId="286"/>
            <ac:cxnSpMk id="27" creationId="{53E97214-F530-F75C-1B7C-316133777A54}"/>
          </ac:cxnSpMkLst>
        </pc:cxnChg>
        <pc:cxnChg chg="add del">
          <ac:chgData name="Morgan Hibberd" userId="da6edfdf-e9a7-4c3d-9dca-2b1fb6e5cf30" providerId="ADAL" clId="{CCCBCAE1-EA8A-4624-9BB8-F754AD1E090F}" dt="2024-09-16T14:43:18.044" v="11840" actId="478"/>
          <ac:cxnSpMkLst>
            <pc:docMk/>
            <pc:sldMk cId="3615253370" sldId="286"/>
            <ac:cxnSpMk id="41" creationId="{6A44E67C-588A-F95C-4A0A-BBC4B8C56D53}"/>
          </ac:cxnSpMkLst>
        </pc:cxnChg>
      </pc:sldChg>
      <pc:sldChg chg="addSp delSp modSp add del mod modAnim">
        <pc:chgData name="Morgan Hibberd" userId="da6edfdf-e9a7-4c3d-9dca-2b1fb6e5cf30" providerId="ADAL" clId="{CCCBCAE1-EA8A-4624-9BB8-F754AD1E090F}" dt="2024-09-16T15:19:20.800" v="12133" actId="47"/>
        <pc:sldMkLst>
          <pc:docMk/>
          <pc:sldMk cId="745469670" sldId="287"/>
        </pc:sldMkLst>
        <pc:spChg chg="mod">
          <ac:chgData name="Morgan Hibberd" userId="da6edfdf-e9a7-4c3d-9dca-2b1fb6e5cf30" providerId="ADAL" clId="{CCCBCAE1-EA8A-4624-9BB8-F754AD1E090F}" dt="2024-09-12T10:47:07.644" v="7321" actId="1037"/>
          <ac:spMkLst>
            <pc:docMk/>
            <pc:sldMk cId="745469670" sldId="287"/>
            <ac:spMk id="6" creationId="{23A297D7-F81E-F963-9D26-5001A406A456}"/>
          </ac:spMkLst>
        </pc:spChg>
        <pc:spChg chg="add del mod">
          <ac:chgData name="Morgan Hibberd" userId="da6edfdf-e9a7-4c3d-9dca-2b1fb6e5cf30" providerId="ADAL" clId="{CCCBCAE1-EA8A-4624-9BB8-F754AD1E090F}" dt="2024-09-12T10:46:26.738" v="7302" actId="478"/>
          <ac:spMkLst>
            <pc:docMk/>
            <pc:sldMk cId="745469670" sldId="287"/>
            <ac:spMk id="10" creationId="{05501B05-7CA1-7587-1440-DCD6E58B6825}"/>
          </ac:spMkLst>
        </pc:spChg>
        <pc:spChg chg="add mod">
          <ac:chgData name="Morgan Hibberd" userId="da6edfdf-e9a7-4c3d-9dca-2b1fb6e5cf30" providerId="ADAL" clId="{CCCBCAE1-EA8A-4624-9BB8-F754AD1E090F}" dt="2024-09-13T10:49:37.782" v="10912"/>
          <ac:spMkLst>
            <pc:docMk/>
            <pc:sldMk cId="745469670" sldId="287"/>
            <ac:spMk id="10" creationId="{DCE04443-A766-E302-74CF-3A42BC0E6F56}"/>
          </ac:spMkLst>
        </pc:spChg>
        <pc:spChg chg="del">
          <ac:chgData name="Morgan Hibberd" userId="da6edfdf-e9a7-4c3d-9dca-2b1fb6e5cf30" providerId="ADAL" clId="{CCCBCAE1-EA8A-4624-9BB8-F754AD1E090F}" dt="2024-09-13T10:49:37.421" v="10911" actId="478"/>
          <ac:spMkLst>
            <pc:docMk/>
            <pc:sldMk cId="745469670" sldId="287"/>
            <ac:spMk id="11" creationId="{C3ABA15B-2A0E-FB18-CCC1-E1B20F2B366F}"/>
          </ac:spMkLst>
        </pc:spChg>
        <pc:spChg chg="add mod">
          <ac:chgData name="Morgan Hibberd" userId="da6edfdf-e9a7-4c3d-9dca-2b1fb6e5cf30" providerId="ADAL" clId="{CCCBCAE1-EA8A-4624-9BB8-F754AD1E090F}" dt="2024-09-12T10:47:02.057" v="7312" actId="207"/>
          <ac:spMkLst>
            <pc:docMk/>
            <pc:sldMk cId="745469670" sldId="287"/>
            <ac:spMk id="12" creationId="{5C78EB64-3A6A-0724-26F0-4CABBB728758}"/>
          </ac:spMkLst>
        </pc:spChg>
        <pc:spChg chg="add mod">
          <ac:chgData name="Morgan Hibberd" userId="da6edfdf-e9a7-4c3d-9dca-2b1fb6e5cf30" providerId="ADAL" clId="{CCCBCAE1-EA8A-4624-9BB8-F754AD1E090F}" dt="2024-09-12T10:47:32.781" v="7366" actId="14100"/>
          <ac:spMkLst>
            <pc:docMk/>
            <pc:sldMk cId="745469670" sldId="287"/>
            <ac:spMk id="20" creationId="{39799E21-1A40-65FC-0DC5-AAA3BD8D8744}"/>
          </ac:spMkLst>
        </pc:spChg>
        <pc:spChg chg="del">
          <ac:chgData name="Morgan Hibberd" userId="da6edfdf-e9a7-4c3d-9dca-2b1fb6e5cf30" providerId="ADAL" clId="{CCCBCAE1-EA8A-4624-9BB8-F754AD1E090F}" dt="2024-09-13T10:49:40.892" v="10913" actId="478"/>
          <ac:spMkLst>
            <pc:docMk/>
            <pc:sldMk cId="745469670" sldId="287"/>
            <ac:spMk id="37" creationId="{38726120-7029-65A5-D202-8984CD31653C}"/>
          </ac:spMkLst>
        </pc:spChg>
        <pc:picChg chg="mod">
          <ac:chgData name="Morgan Hibberd" userId="da6edfdf-e9a7-4c3d-9dca-2b1fb6e5cf30" providerId="ADAL" clId="{CCCBCAE1-EA8A-4624-9BB8-F754AD1E090F}" dt="2024-09-12T10:47:07.644" v="7321" actId="1037"/>
          <ac:picMkLst>
            <pc:docMk/>
            <pc:sldMk cId="745469670" sldId="287"/>
            <ac:picMk id="5" creationId="{DCD09693-21D9-0D3C-9285-9B7FF0522FE4}"/>
          </ac:picMkLst>
        </pc:picChg>
        <pc:picChg chg="add mod modCrop">
          <ac:chgData name="Morgan Hibberd" userId="da6edfdf-e9a7-4c3d-9dca-2b1fb6e5cf30" providerId="ADAL" clId="{CCCBCAE1-EA8A-4624-9BB8-F754AD1E090F}" dt="2024-09-12T10:46:53.805" v="7309" actId="1076"/>
          <ac:picMkLst>
            <pc:docMk/>
            <pc:sldMk cId="745469670" sldId="287"/>
            <ac:picMk id="7" creationId="{CF71563C-3EA6-2AC7-DB94-882569917104}"/>
          </ac:picMkLst>
        </pc:picChg>
        <pc:picChg chg="add mod">
          <ac:chgData name="Morgan Hibberd" userId="da6edfdf-e9a7-4c3d-9dca-2b1fb6e5cf30" providerId="ADAL" clId="{CCCBCAE1-EA8A-4624-9BB8-F754AD1E090F}" dt="2024-09-13T10:51:37.184" v="10919" actId="1076"/>
          <ac:picMkLst>
            <pc:docMk/>
            <pc:sldMk cId="745469670" sldId="287"/>
            <ac:picMk id="22" creationId="{6AB89D95-CD71-876D-9911-3B3EE127FF45}"/>
          </ac:picMkLst>
        </pc:picChg>
      </pc:sldChg>
      <pc:sldChg chg="addSp delSp modSp add del mod ord modAnim">
        <pc:chgData name="Morgan Hibberd" userId="da6edfdf-e9a7-4c3d-9dca-2b1fb6e5cf30" providerId="ADAL" clId="{CCCBCAE1-EA8A-4624-9BB8-F754AD1E090F}" dt="2024-09-18T13:50:31.441" v="14561" actId="47"/>
        <pc:sldMkLst>
          <pc:docMk/>
          <pc:sldMk cId="703895317" sldId="288"/>
        </pc:sldMkLst>
        <pc:spChg chg="mod">
          <ac:chgData name="Morgan Hibberd" userId="da6edfdf-e9a7-4c3d-9dca-2b1fb6e5cf30" providerId="ADAL" clId="{CCCBCAE1-EA8A-4624-9BB8-F754AD1E090F}" dt="2024-09-13T11:03:07.048" v="10985" actId="20577"/>
          <ac:spMkLst>
            <pc:docMk/>
            <pc:sldMk cId="703895317" sldId="288"/>
            <ac:spMk id="2" creationId="{00000000-0000-0000-0000-000000000000}"/>
          </ac:spMkLst>
        </pc:spChg>
        <pc:spChg chg="add mod">
          <ac:chgData name="Morgan Hibberd" userId="da6edfdf-e9a7-4c3d-9dca-2b1fb6e5cf30" providerId="ADAL" clId="{CCCBCAE1-EA8A-4624-9BB8-F754AD1E090F}" dt="2024-09-12T11:03:05.700" v="8237" actId="20577"/>
          <ac:spMkLst>
            <pc:docMk/>
            <pc:sldMk cId="703895317" sldId="288"/>
            <ac:spMk id="5" creationId="{F8678BED-800F-C96E-ABC4-270B82C9D419}"/>
          </ac:spMkLst>
        </pc:spChg>
        <pc:spChg chg="add mod">
          <ac:chgData name="Morgan Hibberd" userId="da6edfdf-e9a7-4c3d-9dca-2b1fb6e5cf30" providerId="ADAL" clId="{CCCBCAE1-EA8A-4624-9BB8-F754AD1E090F}" dt="2024-09-13T11:02:31.862" v="10958" actId="1076"/>
          <ac:spMkLst>
            <pc:docMk/>
            <pc:sldMk cId="703895317" sldId="288"/>
            <ac:spMk id="7" creationId="{11889D7A-96E8-F73E-9569-E725D2EE0E65}"/>
          </ac:spMkLst>
        </pc:spChg>
        <pc:spChg chg="mod">
          <ac:chgData name="Morgan Hibberd" userId="da6edfdf-e9a7-4c3d-9dca-2b1fb6e5cf30" providerId="ADAL" clId="{CCCBCAE1-EA8A-4624-9BB8-F754AD1E090F}" dt="2024-09-12T10:54:41.360" v="7690" actId="20577"/>
          <ac:spMkLst>
            <pc:docMk/>
            <pc:sldMk cId="703895317" sldId="288"/>
            <ac:spMk id="11" creationId="{C3ABA15B-2A0E-FB18-CCC1-E1B20F2B366F}"/>
          </ac:spMkLst>
        </pc:spChg>
        <pc:spChg chg="del">
          <ac:chgData name="Morgan Hibberd" userId="da6edfdf-e9a7-4c3d-9dca-2b1fb6e5cf30" providerId="ADAL" clId="{CCCBCAE1-EA8A-4624-9BB8-F754AD1E090F}" dt="2024-09-12T10:53:48.727" v="7554" actId="478"/>
          <ac:spMkLst>
            <pc:docMk/>
            <pc:sldMk cId="703895317" sldId="288"/>
            <ac:spMk id="15" creationId="{7CCA973A-B3B8-8A1A-F793-204F3AB7CDEB}"/>
          </ac:spMkLst>
        </pc:spChg>
        <pc:spChg chg="del">
          <ac:chgData name="Morgan Hibberd" userId="da6edfdf-e9a7-4c3d-9dca-2b1fb6e5cf30" providerId="ADAL" clId="{CCCBCAE1-EA8A-4624-9BB8-F754AD1E090F}" dt="2024-09-12T10:53:48.727" v="7554" actId="478"/>
          <ac:spMkLst>
            <pc:docMk/>
            <pc:sldMk cId="703895317" sldId="288"/>
            <ac:spMk id="17" creationId="{B1750FFE-4A26-84A4-8027-CE2CD52C05C6}"/>
          </ac:spMkLst>
        </pc:spChg>
        <pc:spChg chg="del">
          <ac:chgData name="Morgan Hibberd" userId="da6edfdf-e9a7-4c3d-9dca-2b1fb6e5cf30" providerId="ADAL" clId="{CCCBCAE1-EA8A-4624-9BB8-F754AD1E090F}" dt="2024-09-12T10:53:48.727" v="7554" actId="478"/>
          <ac:spMkLst>
            <pc:docMk/>
            <pc:sldMk cId="703895317" sldId="288"/>
            <ac:spMk id="21" creationId="{8452BCE0-9B86-EBC6-AC90-580CAB361787}"/>
          </ac:spMkLst>
        </pc:spChg>
        <pc:spChg chg="del">
          <ac:chgData name="Morgan Hibberd" userId="da6edfdf-e9a7-4c3d-9dca-2b1fb6e5cf30" providerId="ADAL" clId="{CCCBCAE1-EA8A-4624-9BB8-F754AD1E090F}" dt="2024-09-12T10:53:48.727" v="7554" actId="478"/>
          <ac:spMkLst>
            <pc:docMk/>
            <pc:sldMk cId="703895317" sldId="288"/>
            <ac:spMk id="25" creationId="{A00B5FAA-52C7-FCE2-5390-BBEE01FF0B4A}"/>
          </ac:spMkLst>
        </pc:spChg>
        <pc:spChg chg="del">
          <ac:chgData name="Morgan Hibberd" userId="da6edfdf-e9a7-4c3d-9dca-2b1fb6e5cf30" providerId="ADAL" clId="{CCCBCAE1-EA8A-4624-9BB8-F754AD1E090F}" dt="2024-09-12T10:53:48.727" v="7554" actId="478"/>
          <ac:spMkLst>
            <pc:docMk/>
            <pc:sldMk cId="703895317" sldId="288"/>
            <ac:spMk id="30" creationId="{C77F3104-778A-2D3C-7C9E-1E209C6A2CF2}"/>
          </ac:spMkLst>
        </pc:spChg>
        <pc:spChg chg="del">
          <ac:chgData name="Morgan Hibberd" userId="da6edfdf-e9a7-4c3d-9dca-2b1fb6e5cf30" providerId="ADAL" clId="{CCCBCAE1-EA8A-4624-9BB8-F754AD1E090F}" dt="2024-09-12T10:53:48.727" v="7554" actId="478"/>
          <ac:spMkLst>
            <pc:docMk/>
            <pc:sldMk cId="703895317" sldId="288"/>
            <ac:spMk id="34" creationId="{AAFAB357-6002-4859-511C-898C88D01B6E}"/>
          </ac:spMkLst>
        </pc:spChg>
        <pc:spChg chg="del">
          <ac:chgData name="Morgan Hibberd" userId="da6edfdf-e9a7-4c3d-9dca-2b1fb6e5cf30" providerId="ADAL" clId="{CCCBCAE1-EA8A-4624-9BB8-F754AD1E090F}" dt="2024-09-12T10:53:48.727" v="7554" actId="478"/>
          <ac:spMkLst>
            <pc:docMk/>
            <pc:sldMk cId="703895317" sldId="288"/>
            <ac:spMk id="35" creationId="{56C57586-0D67-A179-5330-D733522762FA}"/>
          </ac:spMkLst>
        </pc:spChg>
        <pc:spChg chg="del">
          <ac:chgData name="Morgan Hibberd" userId="da6edfdf-e9a7-4c3d-9dca-2b1fb6e5cf30" providerId="ADAL" clId="{CCCBCAE1-EA8A-4624-9BB8-F754AD1E090F}" dt="2024-09-12T10:54:44.216" v="7691" actId="478"/>
          <ac:spMkLst>
            <pc:docMk/>
            <pc:sldMk cId="703895317" sldId="288"/>
            <ac:spMk id="37" creationId="{38726120-7029-65A5-D202-8984CD31653C}"/>
          </ac:spMkLst>
        </pc:spChg>
        <pc:spChg chg="del">
          <ac:chgData name="Morgan Hibberd" userId="da6edfdf-e9a7-4c3d-9dca-2b1fb6e5cf30" providerId="ADAL" clId="{CCCBCAE1-EA8A-4624-9BB8-F754AD1E090F}" dt="2024-09-12T10:53:48.727" v="7554" actId="478"/>
          <ac:spMkLst>
            <pc:docMk/>
            <pc:sldMk cId="703895317" sldId="288"/>
            <ac:spMk id="49" creationId="{80BC3984-73AF-5C7D-85EF-7FC9DB160013}"/>
          </ac:spMkLst>
        </pc:spChg>
        <pc:picChg chg="add mod">
          <ac:chgData name="Morgan Hibberd" userId="da6edfdf-e9a7-4c3d-9dca-2b1fb6e5cf30" providerId="ADAL" clId="{CCCBCAE1-EA8A-4624-9BB8-F754AD1E090F}" dt="2024-09-12T10:54:49.510" v="7693" actId="1076"/>
          <ac:picMkLst>
            <pc:docMk/>
            <pc:sldMk cId="703895317" sldId="288"/>
            <ac:picMk id="4" creationId="{05C0FD2C-9900-E384-9AD5-273CCA12D62D}"/>
          </ac:picMkLst>
        </pc:picChg>
        <pc:picChg chg="add mod">
          <ac:chgData name="Morgan Hibberd" userId="da6edfdf-e9a7-4c3d-9dca-2b1fb6e5cf30" providerId="ADAL" clId="{CCCBCAE1-EA8A-4624-9BB8-F754AD1E090F}" dt="2024-09-13T11:02:31.862" v="10958" actId="1076"/>
          <ac:picMkLst>
            <pc:docMk/>
            <pc:sldMk cId="703895317" sldId="288"/>
            <ac:picMk id="6" creationId="{4EC7DF56-6624-91F5-291D-6D532C592F4D}"/>
          </ac:picMkLst>
        </pc:picChg>
        <pc:picChg chg="add mod">
          <ac:chgData name="Morgan Hibberd" userId="da6edfdf-e9a7-4c3d-9dca-2b1fb6e5cf30" providerId="ADAL" clId="{CCCBCAE1-EA8A-4624-9BB8-F754AD1E090F}" dt="2024-09-13T11:02:40.942" v="10960" actId="1076"/>
          <ac:picMkLst>
            <pc:docMk/>
            <pc:sldMk cId="703895317" sldId="288"/>
            <ac:picMk id="8" creationId="{5DB785CA-64C3-1520-5659-441EFBA50423}"/>
          </ac:picMkLst>
        </pc:picChg>
        <pc:picChg chg="add mod">
          <ac:chgData name="Morgan Hibberd" userId="da6edfdf-e9a7-4c3d-9dca-2b1fb6e5cf30" providerId="ADAL" clId="{CCCBCAE1-EA8A-4624-9BB8-F754AD1E090F}" dt="2024-09-13T11:02:37.451" v="10959"/>
          <ac:picMkLst>
            <pc:docMk/>
            <pc:sldMk cId="703895317" sldId="288"/>
            <ac:picMk id="9" creationId="{C5E4ACED-68C7-4BA2-5678-EEB8C55CCB26}"/>
          </ac:picMkLst>
        </pc:picChg>
        <pc:picChg chg="add mod">
          <ac:chgData name="Morgan Hibberd" userId="da6edfdf-e9a7-4c3d-9dca-2b1fb6e5cf30" providerId="ADAL" clId="{CCCBCAE1-EA8A-4624-9BB8-F754AD1E090F}" dt="2024-09-13T11:02:37.451" v="10959"/>
          <ac:picMkLst>
            <pc:docMk/>
            <pc:sldMk cId="703895317" sldId="288"/>
            <ac:picMk id="10" creationId="{D1B91B3E-5D96-743C-A69B-95D3B3CD1CAF}"/>
          </ac:picMkLst>
        </pc:picChg>
        <pc:picChg chg="del">
          <ac:chgData name="Morgan Hibberd" userId="da6edfdf-e9a7-4c3d-9dca-2b1fb6e5cf30" providerId="ADAL" clId="{CCCBCAE1-EA8A-4624-9BB8-F754AD1E090F}" dt="2024-09-12T10:53:48.727" v="7554" actId="478"/>
          <ac:picMkLst>
            <pc:docMk/>
            <pc:sldMk cId="703895317" sldId="288"/>
            <ac:picMk id="12" creationId="{16CDB8CD-5404-517C-E5C5-86067002E216}"/>
          </ac:picMkLst>
        </pc:picChg>
        <pc:picChg chg="del">
          <ac:chgData name="Morgan Hibberd" userId="da6edfdf-e9a7-4c3d-9dca-2b1fb6e5cf30" providerId="ADAL" clId="{CCCBCAE1-EA8A-4624-9BB8-F754AD1E090F}" dt="2024-09-12T10:53:48.727" v="7554" actId="478"/>
          <ac:picMkLst>
            <pc:docMk/>
            <pc:sldMk cId="703895317" sldId="288"/>
            <ac:picMk id="24" creationId="{489B7D44-86A1-E865-8DA9-7842778DDB20}"/>
          </ac:picMkLst>
        </pc:picChg>
        <pc:picChg chg="del">
          <ac:chgData name="Morgan Hibberd" userId="da6edfdf-e9a7-4c3d-9dca-2b1fb6e5cf30" providerId="ADAL" clId="{CCCBCAE1-EA8A-4624-9BB8-F754AD1E090F}" dt="2024-09-12T10:53:48.727" v="7554" actId="478"/>
          <ac:picMkLst>
            <pc:docMk/>
            <pc:sldMk cId="703895317" sldId="288"/>
            <ac:picMk id="1026" creationId="{9B3E254C-88CC-1B1B-E776-16D80BCC49CC}"/>
          </ac:picMkLst>
        </pc:picChg>
      </pc:sldChg>
      <pc:sldChg chg="addSp delSp modSp add mod ord modAnim modShow">
        <pc:chgData name="Morgan Hibberd" userId="da6edfdf-e9a7-4c3d-9dca-2b1fb6e5cf30" providerId="ADAL" clId="{CCCBCAE1-EA8A-4624-9BB8-F754AD1E090F}" dt="2024-09-19T09:18:46.791" v="16501"/>
        <pc:sldMkLst>
          <pc:docMk/>
          <pc:sldMk cId="4019948929" sldId="289"/>
        </pc:sldMkLst>
        <pc:spChg chg="mod">
          <ac:chgData name="Morgan Hibberd" userId="da6edfdf-e9a7-4c3d-9dca-2b1fb6e5cf30" providerId="ADAL" clId="{CCCBCAE1-EA8A-4624-9BB8-F754AD1E090F}" dt="2024-09-19T09:12:45.885" v="16333" actId="20577"/>
          <ac:spMkLst>
            <pc:docMk/>
            <pc:sldMk cId="4019948929" sldId="289"/>
            <ac:spMk id="2" creationId="{00000000-0000-0000-0000-000000000000}"/>
          </ac:spMkLst>
        </pc:spChg>
        <pc:spChg chg="add mod">
          <ac:chgData name="Morgan Hibberd" userId="da6edfdf-e9a7-4c3d-9dca-2b1fb6e5cf30" providerId="ADAL" clId="{CCCBCAE1-EA8A-4624-9BB8-F754AD1E090F}" dt="2024-09-19T09:14:24.419" v="16353" actId="1076"/>
          <ac:spMkLst>
            <pc:docMk/>
            <pc:sldMk cId="4019948929" sldId="289"/>
            <ac:spMk id="4" creationId="{84361E10-1E75-2365-4D93-08C39D438DFD}"/>
          </ac:spMkLst>
        </pc:spChg>
        <pc:spChg chg="add mod">
          <ac:chgData name="Morgan Hibberd" userId="da6edfdf-e9a7-4c3d-9dca-2b1fb6e5cf30" providerId="ADAL" clId="{CCCBCAE1-EA8A-4624-9BB8-F754AD1E090F}" dt="2024-09-19T09:14:24.419" v="16353" actId="1076"/>
          <ac:spMkLst>
            <pc:docMk/>
            <pc:sldMk cId="4019948929" sldId="289"/>
            <ac:spMk id="6" creationId="{841D509B-444C-8BA8-CB6A-F1226B4F30CF}"/>
          </ac:spMkLst>
        </pc:spChg>
        <pc:spChg chg="del mod">
          <ac:chgData name="Morgan Hibberd" userId="da6edfdf-e9a7-4c3d-9dca-2b1fb6e5cf30" providerId="ADAL" clId="{CCCBCAE1-EA8A-4624-9BB8-F754AD1E090F}" dt="2024-09-18T15:43:52.390" v="16097" actId="478"/>
          <ac:spMkLst>
            <pc:docMk/>
            <pc:sldMk cId="4019948929" sldId="289"/>
            <ac:spMk id="7" creationId="{8D79D5FC-D712-145A-1B68-FD02963AAE2C}"/>
          </ac:spMkLst>
        </pc:spChg>
        <pc:spChg chg="add mod">
          <ac:chgData name="Morgan Hibberd" userId="da6edfdf-e9a7-4c3d-9dca-2b1fb6e5cf30" providerId="ADAL" clId="{CCCBCAE1-EA8A-4624-9BB8-F754AD1E090F}" dt="2024-09-19T09:14:24.419" v="16353" actId="1076"/>
          <ac:spMkLst>
            <pc:docMk/>
            <pc:sldMk cId="4019948929" sldId="289"/>
            <ac:spMk id="7" creationId="{BD0C42AB-9563-0908-DB95-5A05FE646B46}"/>
          </ac:spMkLst>
        </pc:spChg>
        <pc:spChg chg="add mod">
          <ac:chgData name="Morgan Hibberd" userId="da6edfdf-e9a7-4c3d-9dca-2b1fb6e5cf30" providerId="ADAL" clId="{CCCBCAE1-EA8A-4624-9BB8-F754AD1E090F}" dt="2024-09-19T09:14:24.419" v="16353" actId="1076"/>
          <ac:spMkLst>
            <pc:docMk/>
            <pc:sldMk cId="4019948929" sldId="289"/>
            <ac:spMk id="8" creationId="{236811BE-D301-AD1D-238A-0C323201C393}"/>
          </ac:spMkLst>
        </pc:spChg>
        <pc:spChg chg="add mod">
          <ac:chgData name="Morgan Hibberd" userId="da6edfdf-e9a7-4c3d-9dca-2b1fb6e5cf30" providerId="ADAL" clId="{CCCBCAE1-EA8A-4624-9BB8-F754AD1E090F}" dt="2024-09-19T09:14:24.419" v="16353" actId="1076"/>
          <ac:spMkLst>
            <pc:docMk/>
            <pc:sldMk cId="4019948929" sldId="289"/>
            <ac:spMk id="9" creationId="{9130E478-9BA1-8E12-8AA0-8BF5E5E3E9E7}"/>
          </ac:spMkLst>
        </pc:spChg>
        <pc:spChg chg="add mod">
          <ac:chgData name="Morgan Hibberd" userId="da6edfdf-e9a7-4c3d-9dca-2b1fb6e5cf30" providerId="ADAL" clId="{CCCBCAE1-EA8A-4624-9BB8-F754AD1E090F}" dt="2024-09-19T09:14:32.572" v="16356" actId="14100"/>
          <ac:spMkLst>
            <pc:docMk/>
            <pc:sldMk cId="4019948929" sldId="289"/>
            <ac:spMk id="10" creationId="{8ED99B69-4204-5D44-DE8D-067A1876E359}"/>
          </ac:spMkLst>
        </pc:spChg>
        <pc:spChg chg="add mod ord">
          <ac:chgData name="Morgan Hibberd" userId="da6edfdf-e9a7-4c3d-9dca-2b1fb6e5cf30" providerId="ADAL" clId="{CCCBCAE1-EA8A-4624-9BB8-F754AD1E090F}" dt="2024-09-19T09:14:55.031" v="16360" actId="167"/>
          <ac:spMkLst>
            <pc:docMk/>
            <pc:sldMk cId="4019948929" sldId="289"/>
            <ac:spMk id="12" creationId="{EDBA9769-669E-43E5-6765-CADF27C531CF}"/>
          </ac:spMkLst>
        </pc:spChg>
        <pc:spChg chg="add mod">
          <ac:chgData name="Morgan Hibberd" userId="da6edfdf-e9a7-4c3d-9dca-2b1fb6e5cf30" providerId="ADAL" clId="{CCCBCAE1-EA8A-4624-9BB8-F754AD1E090F}" dt="2024-09-19T09:17:38.633" v="16494" actId="1076"/>
          <ac:spMkLst>
            <pc:docMk/>
            <pc:sldMk cId="4019948929" sldId="289"/>
            <ac:spMk id="13" creationId="{3384987F-046B-1867-D799-56F72B18E13D}"/>
          </ac:spMkLst>
        </pc:spChg>
        <pc:spChg chg="add mod">
          <ac:chgData name="Morgan Hibberd" userId="da6edfdf-e9a7-4c3d-9dca-2b1fb6e5cf30" providerId="ADAL" clId="{CCCBCAE1-EA8A-4624-9BB8-F754AD1E090F}" dt="2024-09-19T09:16:51.558" v="16486" actId="113"/>
          <ac:spMkLst>
            <pc:docMk/>
            <pc:sldMk cId="4019948929" sldId="289"/>
            <ac:spMk id="14" creationId="{30C49825-E627-4E4A-1FB3-E7373158B2D2}"/>
          </ac:spMkLst>
        </pc:spChg>
        <pc:picChg chg="add mod">
          <ac:chgData name="Morgan Hibberd" userId="da6edfdf-e9a7-4c3d-9dca-2b1fb6e5cf30" providerId="ADAL" clId="{CCCBCAE1-EA8A-4624-9BB8-F754AD1E090F}" dt="2024-09-19T09:14:24.419" v="16353" actId="1076"/>
          <ac:picMkLst>
            <pc:docMk/>
            <pc:sldMk cId="4019948929" sldId="289"/>
            <ac:picMk id="5" creationId="{348CC93D-2B8F-409A-AAC9-75ED6E46681F}"/>
          </ac:picMkLst>
        </pc:picChg>
        <pc:picChg chg="add mod">
          <ac:chgData name="Morgan Hibberd" userId="da6edfdf-e9a7-4c3d-9dca-2b1fb6e5cf30" providerId="ADAL" clId="{CCCBCAE1-EA8A-4624-9BB8-F754AD1E090F}" dt="2024-09-19T09:17:36.193" v="16493" actId="14100"/>
          <ac:picMkLst>
            <pc:docMk/>
            <pc:sldMk cId="4019948929" sldId="289"/>
            <ac:picMk id="11" creationId="{63ABA9B6-6ED9-4B4B-1D57-4336CACB4845}"/>
          </ac:picMkLst>
        </pc:picChg>
        <pc:picChg chg="add mod">
          <ac:chgData name="Morgan Hibberd" userId="da6edfdf-e9a7-4c3d-9dca-2b1fb6e5cf30" providerId="ADAL" clId="{CCCBCAE1-EA8A-4624-9BB8-F754AD1E090F}" dt="2024-09-19T09:17:49.305" v="16498" actId="14861"/>
          <ac:picMkLst>
            <pc:docMk/>
            <pc:sldMk cId="4019948929" sldId="289"/>
            <ac:picMk id="1026" creationId="{FBEBF255-1AE9-11F5-2EE4-AA6646682E79}"/>
          </ac:picMkLst>
        </pc:picChg>
      </pc:sldChg>
      <pc:sldChg chg="addSp delSp modSp add mod delAnim modAnim modNotesTx">
        <pc:chgData name="Morgan Hibberd" userId="da6edfdf-e9a7-4c3d-9dca-2b1fb6e5cf30" providerId="ADAL" clId="{CCCBCAE1-EA8A-4624-9BB8-F754AD1E090F}" dt="2024-09-20T10:20:45.777" v="19379" actId="113"/>
        <pc:sldMkLst>
          <pc:docMk/>
          <pc:sldMk cId="1765663764" sldId="290"/>
        </pc:sldMkLst>
        <pc:spChg chg="mod">
          <ac:chgData name="Morgan Hibberd" userId="da6edfdf-e9a7-4c3d-9dca-2b1fb6e5cf30" providerId="ADAL" clId="{CCCBCAE1-EA8A-4624-9BB8-F754AD1E090F}" dt="2024-09-13T08:18:06.832" v="8454" actId="20577"/>
          <ac:spMkLst>
            <pc:docMk/>
            <pc:sldMk cId="1765663764" sldId="290"/>
            <ac:spMk id="2" creationId="{00000000-0000-0000-0000-000000000000}"/>
          </ac:spMkLst>
        </pc:spChg>
        <pc:spChg chg="add mod">
          <ac:chgData name="Morgan Hibberd" userId="da6edfdf-e9a7-4c3d-9dca-2b1fb6e5cf30" providerId="ADAL" clId="{CCCBCAE1-EA8A-4624-9BB8-F754AD1E090F}" dt="2024-09-16T14:19:42.578" v="11803" actId="113"/>
          <ac:spMkLst>
            <pc:docMk/>
            <pc:sldMk cId="1765663764" sldId="290"/>
            <ac:spMk id="5" creationId="{A4553B87-828C-8D9B-31F9-7A1B08EA7D3F}"/>
          </ac:spMkLst>
        </pc:spChg>
        <pc:spChg chg="add del mod">
          <ac:chgData name="Morgan Hibberd" userId="da6edfdf-e9a7-4c3d-9dca-2b1fb6e5cf30" providerId="ADAL" clId="{CCCBCAE1-EA8A-4624-9BB8-F754AD1E090F}" dt="2024-09-13T08:42:33.184" v="8782" actId="478"/>
          <ac:spMkLst>
            <pc:docMk/>
            <pc:sldMk cId="1765663764" sldId="290"/>
            <ac:spMk id="6" creationId="{C389A5DA-C913-FD54-A3D8-ED28A7C2B8FA}"/>
          </ac:spMkLst>
        </pc:spChg>
        <pc:spChg chg="add del mod">
          <ac:chgData name="Morgan Hibberd" userId="da6edfdf-e9a7-4c3d-9dca-2b1fb6e5cf30" providerId="ADAL" clId="{CCCBCAE1-EA8A-4624-9BB8-F754AD1E090F}" dt="2024-09-13T08:42:34.740" v="8783" actId="478"/>
          <ac:spMkLst>
            <pc:docMk/>
            <pc:sldMk cId="1765663764" sldId="290"/>
            <ac:spMk id="7" creationId="{5F374CFD-1ACE-93B4-38FF-4929ACC5FFC1}"/>
          </ac:spMkLst>
        </pc:spChg>
        <pc:spChg chg="add del mod">
          <ac:chgData name="Morgan Hibberd" userId="da6edfdf-e9a7-4c3d-9dca-2b1fb6e5cf30" providerId="ADAL" clId="{CCCBCAE1-EA8A-4624-9BB8-F754AD1E090F}" dt="2024-09-13T08:32:47.581" v="8478" actId="21"/>
          <ac:spMkLst>
            <pc:docMk/>
            <pc:sldMk cId="1765663764" sldId="290"/>
            <ac:spMk id="10" creationId="{B88C1696-8501-7103-085F-9BF762520EC1}"/>
          </ac:spMkLst>
        </pc:spChg>
        <pc:spChg chg="mod">
          <ac:chgData name="Morgan Hibberd" userId="da6edfdf-e9a7-4c3d-9dca-2b1fb6e5cf30" providerId="ADAL" clId="{CCCBCAE1-EA8A-4624-9BB8-F754AD1E090F}" dt="2024-09-13T09:50:11.114" v="9767" actId="403"/>
          <ac:spMkLst>
            <pc:docMk/>
            <pc:sldMk cId="1765663764" sldId="290"/>
            <ac:spMk id="11" creationId="{C3ABA15B-2A0E-FB18-CCC1-E1B20F2B366F}"/>
          </ac:spMkLst>
        </pc:spChg>
        <pc:spChg chg="add mod">
          <ac:chgData name="Morgan Hibberd" userId="da6edfdf-e9a7-4c3d-9dca-2b1fb6e5cf30" providerId="ADAL" clId="{CCCBCAE1-EA8A-4624-9BB8-F754AD1E090F}" dt="2024-09-13T09:56:20.926" v="9959" actId="1036"/>
          <ac:spMkLst>
            <pc:docMk/>
            <pc:sldMk cId="1765663764" sldId="290"/>
            <ac:spMk id="13" creationId="{8B493D2B-E4F9-A51F-9425-DAD9A4AC80C9}"/>
          </ac:spMkLst>
        </pc:spChg>
        <pc:spChg chg="add del mod">
          <ac:chgData name="Morgan Hibberd" userId="da6edfdf-e9a7-4c3d-9dca-2b1fb6e5cf30" providerId="ADAL" clId="{CCCBCAE1-EA8A-4624-9BB8-F754AD1E090F}" dt="2024-09-13T08:46:39.411" v="8899" actId="478"/>
          <ac:spMkLst>
            <pc:docMk/>
            <pc:sldMk cId="1765663764" sldId="290"/>
            <ac:spMk id="14" creationId="{629B767F-94D1-D6E4-E218-EB91087A3E16}"/>
          </ac:spMkLst>
        </pc:spChg>
        <pc:spChg chg="mod">
          <ac:chgData name="Morgan Hibberd" userId="da6edfdf-e9a7-4c3d-9dca-2b1fb6e5cf30" providerId="ADAL" clId="{CCCBCAE1-EA8A-4624-9BB8-F754AD1E090F}" dt="2024-09-13T08:42:23.276" v="8780" actId="1076"/>
          <ac:spMkLst>
            <pc:docMk/>
            <pc:sldMk cId="1765663764" sldId="290"/>
            <ac:spMk id="15" creationId="{7CCA973A-B3B8-8A1A-F793-204F3AB7CDEB}"/>
          </ac:spMkLst>
        </pc:spChg>
        <pc:spChg chg="add mod">
          <ac:chgData name="Morgan Hibberd" userId="da6edfdf-e9a7-4c3d-9dca-2b1fb6e5cf30" providerId="ADAL" clId="{CCCBCAE1-EA8A-4624-9BB8-F754AD1E090F}" dt="2024-09-18T09:32:13.508" v="13625" actId="1076"/>
          <ac:spMkLst>
            <pc:docMk/>
            <pc:sldMk cId="1765663764" sldId="290"/>
            <ac:spMk id="16" creationId="{30E89894-2799-D9D4-EA35-7AC0730ABAEE}"/>
          </ac:spMkLst>
        </pc:spChg>
        <pc:spChg chg="mod">
          <ac:chgData name="Morgan Hibberd" userId="da6edfdf-e9a7-4c3d-9dca-2b1fb6e5cf30" providerId="ADAL" clId="{CCCBCAE1-EA8A-4624-9BB8-F754AD1E090F}" dt="2024-09-13T09:00:59.114" v="9258" actId="122"/>
          <ac:spMkLst>
            <pc:docMk/>
            <pc:sldMk cId="1765663764" sldId="290"/>
            <ac:spMk id="17" creationId="{B1750FFE-4A26-84A4-8027-CE2CD52C05C6}"/>
          </ac:spMkLst>
        </pc:spChg>
        <pc:spChg chg="add mod">
          <ac:chgData name="Morgan Hibberd" userId="da6edfdf-e9a7-4c3d-9dca-2b1fb6e5cf30" providerId="ADAL" clId="{CCCBCAE1-EA8A-4624-9BB8-F754AD1E090F}" dt="2024-09-18T09:31:58.421" v="13624" actId="1076"/>
          <ac:spMkLst>
            <pc:docMk/>
            <pc:sldMk cId="1765663764" sldId="290"/>
            <ac:spMk id="18" creationId="{28775D76-6C4B-F7D8-706D-86FFFB3A9F43}"/>
          </ac:spMkLst>
        </pc:spChg>
        <pc:spChg chg="add mod">
          <ac:chgData name="Morgan Hibberd" userId="da6edfdf-e9a7-4c3d-9dca-2b1fb6e5cf30" providerId="ADAL" clId="{CCCBCAE1-EA8A-4624-9BB8-F754AD1E090F}" dt="2024-09-16T14:18:31.984" v="11760" actId="14100"/>
          <ac:spMkLst>
            <pc:docMk/>
            <pc:sldMk cId="1765663764" sldId="290"/>
            <ac:spMk id="19" creationId="{1B39A23A-1972-FAD7-F379-0C61E9351298}"/>
          </ac:spMkLst>
        </pc:spChg>
        <pc:spChg chg="add mod">
          <ac:chgData name="Morgan Hibberd" userId="da6edfdf-e9a7-4c3d-9dca-2b1fb6e5cf30" providerId="ADAL" clId="{CCCBCAE1-EA8A-4624-9BB8-F754AD1E090F}" dt="2024-09-16T14:19:57.280" v="11805" actId="1076"/>
          <ac:spMkLst>
            <pc:docMk/>
            <pc:sldMk cId="1765663764" sldId="290"/>
            <ac:spMk id="20" creationId="{F6A2DD22-4EA7-BFEA-75D4-B0251F25E3E8}"/>
          </ac:spMkLst>
        </pc:spChg>
        <pc:spChg chg="mod">
          <ac:chgData name="Morgan Hibberd" userId="da6edfdf-e9a7-4c3d-9dca-2b1fb6e5cf30" providerId="ADAL" clId="{CCCBCAE1-EA8A-4624-9BB8-F754AD1E090F}" dt="2024-09-16T14:19:51.034" v="11804" actId="1076"/>
          <ac:spMkLst>
            <pc:docMk/>
            <pc:sldMk cId="1765663764" sldId="290"/>
            <ac:spMk id="21" creationId="{8452BCE0-9B86-EBC6-AC90-580CAB361787}"/>
          </ac:spMkLst>
        </pc:spChg>
        <pc:spChg chg="add mod">
          <ac:chgData name="Morgan Hibberd" userId="da6edfdf-e9a7-4c3d-9dca-2b1fb6e5cf30" providerId="ADAL" clId="{CCCBCAE1-EA8A-4624-9BB8-F754AD1E090F}" dt="2024-09-16T14:20:17.520" v="11809" actId="1076"/>
          <ac:spMkLst>
            <pc:docMk/>
            <pc:sldMk cId="1765663764" sldId="290"/>
            <ac:spMk id="23" creationId="{9978BA77-0144-5932-2E83-18889B6A7D3D}"/>
          </ac:spMkLst>
        </pc:spChg>
        <pc:spChg chg="mod">
          <ac:chgData name="Morgan Hibberd" userId="da6edfdf-e9a7-4c3d-9dca-2b1fb6e5cf30" providerId="ADAL" clId="{CCCBCAE1-EA8A-4624-9BB8-F754AD1E090F}" dt="2024-09-13T08:42:23.276" v="8780" actId="1076"/>
          <ac:spMkLst>
            <pc:docMk/>
            <pc:sldMk cId="1765663764" sldId="290"/>
            <ac:spMk id="25" creationId="{A00B5FAA-52C7-FCE2-5390-BBEE01FF0B4A}"/>
          </ac:spMkLst>
        </pc:spChg>
        <pc:spChg chg="add mod">
          <ac:chgData name="Morgan Hibberd" userId="da6edfdf-e9a7-4c3d-9dca-2b1fb6e5cf30" providerId="ADAL" clId="{CCCBCAE1-EA8A-4624-9BB8-F754AD1E090F}" dt="2024-09-13T09:55:50.156" v="9953" actId="1076"/>
          <ac:spMkLst>
            <pc:docMk/>
            <pc:sldMk cId="1765663764" sldId="290"/>
            <ac:spMk id="26" creationId="{E14D8107-2AD0-45E1-362E-C95EF155EF36}"/>
          </ac:spMkLst>
        </pc:spChg>
        <pc:spChg chg="add mod">
          <ac:chgData name="Morgan Hibberd" userId="da6edfdf-e9a7-4c3d-9dca-2b1fb6e5cf30" providerId="ADAL" clId="{CCCBCAE1-EA8A-4624-9BB8-F754AD1E090F}" dt="2024-09-13T09:55:53.244" v="9954" actId="14100"/>
          <ac:spMkLst>
            <pc:docMk/>
            <pc:sldMk cId="1765663764" sldId="290"/>
            <ac:spMk id="27" creationId="{4CC62E22-33A1-4297-53D1-F1A553CA4C28}"/>
          </ac:spMkLst>
        </pc:spChg>
        <pc:spChg chg="add del mod">
          <ac:chgData name="Morgan Hibberd" userId="da6edfdf-e9a7-4c3d-9dca-2b1fb6e5cf30" providerId="ADAL" clId="{CCCBCAE1-EA8A-4624-9BB8-F754AD1E090F}" dt="2024-09-13T09:54:14.595" v="9916"/>
          <ac:spMkLst>
            <pc:docMk/>
            <pc:sldMk cId="1765663764" sldId="290"/>
            <ac:spMk id="28" creationId="{6731A8F8-6FF0-9C3D-EE66-BA2EE158FEB5}"/>
          </ac:spMkLst>
        </pc:spChg>
        <pc:spChg chg="add mod">
          <ac:chgData name="Morgan Hibberd" userId="da6edfdf-e9a7-4c3d-9dca-2b1fb6e5cf30" providerId="ADAL" clId="{CCCBCAE1-EA8A-4624-9BB8-F754AD1E090F}" dt="2024-09-13T09:55:58.211" v="9955" actId="14100"/>
          <ac:spMkLst>
            <pc:docMk/>
            <pc:sldMk cId="1765663764" sldId="290"/>
            <ac:spMk id="29" creationId="{E5E3BC14-5823-0B80-B9A6-9D9D030C99DD}"/>
          </ac:spMkLst>
        </pc:spChg>
        <pc:spChg chg="mod">
          <ac:chgData name="Morgan Hibberd" userId="da6edfdf-e9a7-4c3d-9dca-2b1fb6e5cf30" providerId="ADAL" clId="{CCCBCAE1-EA8A-4624-9BB8-F754AD1E090F}" dt="2024-09-18T09:31:55.255" v="13623" actId="14100"/>
          <ac:spMkLst>
            <pc:docMk/>
            <pc:sldMk cId="1765663764" sldId="290"/>
            <ac:spMk id="30" creationId="{C77F3104-778A-2D3C-7C9E-1E209C6A2CF2}"/>
          </ac:spMkLst>
        </pc:spChg>
        <pc:spChg chg="add mod">
          <ac:chgData name="Morgan Hibberd" userId="da6edfdf-e9a7-4c3d-9dca-2b1fb6e5cf30" providerId="ADAL" clId="{CCCBCAE1-EA8A-4624-9BB8-F754AD1E090F}" dt="2024-09-13T09:55:47.044" v="9952" actId="1076"/>
          <ac:spMkLst>
            <pc:docMk/>
            <pc:sldMk cId="1765663764" sldId="290"/>
            <ac:spMk id="31" creationId="{1B9B107B-E16E-6CCF-EE29-95F8E5B00A29}"/>
          </ac:spMkLst>
        </pc:spChg>
        <pc:spChg chg="add mod">
          <ac:chgData name="Morgan Hibberd" userId="da6edfdf-e9a7-4c3d-9dca-2b1fb6e5cf30" providerId="ADAL" clId="{CCCBCAE1-EA8A-4624-9BB8-F754AD1E090F}" dt="2024-09-13T09:56:37.219" v="9969" actId="1076"/>
          <ac:spMkLst>
            <pc:docMk/>
            <pc:sldMk cId="1765663764" sldId="290"/>
            <ac:spMk id="32" creationId="{69B7A148-A245-385E-D510-A921EEDCE4DF}"/>
          </ac:spMkLst>
        </pc:spChg>
        <pc:spChg chg="add del mod">
          <ac:chgData name="Morgan Hibberd" userId="da6edfdf-e9a7-4c3d-9dca-2b1fb6e5cf30" providerId="ADAL" clId="{CCCBCAE1-EA8A-4624-9BB8-F754AD1E090F}" dt="2024-09-18T09:30:51.838" v="13596" actId="478"/>
          <ac:spMkLst>
            <pc:docMk/>
            <pc:sldMk cId="1765663764" sldId="290"/>
            <ac:spMk id="33" creationId="{B059377A-8FC8-0258-1E59-EB80F7A1931B}"/>
          </ac:spMkLst>
        </pc:spChg>
        <pc:spChg chg="mod">
          <ac:chgData name="Morgan Hibberd" userId="da6edfdf-e9a7-4c3d-9dca-2b1fb6e5cf30" providerId="ADAL" clId="{CCCBCAE1-EA8A-4624-9BB8-F754AD1E090F}" dt="2024-09-13T08:42:23.276" v="8780" actId="1076"/>
          <ac:spMkLst>
            <pc:docMk/>
            <pc:sldMk cId="1765663764" sldId="290"/>
            <ac:spMk id="34" creationId="{AAFAB357-6002-4859-511C-898C88D01B6E}"/>
          </ac:spMkLst>
        </pc:spChg>
        <pc:spChg chg="mod">
          <ac:chgData name="Morgan Hibberd" userId="da6edfdf-e9a7-4c3d-9dca-2b1fb6e5cf30" providerId="ADAL" clId="{CCCBCAE1-EA8A-4624-9BB8-F754AD1E090F}" dt="2024-09-13T08:42:23.276" v="8780" actId="1076"/>
          <ac:spMkLst>
            <pc:docMk/>
            <pc:sldMk cId="1765663764" sldId="290"/>
            <ac:spMk id="35" creationId="{56C57586-0D67-A179-5330-D733522762FA}"/>
          </ac:spMkLst>
        </pc:spChg>
        <pc:spChg chg="del">
          <ac:chgData name="Morgan Hibberd" userId="da6edfdf-e9a7-4c3d-9dca-2b1fb6e5cf30" providerId="ADAL" clId="{CCCBCAE1-EA8A-4624-9BB8-F754AD1E090F}" dt="2024-09-12T10:56:48.113" v="7699" actId="478"/>
          <ac:spMkLst>
            <pc:docMk/>
            <pc:sldMk cId="1765663764" sldId="290"/>
            <ac:spMk id="37" creationId="{38726120-7029-65A5-D202-8984CD31653C}"/>
          </ac:spMkLst>
        </pc:spChg>
        <pc:spChg chg="mod">
          <ac:chgData name="Morgan Hibberd" userId="da6edfdf-e9a7-4c3d-9dca-2b1fb6e5cf30" providerId="ADAL" clId="{CCCBCAE1-EA8A-4624-9BB8-F754AD1E090F}" dt="2024-09-20T10:20:45.777" v="19379" actId="113"/>
          <ac:spMkLst>
            <pc:docMk/>
            <pc:sldMk cId="1765663764" sldId="290"/>
            <ac:spMk id="49" creationId="{80BC3984-73AF-5C7D-85EF-7FC9DB160013}"/>
          </ac:spMkLst>
        </pc:spChg>
        <pc:picChg chg="add del mod">
          <ac:chgData name="Morgan Hibberd" userId="da6edfdf-e9a7-4c3d-9dca-2b1fb6e5cf30" providerId="ADAL" clId="{CCCBCAE1-EA8A-4624-9BB8-F754AD1E090F}" dt="2024-09-13T08:42:35.196" v="8784" actId="478"/>
          <ac:picMkLst>
            <pc:docMk/>
            <pc:sldMk cId="1765663764" sldId="290"/>
            <ac:picMk id="4" creationId="{9627B0E3-BEE1-2FBD-1AD6-F3B9C946C014}"/>
          </ac:picMkLst>
        </pc:picChg>
        <pc:picChg chg="add del mod">
          <ac:chgData name="Morgan Hibberd" userId="da6edfdf-e9a7-4c3d-9dca-2b1fb6e5cf30" providerId="ADAL" clId="{CCCBCAE1-EA8A-4624-9BB8-F754AD1E090F}" dt="2024-09-13T08:29:23.067" v="8465" actId="478"/>
          <ac:picMkLst>
            <pc:docMk/>
            <pc:sldMk cId="1765663764" sldId="290"/>
            <ac:picMk id="8" creationId="{91892E0A-2FA2-30B3-B403-7CE81BB8D6E1}"/>
          </ac:picMkLst>
        </pc:picChg>
        <pc:picChg chg="mod">
          <ac:chgData name="Morgan Hibberd" userId="da6edfdf-e9a7-4c3d-9dca-2b1fb6e5cf30" providerId="ADAL" clId="{CCCBCAE1-EA8A-4624-9BB8-F754AD1E090F}" dt="2024-09-16T14:18:02.346" v="11752" actId="14100"/>
          <ac:picMkLst>
            <pc:docMk/>
            <pc:sldMk cId="1765663764" sldId="290"/>
            <ac:picMk id="12" creationId="{16CDB8CD-5404-517C-E5C5-86067002E216}"/>
          </ac:picMkLst>
        </pc:picChg>
        <pc:picChg chg="add mod">
          <ac:chgData name="Morgan Hibberd" userId="da6edfdf-e9a7-4c3d-9dca-2b1fb6e5cf30" providerId="ADAL" clId="{CCCBCAE1-EA8A-4624-9BB8-F754AD1E090F}" dt="2024-09-16T14:20:14.481" v="11808" actId="1076"/>
          <ac:picMkLst>
            <pc:docMk/>
            <pc:sldMk cId="1765663764" sldId="290"/>
            <ac:picMk id="22" creationId="{0429C37D-946A-2D06-D997-1F53CCAB5A1F}"/>
          </ac:picMkLst>
        </pc:picChg>
        <pc:picChg chg="mod">
          <ac:chgData name="Morgan Hibberd" userId="da6edfdf-e9a7-4c3d-9dca-2b1fb6e5cf30" providerId="ADAL" clId="{CCCBCAE1-EA8A-4624-9BB8-F754AD1E090F}" dt="2024-09-13T09:05:18.741" v="9303" actId="1582"/>
          <ac:picMkLst>
            <pc:docMk/>
            <pc:sldMk cId="1765663764" sldId="290"/>
            <ac:picMk id="24" creationId="{489B7D44-86A1-E865-8DA9-7842778DDB20}"/>
          </ac:picMkLst>
        </pc:picChg>
        <pc:picChg chg="mod">
          <ac:chgData name="Morgan Hibberd" userId="da6edfdf-e9a7-4c3d-9dca-2b1fb6e5cf30" providerId="ADAL" clId="{CCCBCAE1-EA8A-4624-9BB8-F754AD1E090F}" dt="2024-09-13T08:42:23.276" v="8780" actId="1076"/>
          <ac:picMkLst>
            <pc:docMk/>
            <pc:sldMk cId="1765663764" sldId="290"/>
            <ac:picMk id="1026" creationId="{9B3E254C-88CC-1B1B-E776-16D80BCC49CC}"/>
          </ac:picMkLst>
        </pc:picChg>
        <pc:picChg chg="add mod">
          <ac:chgData name="Morgan Hibberd" userId="da6edfdf-e9a7-4c3d-9dca-2b1fb6e5cf30" providerId="ADAL" clId="{CCCBCAE1-EA8A-4624-9BB8-F754AD1E090F}" dt="2024-09-13T09:04:55.119" v="9302" actId="14100"/>
          <ac:picMkLst>
            <pc:docMk/>
            <pc:sldMk cId="1765663764" sldId="290"/>
            <ac:picMk id="1028" creationId="{59635911-918B-2326-8238-F4209365A10C}"/>
          </ac:picMkLst>
        </pc:picChg>
        <pc:picChg chg="add del mod">
          <ac:chgData name="Morgan Hibberd" userId="da6edfdf-e9a7-4c3d-9dca-2b1fb6e5cf30" providerId="ADAL" clId="{CCCBCAE1-EA8A-4624-9BB8-F754AD1E090F}" dt="2024-09-13T08:58:22.756" v="9196" actId="478"/>
          <ac:picMkLst>
            <pc:docMk/>
            <pc:sldMk cId="1765663764" sldId="290"/>
            <ac:picMk id="1030" creationId="{92335175-4557-6EE9-BD76-5AA0165B1A10}"/>
          </ac:picMkLst>
        </pc:picChg>
        <pc:picChg chg="add mod">
          <ac:chgData name="Morgan Hibberd" userId="da6edfdf-e9a7-4c3d-9dca-2b1fb6e5cf30" providerId="ADAL" clId="{CCCBCAE1-EA8A-4624-9BB8-F754AD1E090F}" dt="2024-09-16T14:18:15.673" v="11756" actId="1076"/>
          <ac:picMkLst>
            <pc:docMk/>
            <pc:sldMk cId="1765663764" sldId="290"/>
            <ac:picMk id="1032" creationId="{D81C84BB-3659-616C-41EA-FB10524A6C8A}"/>
          </ac:picMkLst>
        </pc:picChg>
      </pc:sldChg>
      <pc:sldChg chg="addSp delSp modSp add del mod modAnim">
        <pc:chgData name="Morgan Hibberd" userId="da6edfdf-e9a7-4c3d-9dca-2b1fb6e5cf30" providerId="ADAL" clId="{CCCBCAE1-EA8A-4624-9BB8-F754AD1E090F}" dt="2024-09-16T15:19:18.465" v="12132" actId="47"/>
        <pc:sldMkLst>
          <pc:docMk/>
          <pc:sldMk cId="2386704432" sldId="291"/>
        </pc:sldMkLst>
        <pc:spChg chg="mod">
          <ac:chgData name="Morgan Hibberd" userId="da6edfdf-e9a7-4c3d-9dca-2b1fb6e5cf30" providerId="ADAL" clId="{CCCBCAE1-EA8A-4624-9BB8-F754AD1E090F}" dt="2024-09-16T15:12:40.198" v="12103" actId="1076"/>
          <ac:spMkLst>
            <pc:docMk/>
            <pc:sldMk cId="2386704432" sldId="291"/>
            <ac:spMk id="6" creationId="{23A297D7-F81E-F963-9D26-5001A406A456}"/>
          </ac:spMkLst>
        </pc:spChg>
        <pc:spChg chg="mod">
          <ac:chgData name="Morgan Hibberd" userId="da6edfdf-e9a7-4c3d-9dca-2b1fb6e5cf30" providerId="ADAL" clId="{CCCBCAE1-EA8A-4624-9BB8-F754AD1E090F}" dt="2024-09-16T15:12:47.839" v="12104" actId="1076"/>
          <ac:spMkLst>
            <pc:docMk/>
            <pc:sldMk cId="2386704432" sldId="291"/>
            <ac:spMk id="10" creationId="{C038A2E9-F1E7-7B6B-6A76-BEC30147BB93}"/>
          </ac:spMkLst>
        </pc:spChg>
        <pc:spChg chg="add del mod">
          <ac:chgData name="Morgan Hibberd" userId="da6edfdf-e9a7-4c3d-9dca-2b1fb6e5cf30" providerId="ADAL" clId="{CCCBCAE1-EA8A-4624-9BB8-F754AD1E090F}" dt="2024-09-16T15:09:39.877" v="12024" actId="478"/>
          <ac:spMkLst>
            <pc:docMk/>
            <pc:sldMk cId="2386704432" sldId="291"/>
            <ac:spMk id="20" creationId="{CE11C6F0-9292-F845-D153-87BB1448C683}"/>
          </ac:spMkLst>
        </pc:spChg>
        <pc:spChg chg="add del mod">
          <ac:chgData name="Morgan Hibberd" userId="da6edfdf-e9a7-4c3d-9dca-2b1fb6e5cf30" providerId="ADAL" clId="{CCCBCAE1-EA8A-4624-9BB8-F754AD1E090F}" dt="2024-09-16T15:09:55.482" v="12028" actId="478"/>
          <ac:spMkLst>
            <pc:docMk/>
            <pc:sldMk cId="2386704432" sldId="291"/>
            <ac:spMk id="21" creationId="{16DB676A-3EEB-A9F5-4265-3E9F687E4D29}"/>
          </ac:spMkLst>
        </pc:spChg>
        <pc:spChg chg="add mod ord">
          <ac:chgData name="Morgan Hibberd" userId="da6edfdf-e9a7-4c3d-9dca-2b1fb6e5cf30" providerId="ADAL" clId="{CCCBCAE1-EA8A-4624-9BB8-F754AD1E090F}" dt="2024-09-16T15:12:00.614" v="12099" actId="167"/>
          <ac:spMkLst>
            <pc:docMk/>
            <pc:sldMk cId="2386704432" sldId="291"/>
            <ac:spMk id="22" creationId="{260F7DD9-36BD-11BA-5FCB-EC0C0D559B22}"/>
          </ac:spMkLst>
        </pc:spChg>
        <pc:spChg chg="add mod ord">
          <ac:chgData name="Morgan Hibberd" userId="da6edfdf-e9a7-4c3d-9dca-2b1fb6e5cf30" providerId="ADAL" clId="{CCCBCAE1-EA8A-4624-9BB8-F754AD1E090F}" dt="2024-09-16T15:12:00.614" v="12099" actId="167"/>
          <ac:spMkLst>
            <pc:docMk/>
            <pc:sldMk cId="2386704432" sldId="291"/>
            <ac:spMk id="23" creationId="{68D2BDE6-BB39-9776-0EA9-DDF2B1554920}"/>
          </ac:spMkLst>
        </pc:spChg>
        <pc:picChg chg="mod">
          <ac:chgData name="Morgan Hibberd" userId="da6edfdf-e9a7-4c3d-9dca-2b1fb6e5cf30" providerId="ADAL" clId="{CCCBCAE1-EA8A-4624-9BB8-F754AD1E090F}" dt="2024-09-16T15:12:38.046" v="12102" actId="1076"/>
          <ac:picMkLst>
            <pc:docMk/>
            <pc:sldMk cId="2386704432" sldId="291"/>
            <ac:picMk id="5" creationId="{DCD09693-21D9-0D3C-9285-9B7FF0522FE4}"/>
          </ac:picMkLst>
        </pc:picChg>
        <pc:picChg chg="add mod ord">
          <ac:chgData name="Morgan Hibberd" userId="da6edfdf-e9a7-4c3d-9dca-2b1fb6e5cf30" providerId="ADAL" clId="{CCCBCAE1-EA8A-4624-9BB8-F754AD1E090F}" dt="2024-09-16T15:12:00.614" v="12099" actId="167"/>
          <ac:picMkLst>
            <pc:docMk/>
            <pc:sldMk cId="2386704432" sldId="291"/>
            <ac:picMk id="7" creationId="{BBB8C18B-5CF1-5C34-6956-502261DF1487}"/>
          </ac:picMkLst>
        </pc:picChg>
      </pc:sldChg>
      <pc:sldChg chg="addSp delSp modSp add del mod setBg">
        <pc:chgData name="Morgan Hibberd" userId="da6edfdf-e9a7-4c3d-9dca-2b1fb6e5cf30" providerId="ADAL" clId="{CCCBCAE1-EA8A-4624-9BB8-F754AD1E090F}" dt="2024-09-17T16:02:17.313" v="13569" actId="20577"/>
        <pc:sldMkLst>
          <pc:docMk/>
          <pc:sldMk cId="2511989311" sldId="291"/>
        </pc:sldMkLst>
        <pc:spChg chg="mod">
          <ac:chgData name="Morgan Hibberd" userId="da6edfdf-e9a7-4c3d-9dca-2b1fb6e5cf30" providerId="ADAL" clId="{CCCBCAE1-EA8A-4624-9BB8-F754AD1E090F}" dt="2024-09-17T16:02:17.313" v="13569" actId="20577"/>
          <ac:spMkLst>
            <pc:docMk/>
            <pc:sldMk cId="2511989311" sldId="291"/>
            <ac:spMk id="2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7T13:59:59.891" v="12187" actId="478"/>
          <ac:spMkLst>
            <pc:docMk/>
            <pc:sldMk cId="2511989311" sldId="291"/>
            <ac:spMk id="31" creationId="{7123A7E8-ED7E-2C65-4D73-EF946DC4B82C}"/>
          </ac:spMkLst>
        </pc:spChg>
        <pc:graphicFrameChg chg="add del mod">
          <ac:chgData name="Morgan Hibberd" userId="da6edfdf-e9a7-4c3d-9dca-2b1fb6e5cf30" providerId="ADAL" clId="{CCCBCAE1-EA8A-4624-9BB8-F754AD1E090F}" dt="2024-09-17T14:06:28.899" v="12191" actId="478"/>
          <ac:graphicFrameMkLst>
            <pc:docMk/>
            <pc:sldMk cId="2511989311" sldId="291"/>
            <ac:graphicFrameMk id="4" creationId="{1F45C423-AFA0-4A39-61A2-ADC54CBEE210}"/>
          </ac:graphicFrameMkLst>
        </pc:graphicFrameChg>
        <pc:graphicFrameChg chg="add del mod">
          <ac:chgData name="Morgan Hibberd" userId="da6edfdf-e9a7-4c3d-9dca-2b1fb6e5cf30" providerId="ADAL" clId="{CCCBCAE1-EA8A-4624-9BB8-F754AD1E090F}" dt="2024-09-17T15:56:26.709" v="13549" actId="478"/>
          <ac:graphicFrameMkLst>
            <pc:docMk/>
            <pc:sldMk cId="2511989311" sldId="291"/>
            <ac:graphicFrameMk id="5" creationId="{69BB086D-FF83-3A13-8C1C-FDD215FD308F}"/>
          </ac:graphicFrameMkLst>
        </pc:graphicFrameChg>
        <pc:graphicFrameChg chg="add mod">
          <ac:chgData name="Morgan Hibberd" userId="da6edfdf-e9a7-4c3d-9dca-2b1fb6e5cf30" providerId="ADAL" clId="{CCCBCAE1-EA8A-4624-9BB8-F754AD1E090F}" dt="2024-09-17T15:56:42.600" v="13552" actId="14100"/>
          <ac:graphicFrameMkLst>
            <pc:docMk/>
            <pc:sldMk cId="2511989311" sldId="291"/>
            <ac:graphicFrameMk id="6" creationId="{83C6E84E-7364-1041-3705-E5457E242B8C}"/>
          </ac:graphicFrameMkLst>
        </pc:graphicFrameChg>
        <pc:picChg chg="add mod">
          <ac:chgData name="Morgan Hibberd" userId="da6edfdf-e9a7-4c3d-9dca-2b1fb6e5cf30" providerId="ADAL" clId="{CCCBCAE1-EA8A-4624-9BB8-F754AD1E090F}" dt="2024-09-17T15:59:07.779" v="13553"/>
          <ac:picMkLst>
            <pc:docMk/>
            <pc:sldMk cId="2511989311" sldId="291"/>
            <ac:picMk id="7" creationId="{11BC9991-CE25-C7E4-F428-A0AD71743064}"/>
          </ac:picMkLst>
        </pc:picChg>
        <pc:picChg chg="add">
          <ac:chgData name="Morgan Hibberd" userId="da6edfdf-e9a7-4c3d-9dca-2b1fb6e5cf30" providerId="ADAL" clId="{CCCBCAE1-EA8A-4624-9BB8-F754AD1E090F}" dt="2024-09-17T15:55:52.526" v="13547"/>
          <ac:picMkLst>
            <pc:docMk/>
            <pc:sldMk cId="2511989311" sldId="291"/>
            <ac:picMk id="6146" creationId="{56E86EDC-17E2-425D-47A0-D4B816E7F076}"/>
          </ac:picMkLst>
        </pc:picChg>
      </pc:sldChg>
      <pc:sldChg chg="add del">
        <pc:chgData name="Morgan Hibberd" userId="da6edfdf-e9a7-4c3d-9dca-2b1fb6e5cf30" providerId="ADAL" clId="{CCCBCAE1-EA8A-4624-9BB8-F754AD1E090F}" dt="2024-09-13T11:02:44.844" v="10961" actId="47"/>
        <pc:sldMkLst>
          <pc:docMk/>
          <pc:sldMk cId="2676249492" sldId="291"/>
        </pc:sldMkLst>
      </pc:sldChg>
      <pc:sldChg chg="add del">
        <pc:chgData name="Morgan Hibberd" userId="da6edfdf-e9a7-4c3d-9dca-2b1fb6e5cf30" providerId="ADAL" clId="{CCCBCAE1-EA8A-4624-9BB8-F754AD1E090F}" dt="2024-09-13T10:02:51.608" v="9980" actId="47"/>
        <pc:sldMkLst>
          <pc:docMk/>
          <pc:sldMk cId="3404196344" sldId="291"/>
        </pc:sldMkLst>
      </pc:sldChg>
      <pc:sldChg chg="addSp delSp modSp add mod setBg">
        <pc:chgData name="Morgan Hibberd" userId="da6edfdf-e9a7-4c3d-9dca-2b1fb6e5cf30" providerId="ADAL" clId="{CCCBCAE1-EA8A-4624-9BB8-F754AD1E090F}" dt="2024-09-17T15:52:43.659" v="13544" actId="20577"/>
        <pc:sldMkLst>
          <pc:docMk/>
          <pc:sldMk cId="4172236283" sldId="292"/>
        </pc:sldMkLst>
        <pc:spChg chg="mod">
          <ac:chgData name="Morgan Hibberd" userId="da6edfdf-e9a7-4c3d-9dca-2b1fb6e5cf30" providerId="ADAL" clId="{CCCBCAE1-EA8A-4624-9BB8-F754AD1E090F}" dt="2024-09-17T15:52:43.659" v="13544" actId="20577"/>
          <ac:spMkLst>
            <pc:docMk/>
            <pc:sldMk cId="4172236283" sldId="292"/>
            <ac:spMk id="2" creationId="{00000000-0000-0000-0000-000000000000}"/>
          </ac:spMkLst>
        </pc:spChg>
        <pc:graphicFrameChg chg="add del">
          <ac:chgData name="Morgan Hibberd" userId="da6edfdf-e9a7-4c3d-9dca-2b1fb6e5cf30" providerId="ADAL" clId="{CCCBCAE1-EA8A-4624-9BB8-F754AD1E090F}" dt="2024-09-17T15:36:21.633" v="13492" actId="478"/>
          <ac:graphicFrameMkLst>
            <pc:docMk/>
            <pc:sldMk cId="4172236283" sldId="292"/>
            <ac:graphicFrameMk id="4" creationId="{963401EF-64A4-2C58-4E02-23BFE89D9D11}"/>
          </ac:graphicFrameMkLst>
        </pc:graphicFrameChg>
        <pc:graphicFrameChg chg="add del">
          <ac:chgData name="Morgan Hibberd" userId="da6edfdf-e9a7-4c3d-9dca-2b1fb6e5cf30" providerId="ADAL" clId="{CCCBCAE1-EA8A-4624-9BB8-F754AD1E090F}" dt="2024-09-17T15:39:21.461" v="13494" actId="478"/>
          <ac:graphicFrameMkLst>
            <pc:docMk/>
            <pc:sldMk cId="4172236283" sldId="292"/>
            <ac:graphicFrameMk id="5" creationId="{41D96102-E422-A811-53AB-86BD38C95F19}"/>
          </ac:graphicFrameMkLst>
        </pc:graphicFrameChg>
        <pc:graphicFrameChg chg="add mod">
          <ac:chgData name="Morgan Hibberd" userId="da6edfdf-e9a7-4c3d-9dca-2b1fb6e5cf30" providerId="ADAL" clId="{CCCBCAE1-EA8A-4624-9BB8-F754AD1E090F}" dt="2024-09-17T15:42:32.606" v="13497" actId="14100"/>
          <ac:graphicFrameMkLst>
            <pc:docMk/>
            <pc:sldMk cId="4172236283" sldId="292"/>
            <ac:graphicFrameMk id="6" creationId="{81B0796D-47CD-AE59-E4C9-453E94319219}"/>
          </ac:graphicFrameMkLst>
        </pc:graphicFrameChg>
        <pc:picChg chg="add mod">
          <ac:chgData name="Morgan Hibberd" userId="da6edfdf-e9a7-4c3d-9dca-2b1fb6e5cf30" providerId="ADAL" clId="{CCCBCAE1-EA8A-4624-9BB8-F754AD1E090F}" dt="2024-09-17T15:52:09.414" v="13504" actId="14100"/>
          <ac:picMkLst>
            <pc:docMk/>
            <pc:sldMk cId="4172236283" sldId="292"/>
            <ac:picMk id="5122" creationId="{9C23E34F-7AC5-9B5D-3CA8-6DCD4C591AB2}"/>
          </ac:picMkLst>
        </pc:picChg>
      </pc:sldChg>
      <pc:sldChg chg="addSp delSp modSp add mod addAnim delAnim modAnim">
        <pc:chgData name="Morgan Hibberd" userId="da6edfdf-e9a7-4c3d-9dca-2b1fb6e5cf30" providerId="ADAL" clId="{CCCBCAE1-EA8A-4624-9BB8-F754AD1E090F}" dt="2024-09-20T10:23:07.543" v="19436" actId="20577"/>
        <pc:sldMkLst>
          <pc:docMk/>
          <pc:sldMk cId="828408361" sldId="293"/>
        </pc:sldMkLst>
        <pc:spChg chg="mod">
          <ac:chgData name="Morgan Hibberd" userId="da6edfdf-e9a7-4c3d-9dca-2b1fb6e5cf30" providerId="ADAL" clId="{CCCBCAE1-EA8A-4624-9BB8-F754AD1E090F}" dt="2024-09-19T09:11:18.367" v="16311" actId="122"/>
          <ac:spMkLst>
            <pc:docMk/>
            <pc:sldMk cId="828408361" sldId="293"/>
            <ac:spMk id="6" creationId="{167BAE67-D999-B852-CE93-B6E09F3BF411}"/>
          </ac:spMkLst>
        </pc:spChg>
        <pc:spChg chg="add del mod">
          <ac:chgData name="Morgan Hibberd" userId="da6edfdf-e9a7-4c3d-9dca-2b1fb6e5cf30" providerId="ADAL" clId="{CCCBCAE1-EA8A-4624-9BB8-F754AD1E090F}" dt="2024-09-19T09:04:28.979" v="16242" actId="478"/>
          <ac:spMkLst>
            <pc:docMk/>
            <pc:sldMk cId="828408361" sldId="293"/>
            <ac:spMk id="7" creationId="{36B76D6D-65AC-733D-BD1B-F83D5521198D}"/>
          </ac:spMkLst>
        </pc:spChg>
        <pc:spChg chg="ord">
          <ac:chgData name="Morgan Hibberd" userId="da6edfdf-e9a7-4c3d-9dca-2b1fb6e5cf30" providerId="ADAL" clId="{CCCBCAE1-EA8A-4624-9BB8-F754AD1E090F}" dt="2024-09-19T08:04:48.071" v="16178" actId="166"/>
          <ac:spMkLst>
            <pc:docMk/>
            <pc:sldMk cId="828408361" sldId="293"/>
            <ac:spMk id="8" creationId="{B8862C53-2533-E6DC-FBA2-79A057BE0FC4}"/>
          </ac:spMkLst>
        </pc:spChg>
        <pc:spChg chg="add del mod">
          <ac:chgData name="Morgan Hibberd" userId="da6edfdf-e9a7-4c3d-9dca-2b1fb6e5cf30" providerId="ADAL" clId="{CCCBCAE1-EA8A-4624-9BB8-F754AD1E090F}" dt="2024-09-19T09:06:33.401" v="16262" actId="478"/>
          <ac:spMkLst>
            <pc:docMk/>
            <pc:sldMk cId="828408361" sldId="293"/>
            <ac:spMk id="9" creationId="{2A5E005A-4218-DCBF-8F6F-F0981338E840}"/>
          </ac:spMkLst>
        </pc:spChg>
        <pc:spChg chg="del">
          <ac:chgData name="Morgan Hibberd" userId="da6edfdf-e9a7-4c3d-9dca-2b1fb6e5cf30" providerId="ADAL" clId="{CCCBCAE1-EA8A-4624-9BB8-F754AD1E090F}" dt="2024-09-18T15:42:06.743" v="16033" actId="478"/>
          <ac:spMkLst>
            <pc:docMk/>
            <pc:sldMk cId="828408361" sldId="293"/>
            <ac:spMk id="9" creationId="{BA7CE108-BAAE-D444-541B-23B4689A17CD}"/>
          </ac:spMkLst>
        </pc:spChg>
        <pc:spChg chg="mod">
          <ac:chgData name="Morgan Hibberd" userId="da6edfdf-e9a7-4c3d-9dca-2b1fb6e5cf30" providerId="ADAL" clId="{CCCBCAE1-EA8A-4624-9BB8-F754AD1E090F}" dt="2024-09-20T10:23:07.543" v="19436" actId="20577"/>
          <ac:spMkLst>
            <pc:docMk/>
            <pc:sldMk cId="828408361" sldId="293"/>
            <ac:spMk id="10" creationId="{9FBA57DC-F718-C9D8-42A8-EDE6D12375F7}"/>
          </ac:spMkLst>
        </pc:spChg>
        <pc:spChg chg="add del mod">
          <ac:chgData name="Morgan Hibberd" userId="da6edfdf-e9a7-4c3d-9dca-2b1fb6e5cf30" providerId="ADAL" clId="{CCCBCAE1-EA8A-4624-9BB8-F754AD1E090F}" dt="2024-09-19T07:51:45.055" v="16123" actId="478"/>
          <ac:spMkLst>
            <pc:docMk/>
            <pc:sldMk cId="828408361" sldId="293"/>
            <ac:spMk id="13" creationId="{96EF3F90-D72A-8CF3-9E8D-3BE622E00C57}"/>
          </ac:spMkLst>
        </pc:spChg>
        <pc:spChg chg="add mod">
          <ac:chgData name="Morgan Hibberd" userId="da6edfdf-e9a7-4c3d-9dca-2b1fb6e5cf30" providerId="ADAL" clId="{CCCBCAE1-EA8A-4624-9BB8-F754AD1E090F}" dt="2024-09-19T09:09:37.380" v="16288" actId="1076"/>
          <ac:spMkLst>
            <pc:docMk/>
            <pc:sldMk cId="828408361" sldId="293"/>
            <ac:spMk id="13" creationId="{9A6FEFD7-B78A-55D4-B839-FA8C55CCE5F7}"/>
          </ac:spMkLst>
        </pc:spChg>
        <pc:spChg chg="add mod">
          <ac:chgData name="Morgan Hibberd" userId="da6edfdf-e9a7-4c3d-9dca-2b1fb6e5cf30" providerId="ADAL" clId="{CCCBCAE1-EA8A-4624-9BB8-F754AD1E090F}" dt="2024-09-19T09:10:09.444" v="16309" actId="1076"/>
          <ac:spMkLst>
            <pc:docMk/>
            <pc:sldMk cId="828408361" sldId="293"/>
            <ac:spMk id="16" creationId="{46862D68-90FE-2EC3-D529-906532DD5FC1}"/>
          </ac:spMkLst>
        </pc:spChg>
        <pc:spChg chg="del">
          <ac:chgData name="Morgan Hibberd" userId="da6edfdf-e9a7-4c3d-9dca-2b1fb6e5cf30" providerId="ADAL" clId="{CCCBCAE1-EA8A-4624-9BB8-F754AD1E090F}" dt="2024-09-18T15:42:06.743" v="16033" actId="478"/>
          <ac:spMkLst>
            <pc:docMk/>
            <pc:sldMk cId="828408361" sldId="293"/>
            <ac:spMk id="16" creationId="{ADC92475-4DAB-87BB-4733-27E7FD7F736C}"/>
          </ac:spMkLst>
        </pc:spChg>
        <pc:spChg chg="del">
          <ac:chgData name="Morgan Hibberd" userId="da6edfdf-e9a7-4c3d-9dca-2b1fb6e5cf30" providerId="ADAL" clId="{CCCBCAE1-EA8A-4624-9BB8-F754AD1E090F}" dt="2024-09-18T15:42:06.743" v="16033" actId="478"/>
          <ac:spMkLst>
            <pc:docMk/>
            <pc:sldMk cId="828408361" sldId="293"/>
            <ac:spMk id="17" creationId="{1E242404-2ABE-9937-6504-D7BA28A8B142}"/>
          </ac:spMkLst>
        </pc:spChg>
        <pc:spChg chg="mod">
          <ac:chgData name="Morgan Hibberd" userId="da6edfdf-e9a7-4c3d-9dca-2b1fb6e5cf30" providerId="ADAL" clId="{CCCBCAE1-EA8A-4624-9BB8-F754AD1E090F}" dt="2024-09-19T07:51:32.681" v="16119"/>
          <ac:spMkLst>
            <pc:docMk/>
            <pc:sldMk cId="828408361" sldId="293"/>
            <ac:spMk id="18" creationId="{98A0AF48-D331-29CB-0B62-0F14AA8A1341}"/>
          </ac:spMkLst>
        </pc:spChg>
        <pc:spChg chg="del">
          <ac:chgData name="Morgan Hibberd" userId="da6edfdf-e9a7-4c3d-9dca-2b1fb6e5cf30" providerId="ADAL" clId="{CCCBCAE1-EA8A-4624-9BB8-F754AD1E090F}" dt="2024-09-18T15:42:06.743" v="16033" actId="478"/>
          <ac:spMkLst>
            <pc:docMk/>
            <pc:sldMk cId="828408361" sldId="293"/>
            <ac:spMk id="19" creationId="{215F77DB-A6F5-AEB2-C179-0095330573E4}"/>
          </ac:spMkLst>
        </pc:spChg>
        <pc:spChg chg="del">
          <ac:chgData name="Morgan Hibberd" userId="da6edfdf-e9a7-4c3d-9dca-2b1fb6e5cf30" providerId="ADAL" clId="{CCCBCAE1-EA8A-4624-9BB8-F754AD1E090F}" dt="2024-09-18T15:42:06.743" v="16033" actId="478"/>
          <ac:spMkLst>
            <pc:docMk/>
            <pc:sldMk cId="828408361" sldId="293"/>
            <ac:spMk id="20" creationId="{092964FC-D0C8-DAFF-C9C7-0593859E6C50}"/>
          </ac:spMkLst>
        </pc:spChg>
        <pc:spChg chg="del">
          <ac:chgData name="Morgan Hibberd" userId="da6edfdf-e9a7-4c3d-9dca-2b1fb6e5cf30" providerId="ADAL" clId="{CCCBCAE1-EA8A-4624-9BB8-F754AD1E090F}" dt="2024-09-18T15:42:06.743" v="16033" actId="478"/>
          <ac:spMkLst>
            <pc:docMk/>
            <pc:sldMk cId="828408361" sldId="293"/>
            <ac:spMk id="21" creationId="{429F7DFD-D3DA-ABC1-95DF-A19A5DEC183D}"/>
          </ac:spMkLst>
        </pc:spChg>
        <pc:spChg chg="mod ord">
          <ac:chgData name="Morgan Hibberd" userId="da6edfdf-e9a7-4c3d-9dca-2b1fb6e5cf30" providerId="ADAL" clId="{CCCBCAE1-EA8A-4624-9BB8-F754AD1E090F}" dt="2024-09-19T09:02:13.266" v="16211" actId="166"/>
          <ac:spMkLst>
            <pc:docMk/>
            <pc:sldMk cId="828408361" sldId="293"/>
            <ac:spMk id="22" creationId="{AC9B8C3E-D6D0-C77D-2D0F-E07E09375C01}"/>
          </ac:spMkLst>
        </pc:spChg>
        <pc:spChg chg="mod">
          <ac:chgData name="Morgan Hibberd" userId="da6edfdf-e9a7-4c3d-9dca-2b1fb6e5cf30" providerId="ADAL" clId="{CCCBCAE1-EA8A-4624-9BB8-F754AD1E090F}" dt="2024-09-19T07:51:32.681" v="16119"/>
          <ac:spMkLst>
            <pc:docMk/>
            <pc:sldMk cId="828408361" sldId="293"/>
            <ac:spMk id="23" creationId="{B815751A-91D8-04A1-B7A0-2DF34328945F}"/>
          </ac:spMkLst>
        </pc:spChg>
        <pc:spChg chg="del">
          <ac:chgData name="Morgan Hibberd" userId="da6edfdf-e9a7-4c3d-9dca-2b1fb6e5cf30" providerId="ADAL" clId="{CCCBCAE1-EA8A-4624-9BB8-F754AD1E090F}" dt="2024-09-19T08:03:19.354" v="16162" actId="478"/>
          <ac:spMkLst>
            <pc:docMk/>
            <pc:sldMk cId="828408361" sldId="293"/>
            <ac:spMk id="25" creationId="{45935F12-8BF7-65FE-E241-D68C931CB6E5}"/>
          </ac:spMkLst>
        </pc:spChg>
        <pc:spChg chg="del">
          <ac:chgData name="Morgan Hibberd" userId="da6edfdf-e9a7-4c3d-9dca-2b1fb6e5cf30" providerId="ADAL" clId="{CCCBCAE1-EA8A-4624-9BB8-F754AD1E090F}" dt="2024-09-19T08:03:19.354" v="16162" actId="478"/>
          <ac:spMkLst>
            <pc:docMk/>
            <pc:sldMk cId="828408361" sldId="293"/>
            <ac:spMk id="26" creationId="{B319772E-8430-EE36-0D50-1916D62ADB0A}"/>
          </ac:spMkLst>
        </pc:spChg>
        <pc:spChg chg="mod">
          <ac:chgData name="Morgan Hibberd" userId="da6edfdf-e9a7-4c3d-9dca-2b1fb6e5cf30" providerId="ADAL" clId="{CCCBCAE1-EA8A-4624-9BB8-F754AD1E090F}" dt="2024-09-19T07:54:49.774" v="16128"/>
          <ac:spMkLst>
            <pc:docMk/>
            <pc:sldMk cId="828408361" sldId="293"/>
            <ac:spMk id="29" creationId="{E0A1BC3F-EF2F-EA92-DF17-A71501BD1BB2}"/>
          </ac:spMkLst>
        </pc:spChg>
        <pc:spChg chg="mod">
          <ac:chgData name="Morgan Hibberd" userId="da6edfdf-e9a7-4c3d-9dca-2b1fb6e5cf30" providerId="ADAL" clId="{CCCBCAE1-EA8A-4624-9BB8-F754AD1E090F}" dt="2024-09-19T07:54:49.774" v="16128"/>
          <ac:spMkLst>
            <pc:docMk/>
            <pc:sldMk cId="828408361" sldId="293"/>
            <ac:spMk id="30" creationId="{9FB7D289-CFF6-5608-497B-A9B127073781}"/>
          </ac:spMkLst>
        </pc:spChg>
        <pc:spChg chg="add del mod">
          <ac:chgData name="Morgan Hibberd" userId="da6edfdf-e9a7-4c3d-9dca-2b1fb6e5cf30" providerId="ADAL" clId="{CCCBCAE1-EA8A-4624-9BB8-F754AD1E090F}" dt="2024-09-19T08:03:19.354" v="16162" actId="478"/>
          <ac:spMkLst>
            <pc:docMk/>
            <pc:sldMk cId="828408361" sldId="293"/>
            <ac:spMk id="31" creationId="{AEF38FE8-F467-9797-E1E1-8F48FA50A8B2}"/>
          </ac:spMkLst>
        </pc:spChg>
        <pc:spChg chg="add del mod">
          <ac:chgData name="Morgan Hibberd" userId="da6edfdf-e9a7-4c3d-9dca-2b1fb6e5cf30" providerId="ADAL" clId="{CCCBCAE1-EA8A-4624-9BB8-F754AD1E090F}" dt="2024-09-19T08:03:19.354" v="16162" actId="478"/>
          <ac:spMkLst>
            <pc:docMk/>
            <pc:sldMk cId="828408361" sldId="293"/>
            <ac:spMk id="32" creationId="{146CC146-E86E-66E7-3BDB-9F1EE79A7A0A}"/>
          </ac:spMkLst>
        </pc:spChg>
        <pc:spChg chg="add del mod">
          <ac:chgData name="Morgan Hibberd" userId="da6edfdf-e9a7-4c3d-9dca-2b1fb6e5cf30" providerId="ADAL" clId="{CCCBCAE1-EA8A-4624-9BB8-F754AD1E090F}" dt="2024-09-19T08:03:19.354" v="16162" actId="478"/>
          <ac:spMkLst>
            <pc:docMk/>
            <pc:sldMk cId="828408361" sldId="293"/>
            <ac:spMk id="33" creationId="{01D19039-C147-E6AC-0175-FF34759F88FC}"/>
          </ac:spMkLst>
        </pc:spChg>
        <pc:spChg chg="add del mod">
          <ac:chgData name="Morgan Hibberd" userId="da6edfdf-e9a7-4c3d-9dca-2b1fb6e5cf30" providerId="ADAL" clId="{CCCBCAE1-EA8A-4624-9BB8-F754AD1E090F}" dt="2024-09-19T08:03:19.354" v="16162" actId="478"/>
          <ac:spMkLst>
            <pc:docMk/>
            <pc:sldMk cId="828408361" sldId="293"/>
            <ac:spMk id="34" creationId="{3D1EDFFE-00D3-DF47-E50C-9A0D73817B35}"/>
          </ac:spMkLst>
        </pc:spChg>
        <pc:spChg chg="add del mod">
          <ac:chgData name="Morgan Hibberd" userId="da6edfdf-e9a7-4c3d-9dca-2b1fb6e5cf30" providerId="ADAL" clId="{CCCBCAE1-EA8A-4624-9BB8-F754AD1E090F}" dt="2024-09-19T08:03:19.354" v="16162" actId="478"/>
          <ac:spMkLst>
            <pc:docMk/>
            <pc:sldMk cId="828408361" sldId="293"/>
            <ac:spMk id="35" creationId="{A978EACB-38E2-2DB7-4DAB-10BEB9D45FA6}"/>
          </ac:spMkLst>
        </pc:spChg>
        <pc:spChg chg="add del mod">
          <ac:chgData name="Morgan Hibberd" userId="da6edfdf-e9a7-4c3d-9dca-2b1fb6e5cf30" providerId="ADAL" clId="{CCCBCAE1-EA8A-4624-9BB8-F754AD1E090F}" dt="2024-09-19T08:03:19.354" v="16162" actId="478"/>
          <ac:spMkLst>
            <pc:docMk/>
            <pc:sldMk cId="828408361" sldId="293"/>
            <ac:spMk id="36" creationId="{EE770A4E-2B17-E324-ACEF-CB8D877BCA75}"/>
          </ac:spMkLst>
        </pc:spChg>
        <pc:spChg chg="add del mod">
          <ac:chgData name="Morgan Hibberd" userId="da6edfdf-e9a7-4c3d-9dca-2b1fb6e5cf30" providerId="ADAL" clId="{CCCBCAE1-EA8A-4624-9BB8-F754AD1E090F}" dt="2024-09-19T08:03:19.354" v="16162" actId="478"/>
          <ac:spMkLst>
            <pc:docMk/>
            <pc:sldMk cId="828408361" sldId="293"/>
            <ac:spMk id="37" creationId="{7A2E2157-7411-8491-2E70-664ADE75E797}"/>
          </ac:spMkLst>
        </pc:spChg>
        <pc:spChg chg="add del mod">
          <ac:chgData name="Morgan Hibberd" userId="da6edfdf-e9a7-4c3d-9dca-2b1fb6e5cf30" providerId="ADAL" clId="{CCCBCAE1-EA8A-4624-9BB8-F754AD1E090F}" dt="2024-09-19T08:03:19.354" v="16162" actId="478"/>
          <ac:spMkLst>
            <pc:docMk/>
            <pc:sldMk cId="828408361" sldId="293"/>
            <ac:spMk id="38" creationId="{313F20E0-D8EC-0AC3-C184-15AAFD0082E3}"/>
          </ac:spMkLst>
        </pc:spChg>
        <pc:spChg chg="add del mod">
          <ac:chgData name="Morgan Hibberd" userId="da6edfdf-e9a7-4c3d-9dca-2b1fb6e5cf30" providerId="ADAL" clId="{CCCBCAE1-EA8A-4624-9BB8-F754AD1E090F}" dt="2024-09-19T08:03:19.354" v="16162" actId="478"/>
          <ac:spMkLst>
            <pc:docMk/>
            <pc:sldMk cId="828408361" sldId="293"/>
            <ac:spMk id="39" creationId="{6415349D-A2B6-69A4-B7B2-3E61D607811F}"/>
          </ac:spMkLst>
        </pc:spChg>
        <pc:spChg chg="add mod">
          <ac:chgData name="Morgan Hibberd" userId="da6edfdf-e9a7-4c3d-9dca-2b1fb6e5cf30" providerId="ADAL" clId="{CCCBCAE1-EA8A-4624-9BB8-F754AD1E090F}" dt="2024-09-19T07:58:48.118" v="16142" actId="1076"/>
          <ac:spMkLst>
            <pc:docMk/>
            <pc:sldMk cId="828408361" sldId="293"/>
            <ac:spMk id="40" creationId="{B74505FA-4D18-99B9-0F6F-60D8C42E7473}"/>
          </ac:spMkLst>
        </pc:spChg>
        <pc:spChg chg="add del mod">
          <ac:chgData name="Morgan Hibberd" userId="da6edfdf-e9a7-4c3d-9dca-2b1fb6e5cf30" providerId="ADAL" clId="{CCCBCAE1-EA8A-4624-9BB8-F754AD1E090F}" dt="2024-09-19T08:03:19.354" v="16162" actId="478"/>
          <ac:spMkLst>
            <pc:docMk/>
            <pc:sldMk cId="828408361" sldId="293"/>
            <ac:spMk id="42" creationId="{7DDE3245-F414-04A6-2127-A21BF8198E92}"/>
          </ac:spMkLst>
        </pc:spChg>
        <pc:spChg chg="add del mod">
          <ac:chgData name="Morgan Hibberd" userId="da6edfdf-e9a7-4c3d-9dca-2b1fb6e5cf30" providerId="ADAL" clId="{CCCBCAE1-EA8A-4624-9BB8-F754AD1E090F}" dt="2024-09-19T08:03:19.354" v="16162" actId="478"/>
          <ac:spMkLst>
            <pc:docMk/>
            <pc:sldMk cId="828408361" sldId="293"/>
            <ac:spMk id="43" creationId="{2E79E62D-A879-904C-1036-E53AEF5C41DA}"/>
          </ac:spMkLst>
        </pc:spChg>
        <pc:spChg chg="add del mod">
          <ac:chgData name="Morgan Hibberd" userId="da6edfdf-e9a7-4c3d-9dca-2b1fb6e5cf30" providerId="ADAL" clId="{CCCBCAE1-EA8A-4624-9BB8-F754AD1E090F}" dt="2024-09-19T07:58:56.752" v="16143" actId="478"/>
          <ac:spMkLst>
            <pc:docMk/>
            <pc:sldMk cId="828408361" sldId="293"/>
            <ac:spMk id="45" creationId="{45E68462-074B-B622-C1AB-00C4C8D4317B}"/>
          </ac:spMkLst>
        </pc:spChg>
        <pc:spChg chg="add mod">
          <ac:chgData name="Morgan Hibberd" userId="da6edfdf-e9a7-4c3d-9dca-2b1fb6e5cf30" providerId="ADAL" clId="{CCCBCAE1-EA8A-4624-9BB8-F754AD1E090F}" dt="2024-09-19T08:03:33.839" v="16165"/>
          <ac:spMkLst>
            <pc:docMk/>
            <pc:sldMk cId="828408361" sldId="293"/>
            <ac:spMk id="49" creationId="{D95BA2CC-02C4-695B-4426-2E68A04A166D}"/>
          </ac:spMkLst>
        </pc:spChg>
        <pc:spChg chg="add mod">
          <ac:chgData name="Morgan Hibberd" userId="da6edfdf-e9a7-4c3d-9dca-2b1fb6e5cf30" providerId="ADAL" clId="{CCCBCAE1-EA8A-4624-9BB8-F754AD1E090F}" dt="2024-09-19T08:03:33.839" v="16165"/>
          <ac:spMkLst>
            <pc:docMk/>
            <pc:sldMk cId="828408361" sldId="293"/>
            <ac:spMk id="50" creationId="{2439BEC7-77E4-7771-345E-BA9A01A0C9E4}"/>
          </ac:spMkLst>
        </pc:spChg>
        <pc:spChg chg="add mod">
          <ac:chgData name="Morgan Hibberd" userId="da6edfdf-e9a7-4c3d-9dca-2b1fb6e5cf30" providerId="ADAL" clId="{CCCBCAE1-EA8A-4624-9BB8-F754AD1E090F}" dt="2024-09-19T08:03:33.839" v="16165"/>
          <ac:spMkLst>
            <pc:docMk/>
            <pc:sldMk cId="828408361" sldId="293"/>
            <ac:spMk id="51" creationId="{3F540376-4615-255D-F8E8-65727A5C7DE0}"/>
          </ac:spMkLst>
        </pc:spChg>
        <pc:spChg chg="add mod">
          <ac:chgData name="Morgan Hibberd" userId="da6edfdf-e9a7-4c3d-9dca-2b1fb6e5cf30" providerId="ADAL" clId="{CCCBCAE1-EA8A-4624-9BB8-F754AD1E090F}" dt="2024-09-19T08:03:33.839" v="16165"/>
          <ac:spMkLst>
            <pc:docMk/>
            <pc:sldMk cId="828408361" sldId="293"/>
            <ac:spMk id="52" creationId="{BDED0339-0FBA-FECB-A6DA-2EC479EF0BE5}"/>
          </ac:spMkLst>
        </pc:spChg>
        <pc:spChg chg="add mod">
          <ac:chgData name="Morgan Hibberd" userId="da6edfdf-e9a7-4c3d-9dca-2b1fb6e5cf30" providerId="ADAL" clId="{CCCBCAE1-EA8A-4624-9BB8-F754AD1E090F}" dt="2024-09-19T08:03:33.839" v="16165"/>
          <ac:spMkLst>
            <pc:docMk/>
            <pc:sldMk cId="828408361" sldId="293"/>
            <ac:spMk id="53" creationId="{1C72FE3F-10DB-2FA9-D2F2-F9536307A02C}"/>
          </ac:spMkLst>
        </pc:spChg>
        <pc:spChg chg="add mod">
          <ac:chgData name="Morgan Hibberd" userId="da6edfdf-e9a7-4c3d-9dca-2b1fb6e5cf30" providerId="ADAL" clId="{CCCBCAE1-EA8A-4624-9BB8-F754AD1E090F}" dt="2024-09-19T08:03:33.839" v="16165"/>
          <ac:spMkLst>
            <pc:docMk/>
            <pc:sldMk cId="828408361" sldId="293"/>
            <ac:spMk id="54" creationId="{9C73AAAD-0123-AC13-BFB6-1D4A4172CB78}"/>
          </ac:spMkLst>
        </pc:spChg>
        <pc:spChg chg="add mod">
          <ac:chgData name="Morgan Hibberd" userId="da6edfdf-e9a7-4c3d-9dca-2b1fb6e5cf30" providerId="ADAL" clId="{CCCBCAE1-EA8A-4624-9BB8-F754AD1E090F}" dt="2024-09-19T08:03:33.839" v="16165"/>
          <ac:spMkLst>
            <pc:docMk/>
            <pc:sldMk cId="828408361" sldId="293"/>
            <ac:spMk id="55" creationId="{B952E7DA-D7D0-5AB5-BE83-DBD70ADE1D32}"/>
          </ac:spMkLst>
        </pc:spChg>
        <pc:spChg chg="add mod">
          <ac:chgData name="Morgan Hibberd" userId="da6edfdf-e9a7-4c3d-9dca-2b1fb6e5cf30" providerId="ADAL" clId="{CCCBCAE1-EA8A-4624-9BB8-F754AD1E090F}" dt="2024-09-19T08:03:33.839" v="16165"/>
          <ac:spMkLst>
            <pc:docMk/>
            <pc:sldMk cId="828408361" sldId="293"/>
            <ac:spMk id="56" creationId="{0439D462-57BD-58B0-3823-22F7E1B4303C}"/>
          </ac:spMkLst>
        </pc:spChg>
        <pc:spChg chg="add mod">
          <ac:chgData name="Morgan Hibberd" userId="da6edfdf-e9a7-4c3d-9dca-2b1fb6e5cf30" providerId="ADAL" clId="{CCCBCAE1-EA8A-4624-9BB8-F754AD1E090F}" dt="2024-09-19T08:03:33.839" v="16165"/>
          <ac:spMkLst>
            <pc:docMk/>
            <pc:sldMk cId="828408361" sldId="293"/>
            <ac:spMk id="57" creationId="{27EDFA67-B932-B958-02B6-DA0C8FF77F14}"/>
          </ac:spMkLst>
        </pc:spChg>
        <pc:spChg chg="add mod">
          <ac:chgData name="Morgan Hibberd" userId="da6edfdf-e9a7-4c3d-9dca-2b1fb6e5cf30" providerId="ADAL" clId="{CCCBCAE1-EA8A-4624-9BB8-F754AD1E090F}" dt="2024-09-19T08:03:33.839" v="16165"/>
          <ac:spMkLst>
            <pc:docMk/>
            <pc:sldMk cId="828408361" sldId="293"/>
            <ac:spMk id="58" creationId="{4F623BFD-50B2-6958-1D48-4923665A1BF1}"/>
          </ac:spMkLst>
        </pc:spChg>
        <pc:spChg chg="add mod">
          <ac:chgData name="Morgan Hibberd" userId="da6edfdf-e9a7-4c3d-9dca-2b1fb6e5cf30" providerId="ADAL" clId="{CCCBCAE1-EA8A-4624-9BB8-F754AD1E090F}" dt="2024-09-19T08:03:33.839" v="16165"/>
          <ac:spMkLst>
            <pc:docMk/>
            <pc:sldMk cId="828408361" sldId="293"/>
            <ac:spMk id="60" creationId="{B70730E5-2DD8-43FA-B212-807E1F79F9BB}"/>
          </ac:spMkLst>
        </pc:spChg>
        <pc:spChg chg="add mod">
          <ac:chgData name="Morgan Hibberd" userId="da6edfdf-e9a7-4c3d-9dca-2b1fb6e5cf30" providerId="ADAL" clId="{CCCBCAE1-EA8A-4624-9BB8-F754AD1E090F}" dt="2024-09-19T08:03:33.839" v="16165"/>
          <ac:spMkLst>
            <pc:docMk/>
            <pc:sldMk cId="828408361" sldId="293"/>
            <ac:spMk id="63" creationId="{FD8ED057-D16B-8D1F-F813-787D386E9D6B}"/>
          </ac:spMkLst>
        </pc:spChg>
        <pc:spChg chg="add mod">
          <ac:chgData name="Morgan Hibberd" userId="da6edfdf-e9a7-4c3d-9dca-2b1fb6e5cf30" providerId="ADAL" clId="{CCCBCAE1-EA8A-4624-9BB8-F754AD1E090F}" dt="2024-09-19T08:03:33.839" v="16165"/>
          <ac:spMkLst>
            <pc:docMk/>
            <pc:sldMk cId="828408361" sldId="293"/>
            <ac:spMk id="64" creationId="{F8EC5DDB-2EB7-5093-F5F3-5BFB238A3969}"/>
          </ac:spMkLst>
        </pc:spChg>
        <pc:spChg chg="add mod">
          <ac:chgData name="Morgan Hibberd" userId="da6edfdf-e9a7-4c3d-9dca-2b1fb6e5cf30" providerId="ADAL" clId="{CCCBCAE1-EA8A-4624-9BB8-F754AD1E090F}" dt="2024-09-19T08:03:33.839" v="16165"/>
          <ac:spMkLst>
            <pc:docMk/>
            <pc:sldMk cId="828408361" sldId="293"/>
            <ac:spMk id="66" creationId="{FDE75B67-BDE6-1D4D-9B44-5B652AB10491}"/>
          </ac:spMkLst>
        </pc:spChg>
        <pc:spChg chg="add mod">
          <ac:chgData name="Morgan Hibberd" userId="da6edfdf-e9a7-4c3d-9dca-2b1fb6e5cf30" providerId="ADAL" clId="{CCCBCAE1-EA8A-4624-9BB8-F754AD1E090F}" dt="2024-09-19T08:04:05.297" v="16170" actId="1076"/>
          <ac:spMkLst>
            <pc:docMk/>
            <pc:sldMk cId="828408361" sldId="293"/>
            <ac:spMk id="67" creationId="{27E9E52D-4854-B3F8-6EFA-70318B0718D2}"/>
          </ac:spMkLst>
        </pc:spChg>
        <pc:spChg chg="add mod">
          <ac:chgData name="Morgan Hibberd" userId="da6edfdf-e9a7-4c3d-9dca-2b1fb6e5cf30" providerId="ADAL" clId="{CCCBCAE1-EA8A-4624-9BB8-F754AD1E090F}" dt="2024-09-19T08:04:05.297" v="16170" actId="1076"/>
          <ac:spMkLst>
            <pc:docMk/>
            <pc:sldMk cId="828408361" sldId="293"/>
            <ac:spMk id="68" creationId="{E912E3A0-7DEB-8005-F9CB-A777A81D3882}"/>
          </ac:spMkLst>
        </pc:spChg>
        <pc:spChg chg="add mod">
          <ac:chgData name="Morgan Hibberd" userId="da6edfdf-e9a7-4c3d-9dca-2b1fb6e5cf30" providerId="ADAL" clId="{CCCBCAE1-EA8A-4624-9BB8-F754AD1E090F}" dt="2024-09-19T08:04:05.297" v="16170" actId="1076"/>
          <ac:spMkLst>
            <pc:docMk/>
            <pc:sldMk cId="828408361" sldId="293"/>
            <ac:spMk id="69" creationId="{64D60AF7-590E-903E-2CA9-5C3889B75F6C}"/>
          </ac:spMkLst>
        </pc:spChg>
        <pc:spChg chg="add mod">
          <ac:chgData name="Morgan Hibberd" userId="da6edfdf-e9a7-4c3d-9dca-2b1fb6e5cf30" providerId="ADAL" clId="{CCCBCAE1-EA8A-4624-9BB8-F754AD1E090F}" dt="2024-09-19T08:04:05.297" v="16170" actId="1076"/>
          <ac:spMkLst>
            <pc:docMk/>
            <pc:sldMk cId="828408361" sldId="293"/>
            <ac:spMk id="70" creationId="{A142A3D5-DDDF-17F1-F073-154529B6A71B}"/>
          </ac:spMkLst>
        </pc:spChg>
        <pc:spChg chg="add mod">
          <ac:chgData name="Morgan Hibberd" userId="da6edfdf-e9a7-4c3d-9dca-2b1fb6e5cf30" providerId="ADAL" clId="{CCCBCAE1-EA8A-4624-9BB8-F754AD1E090F}" dt="2024-09-19T08:04:05.297" v="16170" actId="1076"/>
          <ac:spMkLst>
            <pc:docMk/>
            <pc:sldMk cId="828408361" sldId="293"/>
            <ac:spMk id="71" creationId="{6378CC87-4926-B140-E63F-2564DD4CCABF}"/>
          </ac:spMkLst>
        </pc:spChg>
        <pc:spChg chg="add mod">
          <ac:chgData name="Morgan Hibberd" userId="da6edfdf-e9a7-4c3d-9dca-2b1fb6e5cf30" providerId="ADAL" clId="{CCCBCAE1-EA8A-4624-9BB8-F754AD1E090F}" dt="2024-09-19T08:04:05.297" v="16170" actId="1076"/>
          <ac:spMkLst>
            <pc:docMk/>
            <pc:sldMk cId="828408361" sldId="293"/>
            <ac:spMk id="72" creationId="{C7B74895-10EF-7DE0-43CD-700C0D7FC4E6}"/>
          </ac:spMkLst>
        </pc:spChg>
        <pc:spChg chg="add mod">
          <ac:chgData name="Morgan Hibberd" userId="da6edfdf-e9a7-4c3d-9dca-2b1fb6e5cf30" providerId="ADAL" clId="{CCCBCAE1-EA8A-4624-9BB8-F754AD1E090F}" dt="2024-09-19T08:04:05.297" v="16170" actId="1076"/>
          <ac:spMkLst>
            <pc:docMk/>
            <pc:sldMk cId="828408361" sldId="293"/>
            <ac:spMk id="73" creationId="{8AFF9BE2-5B2B-36C7-3EA8-F872F89C8E2C}"/>
          </ac:spMkLst>
        </pc:spChg>
        <pc:spChg chg="add mod">
          <ac:chgData name="Morgan Hibberd" userId="da6edfdf-e9a7-4c3d-9dca-2b1fb6e5cf30" providerId="ADAL" clId="{CCCBCAE1-EA8A-4624-9BB8-F754AD1E090F}" dt="2024-09-19T08:04:05.297" v="16170" actId="1076"/>
          <ac:spMkLst>
            <pc:docMk/>
            <pc:sldMk cId="828408361" sldId="293"/>
            <ac:spMk id="74" creationId="{EF74148F-5536-E738-A0AA-73873206AC67}"/>
          </ac:spMkLst>
        </pc:spChg>
        <pc:spChg chg="add mod">
          <ac:chgData name="Morgan Hibberd" userId="da6edfdf-e9a7-4c3d-9dca-2b1fb6e5cf30" providerId="ADAL" clId="{CCCBCAE1-EA8A-4624-9BB8-F754AD1E090F}" dt="2024-09-19T08:04:05.297" v="16170" actId="1076"/>
          <ac:spMkLst>
            <pc:docMk/>
            <pc:sldMk cId="828408361" sldId="293"/>
            <ac:spMk id="75" creationId="{3FA24AF7-7A68-3E41-5F10-02779BB7F7A9}"/>
          </ac:spMkLst>
        </pc:spChg>
        <pc:spChg chg="add mod">
          <ac:chgData name="Morgan Hibberd" userId="da6edfdf-e9a7-4c3d-9dca-2b1fb6e5cf30" providerId="ADAL" clId="{CCCBCAE1-EA8A-4624-9BB8-F754AD1E090F}" dt="2024-09-19T08:04:05.297" v="16170" actId="1076"/>
          <ac:spMkLst>
            <pc:docMk/>
            <pc:sldMk cId="828408361" sldId="293"/>
            <ac:spMk id="76" creationId="{FDDF0F5A-A1C9-D1B6-C1D6-8BDA29B2B864}"/>
          </ac:spMkLst>
        </pc:spChg>
        <pc:spChg chg="add mod ord">
          <ac:chgData name="Morgan Hibberd" userId="da6edfdf-e9a7-4c3d-9dca-2b1fb6e5cf30" providerId="ADAL" clId="{CCCBCAE1-EA8A-4624-9BB8-F754AD1E090F}" dt="2024-09-19T09:01:31.015" v="16208" actId="166"/>
          <ac:spMkLst>
            <pc:docMk/>
            <pc:sldMk cId="828408361" sldId="293"/>
            <ac:spMk id="78" creationId="{C91B560E-2933-A35C-0D02-E626EE790C37}"/>
          </ac:spMkLst>
        </pc:spChg>
        <pc:spChg chg="add mod">
          <ac:chgData name="Morgan Hibberd" userId="da6edfdf-e9a7-4c3d-9dca-2b1fb6e5cf30" providerId="ADAL" clId="{CCCBCAE1-EA8A-4624-9BB8-F754AD1E090F}" dt="2024-09-19T08:04:05.297" v="16170" actId="1076"/>
          <ac:spMkLst>
            <pc:docMk/>
            <pc:sldMk cId="828408361" sldId="293"/>
            <ac:spMk id="81" creationId="{D03A0F36-EEF0-FE0C-1CDB-41C0EC066E24}"/>
          </ac:spMkLst>
        </pc:spChg>
        <pc:spChg chg="add mod">
          <ac:chgData name="Morgan Hibberd" userId="da6edfdf-e9a7-4c3d-9dca-2b1fb6e5cf30" providerId="ADAL" clId="{CCCBCAE1-EA8A-4624-9BB8-F754AD1E090F}" dt="2024-09-19T08:04:05.297" v="16170" actId="1076"/>
          <ac:spMkLst>
            <pc:docMk/>
            <pc:sldMk cId="828408361" sldId="293"/>
            <ac:spMk id="82" creationId="{5FD56F10-6399-6881-A0E3-8867E1300118}"/>
          </ac:spMkLst>
        </pc:spChg>
        <pc:spChg chg="add del mod">
          <ac:chgData name="Morgan Hibberd" userId="da6edfdf-e9a7-4c3d-9dca-2b1fb6e5cf30" providerId="ADAL" clId="{CCCBCAE1-EA8A-4624-9BB8-F754AD1E090F}" dt="2024-09-19T09:03:51.340" v="16241" actId="1076"/>
          <ac:spMkLst>
            <pc:docMk/>
            <pc:sldMk cId="828408361" sldId="293"/>
            <ac:spMk id="84" creationId="{88234DAF-FF9F-B3AF-D8EB-33537AB272D4}"/>
          </ac:spMkLst>
        </pc:spChg>
        <pc:grpChg chg="add mod">
          <ac:chgData name="Morgan Hibberd" userId="da6edfdf-e9a7-4c3d-9dca-2b1fb6e5cf30" providerId="ADAL" clId="{CCCBCAE1-EA8A-4624-9BB8-F754AD1E090F}" dt="2024-09-19T09:06:14.941" v="16243" actId="14100"/>
          <ac:grpSpMkLst>
            <pc:docMk/>
            <pc:sldMk cId="828408361" sldId="293"/>
            <ac:grpSpMk id="14" creationId="{DFA7FF66-AE84-2445-4D54-7F9B193AD43C}"/>
          </ac:grpSpMkLst>
        </pc:grpChg>
        <pc:grpChg chg="add del mod">
          <ac:chgData name="Morgan Hibberd" userId="da6edfdf-e9a7-4c3d-9dca-2b1fb6e5cf30" providerId="ADAL" clId="{CCCBCAE1-EA8A-4624-9BB8-F754AD1E090F}" dt="2024-09-19T07:54:58.129" v="16129" actId="478"/>
          <ac:grpSpMkLst>
            <pc:docMk/>
            <pc:sldMk cId="828408361" sldId="293"/>
            <ac:grpSpMk id="24" creationId="{071670FB-E29A-C69A-836E-CC87507E064C}"/>
          </ac:grpSpMkLst>
        </pc:grpChg>
        <pc:picChg chg="ord">
          <ac:chgData name="Morgan Hibberd" userId="da6edfdf-e9a7-4c3d-9dca-2b1fb6e5cf30" providerId="ADAL" clId="{CCCBCAE1-EA8A-4624-9BB8-F754AD1E090F}" dt="2024-09-19T08:04:52.282" v="16179" actId="166"/>
          <ac:picMkLst>
            <pc:docMk/>
            <pc:sldMk cId="828408361" sldId="293"/>
            <ac:picMk id="4" creationId="{E5ADCF79-4CCC-D2A2-2064-84599CF30776}"/>
          </ac:picMkLst>
        </pc:picChg>
        <pc:picChg chg="del">
          <ac:chgData name="Morgan Hibberd" userId="da6edfdf-e9a7-4c3d-9dca-2b1fb6e5cf30" providerId="ADAL" clId="{CCCBCAE1-EA8A-4624-9BB8-F754AD1E090F}" dt="2024-09-18T15:42:06.743" v="16033" actId="478"/>
          <ac:picMkLst>
            <pc:docMk/>
            <pc:sldMk cId="828408361" sldId="293"/>
            <ac:picMk id="7" creationId="{F28AD9DC-9C8D-72B1-89ED-796BE34A7136}"/>
          </ac:picMkLst>
        </pc:picChg>
        <pc:picChg chg="mod">
          <ac:chgData name="Morgan Hibberd" userId="da6edfdf-e9a7-4c3d-9dca-2b1fb6e5cf30" providerId="ADAL" clId="{CCCBCAE1-EA8A-4624-9BB8-F754AD1E090F}" dt="2024-09-19T07:51:32.681" v="16119"/>
          <ac:picMkLst>
            <pc:docMk/>
            <pc:sldMk cId="828408361" sldId="293"/>
            <ac:picMk id="15" creationId="{7ADDC55D-DC39-3DCE-E673-F8EFC24BB11E}"/>
          </ac:picMkLst>
        </pc:picChg>
        <pc:picChg chg="mod">
          <ac:chgData name="Morgan Hibberd" userId="da6edfdf-e9a7-4c3d-9dca-2b1fb6e5cf30" providerId="ADAL" clId="{CCCBCAE1-EA8A-4624-9BB8-F754AD1E090F}" dt="2024-09-19T07:54:49.774" v="16128"/>
          <ac:picMkLst>
            <pc:docMk/>
            <pc:sldMk cId="828408361" sldId="293"/>
            <ac:picMk id="28" creationId="{8F3C8B28-5979-9898-FC97-CFC79C5C1EC7}"/>
          </ac:picMkLst>
        </pc:picChg>
        <pc:picChg chg="add del mod">
          <ac:chgData name="Morgan Hibberd" userId="da6edfdf-e9a7-4c3d-9dca-2b1fb6e5cf30" providerId="ADAL" clId="{CCCBCAE1-EA8A-4624-9BB8-F754AD1E090F}" dt="2024-09-19T08:03:20.726" v="16163" actId="478"/>
          <ac:picMkLst>
            <pc:docMk/>
            <pc:sldMk cId="828408361" sldId="293"/>
            <ac:picMk id="44" creationId="{B2198375-24B8-707C-BE89-D8054BD42235}"/>
          </ac:picMkLst>
        </pc:picChg>
        <pc:picChg chg="add mod">
          <ac:chgData name="Morgan Hibberd" userId="da6edfdf-e9a7-4c3d-9dca-2b1fb6e5cf30" providerId="ADAL" clId="{CCCBCAE1-EA8A-4624-9BB8-F754AD1E090F}" dt="2024-09-19T08:03:33.839" v="16165"/>
          <ac:picMkLst>
            <pc:docMk/>
            <pc:sldMk cId="828408361" sldId="293"/>
            <ac:picMk id="59" creationId="{FE29FBF4-906A-E1CF-6ED1-B95DCDA3B895}"/>
          </ac:picMkLst>
        </pc:picChg>
        <pc:picChg chg="add mod">
          <ac:chgData name="Morgan Hibberd" userId="da6edfdf-e9a7-4c3d-9dca-2b1fb6e5cf30" providerId="ADAL" clId="{CCCBCAE1-EA8A-4624-9BB8-F754AD1E090F}" dt="2024-09-19T08:03:33.839" v="16165"/>
          <ac:picMkLst>
            <pc:docMk/>
            <pc:sldMk cId="828408361" sldId="293"/>
            <ac:picMk id="65" creationId="{CF7BB104-462B-30C3-EEE0-661D3CB830EC}"/>
          </ac:picMkLst>
        </pc:picChg>
        <pc:picChg chg="add mod">
          <ac:chgData name="Morgan Hibberd" userId="da6edfdf-e9a7-4c3d-9dca-2b1fb6e5cf30" providerId="ADAL" clId="{CCCBCAE1-EA8A-4624-9BB8-F754AD1E090F}" dt="2024-09-19T08:04:05.297" v="16170" actId="1076"/>
          <ac:picMkLst>
            <pc:docMk/>
            <pc:sldMk cId="828408361" sldId="293"/>
            <ac:picMk id="77" creationId="{BC4D534B-8513-FA27-FDEB-A6788982C46B}"/>
          </ac:picMkLst>
        </pc:picChg>
        <pc:picChg chg="add mod">
          <ac:chgData name="Morgan Hibberd" userId="da6edfdf-e9a7-4c3d-9dca-2b1fb6e5cf30" providerId="ADAL" clId="{CCCBCAE1-EA8A-4624-9BB8-F754AD1E090F}" dt="2024-09-19T08:04:05.297" v="16170" actId="1076"/>
          <ac:picMkLst>
            <pc:docMk/>
            <pc:sldMk cId="828408361" sldId="293"/>
            <ac:picMk id="83" creationId="{C60947D5-2A25-2734-455F-316FAD20DA84}"/>
          </ac:picMkLst>
        </pc:picChg>
        <pc:cxnChg chg="add del mod">
          <ac:chgData name="Morgan Hibberd" userId="da6edfdf-e9a7-4c3d-9dca-2b1fb6e5cf30" providerId="ADAL" clId="{CCCBCAE1-EA8A-4624-9BB8-F754AD1E090F}" dt="2024-09-19T07:59:27.334" v="16150" actId="478"/>
          <ac:cxnSpMkLst>
            <pc:docMk/>
            <pc:sldMk cId="828408361" sldId="293"/>
            <ac:cxnSpMk id="41" creationId="{6B6841C6-BDD5-6411-FEAE-971DA61B2BB0}"/>
          </ac:cxnSpMkLst>
        </pc:cxnChg>
        <pc:cxnChg chg="add del mod">
          <ac:chgData name="Morgan Hibberd" userId="da6edfdf-e9a7-4c3d-9dca-2b1fb6e5cf30" providerId="ADAL" clId="{CCCBCAE1-EA8A-4624-9BB8-F754AD1E090F}" dt="2024-09-19T08:03:19.354" v="16162" actId="478"/>
          <ac:cxnSpMkLst>
            <pc:docMk/>
            <pc:sldMk cId="828408361" sldId="293"/>
            <ac:cxnSpMk id="47" creationId="{3662E9C9-3024-567F-0376-9AD1EB368A80}"/>
          </ac:cxnSpMkLst>
        </pc:cxnChg>
        <pc:cxnChg chg="add mod">
          <ac:chgData name="Morgan Hibberd" userId="da6edfdf-e9a7-4c3d-9dca-2b1fb6e5cf30" providerId="ADAL" clId="{CCCBCAE1-EA8A-4624-9BB8-F754AD1E090F}" dt="2024-09-19T08:03:33.839" v="16165"/>
          <ac:cxnSpMkLst>
            <pc:docMk/>
            <pc:sldMk cId="828408361" sldId="293"/>
            <ac:cxnSpMk id="61" creationId="{9AE3E13E-3B8A-E36D-F406-2B4A71EE3569}"/>
          </ac:cxnSpMkLst>
        </pc:cxnChg>
        <pc:cxnChg chg="add mod">
          <ac:chgData name="Morgan Hibberd" userId="da6edfdf-e9a7-4c3d-9dca-2b1fb6e5cf30" providerId="ADAL" clId="{CCCBCAE1-EA8A-4624-9BB8-F754AD1E090F}" dt="2024-09-19T08:03:33.839" v="16165"/>
          <ac:cxnSpMkLst>
            <pc:docMk/>
            <pc:sldMk cId="828408361" sldId="293"/>
            <ac:cxnSpMk id="62" creationId="{220065C0-D536-1B69-92E3-1003B569D072}"/>
          </ac:cxnSpMkLst>
        </pc:cxnChg>
        <pc:cxnChg chg="add del mod">
          <ac:chgData name="Morgan Hibberd" userId="da6edfdf-e9a7-4c3d-9dca-2b1fb6e5cf30" providerId="ADAL" clId="{CCCBCAE1-EA8A-4624-9BB8-F754AD1E090F}" dt="2024-09-19T09:02:06.187" v="16210" actId="478"/>
          <ac:cxnSpMkLst>
            <pc:docMk/>
            <pc:sldMk cId="828408361" sldId="293"/>
            <ac:cxnSpMk id="79" creationId="{59EDFAE3-1FCE-085C-DEC9-209A910E56EB}"/>
          </ac:cxnSpMkLst>
        </pc:cxnChg>
        <pc:cxnChg chg="add mod">
          <ac:chgData name="Morgan Hibberd" userId="da6edfdf-e9a7-4c3d-9dca-2b1fb6e5cf30" providerId="ADAL" clId="{CCCBCAE1-EA8A-4624-9BB8-F754AD1E090F}" dt="2024-09-19T08:05:04.853" v="16180" actId="14100"/>
          <ac:cxnSpMkLst>
            <pc:docMk/>
            <pc:sldMk cId="828408361" sldId="293"/>
            <ac:cxnSpMk id="80" creationId="{BAC9D070-313B-B79F-9DCE-D19E66581153}"/>
          </ac:cxnSpMkLst>
        </pc:cxnChg>
      </pc:sldChg>
      <pc:sldChg chg="addSp delSp modSp add del mod">
        <pc:chgData name="Morgan Hibberd" userId="da6edfdf-e9a7-4c3d-9dca-2b1fb6e5cf30" providerId="ADAL" clId="{CCCBCAE1-EA8A-4624-9BB8-F754AD1E090F}" dt="2024-09-18T15:29:03.535" v="15821" actId="47"/>
        <pc:sldMkLst>
          <pc:docMk/>
          <pc:sldMk cId="2307577050" sldId="293"/>
        </pc:sldMkLst>
        <pc:spChg chg="mod">
          <ac:chgData name="Morgan Hibberd" userId="da6edfdf-e9a7-4c3d-9dca-2b1fb6e5cf30" providerId="ADAL" clId="{CCCBCAE1-EA8A-4624-9BB8-F754AD1E090F}" dt="2024-09-18T15:23:04.659" v="15731" actId="20577"/>
          <ac:spMkLst>
            <pc:docMk/>
            <pc:sldMk cId="2307577050" sldId="293"/>
            <ac:spMk id="2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8T15:22:54.843" v="15708" actId="478"/>
          <ac:spMkLst>
            <pc:docMk/>
            <pc:sldMk cId="2307577050" sldId="293"/>
            <ac:spMk id="5" creationId="{78BD9BEB-F4B8-B692-5347-07A3335B4A67}"/>
          </ac:spMkLst>
        </pc:spChg>
        <pc:spChg chg="del">
          <ac:chgData name="Morgan Hibberd" userId="da6edfdf-e9a7-4c3d-9dca-2b1fb6e5cf30" providerId="ADAL" clId="{CCCBCAE1-EA8A-4624-9BB8-F754AD1E090F}" dt="2024-09-18T15:22:54.843" v="15708" actId="478"/>
          <ac:spMkLst>
            <pc:docMk/>
            <pc:sldMk cId="2307577050" sldId="293"/>
            <ac:spMk id="6" creationId="{167BAE67-D999-B852-CE93-B6E09F3BF411}"/>
          </ac:spMkLst>
        </pc:spChg>
        <pc:spChg chg="del">
          <ac:chgData name="Morgan Hibberd" userId="da6edfdf-e9a7-4c3d-9dca-2b1fb6e5cf30" providerId="ADAL" clId="{CCCBCAE1-EA8A-4624-9BB8-F754AD1E090F}" dt="2024-09-18T15:22:54.843" v="15708" actId="478"/>
          <ac:spMkLst>
            <pc:docMk/>
            <pc:sldMk cId="2307577050" sldId="293"/>
            <ac:spMk id="8" creationId="{B8862C53-2533-E6DC-FBA2-79A057BE0FC4}"/>
          </ac:spMkLst>
        </pc:spChg>
        <pc:spChg chg="del">
          <ac:chgData name="Morgan Hibberd" userId="da6edfdf-e9a7-4c3d-9dca-2b1fb6e5cf30" providerId="ADAL" clId="{CCCBCAE1-EA8A-4624-9BB8-F754AD1E090F}" dt="2024-09-18T15:08:36.383" v="15651" actId="478"/>
          <ac:spMkLst>
            <pc:docMk/>
            <pc:sldMk cId="2307577050" sldId="293"/>
            <ac:spMk id="9" creationId="{BA7CE108-BAAE-D444-541B-23B4689A17CD}"/>
          </ac:spMkLst>
        </pc:spChg>
        <pc:spChg chg="del mod">
          <ac:chgData name="Morgan Hibberd" userId="da6edfdf-e9a7-4c3d-9dca-2b1fb6e5cf30" providerId="ADAL" clId="{CCCBCAE1-EA8A-4624-9BB8-F754AD1E090F}" dt="2024-09-18T15:22:54.843" v="15708" actId="478"/>
          <ac:spMkLst>
            <pc:docMk/>
            <pc:sldMk cId="2307577050" sldId="293"/>
            <ac:spMk id="10" creationId="{9FBA57DC-F718-C9D8-42A8-EDE6D12375F7}"/>
          </ac:spMkLst>
        </pc:spChg>
        <pc:spChg chg="del">
          <ac:chgData name="Morgan Hibberd" userId="da6edfdf-e9a7-4c3d-9dca-2b1fb6e5cf30" providerId="ADAL" clId="{CCCBCAE1-EA8A-4624-9BB8-F754AD1E090F}" dt="2024-09-18T15:22:54.843" v="15708" actId="478"/>
          <ac:spMkLst>
            <pc:docMk/>
            <pc:sldMk cId="2307577050" sldId="293"/>
            <ac:spMk id="11" creationId="{21C0BA71-FE1C-3B77-F08C-B2FC9057E8E0}"/>
          </ac:spMkLst>
        </pc:spChg>
        <pc:spChg chg="del">
          <ac:chgData name="Morgan Hibberd" userId="da6edfdf-e9a7-4c3d-9dca-2b1fb6e5cf30" providerId="ADAL" clId="{CCCBCAE1-EA8A-4624-9BB8-F754AD1E090F}" dt="2024-09-18T15:22:54.843" v="15708" actId="478"/>
          <ac:spMkLst>
            <pc:docMk/>
            <pc:sldMk cId="2307577050" sldId="293"/>
            <ac:spMk id="12" creationId="{FFE69CEF-36AC-A59F-AE83-5B32893CB58F}"/>
          </ac:spMkLst>
        </pc:spChg>
        <pc:spChg chg="add del mod">
          <ac:chgData name="Morgan Hibberd" userId="da6edfdf-e9a7-4c3d-9dca-2b1fb6e5cf30" providerId="ADAL" clId="{CCCBCAE1-EA8A-4624-9BB8-F754AD1E090F}" dt="2024-09-18T15:21:23.223" v="15703" actId="478"/>
          <ac:spMkLst>
            <pc:docMk/>
            <pc:sldMk cId="2307577050" sldId="293"/>
            <ac:spMk id="13" creationId="{25EA6609-3CD0-F7D8-6353-74B5B0900B3B}"/>
          </ac:spMkLst>
        </pc:spChg>
        <pc:spChg chg="del">
          <ac:chgData name="Morgan Hibberd" userId="da6edfdf-e9a7-4c3d-9dca-2b1fb6e5cf30" providerId="ADAL" clId="{CCCBCAE1-EA8A-4624-9BB8-F754AD1E090F}" dt="2024-09-18T15:08:36.383" v="15651" actId="478"/>
          <ac:spMkLst>
            <pc:docMk/>
            <pc:sldMk cId="2307577050" sldId="293"/>
            <ac:spMk id="16" creationId="{ADC92475-4DAB-87BB-4733-27E7FD7F736C}"/>
          </ac:spMkLst>
        </pc:spChg>
        <pc:spChg chg="del">
          <ac:chgData name="Morgan Hibberd" userId="da6edfdf-e9a7-4c3d-9dca-2b1fb6e5cf30" providerId="ADAL" clId="{CCCBCAE1-EA8A-4624-9BB8-F754AD1E090F}" dt="2024-09-18T15:08:36.383" v="15651" actId="478"/>
          <ac:spMkLst>
            <pc:docMk/>
            <pc:sldMk cId="2307577050" sldId="293"/>
            <ac:spMk id="17" creationId="{1E242404-2ABE-9937-6504-D7BA28A8B142}"/>
          </ac:spMkLst>
        </pc:spChg>
        <pc:spChg chg="del">
          <ac:chgData name="Morgan Hibberd" userId="da6edfdf-e9a7-4c3d-9dca-2b1fb6e5cf30" providerId="ADAL" clId="{CCCBCAE1-EA8A-4624-9BB8-F754AD1E090F}" dt="2024-09-18T15:08:36.383" v="15651" actId="478"/>
          <ac:spMkLst>
            <pc:docMk/>
            <pc:sldMk cId="2307577050" sldId="293"/>
            <ac:spMk id="19" creationId="{215F77DB-A6F5-AEB2-C179-0095330573E4}"/>
          </ac:spMkLst>
        </pc:spChg>
        <pc:spChg chg="del">
          <ac:chgData name="Morgan Hibberd" userId="da6edfdf-e9a7-4c3d-9dca-2b1fb6e5cf30" providerId="ADAL" clId="{CCCBCAE1-EA8A-4624-9BB8-F754AD1E090F}" dt="2024-09-18T15:08:36.383" v="15651" actId="478"/>
          <ac:spMkLst>
            <pc:docMk/>
            <pc:sldMk cId="2307577050" sldId="293"/>
            <ac:spMk id="20" creationId="{092964FC-D0C8-DAFF-C9C7-0593859E6C50}"/>
          </ac:spMkLst>
        </pc:spChg>
        <pc:spChg chg="del">
          <ac:chgData name="Morgan Hibberd" userId="da6edfdf-e9a7-4c3d-9dca-2b1fb6e5cf30" providerId="ADAL" clId="{CCCBCAE1-EA8A-4624-9BB8-F754AD1E090F}" dt="2024-09-18T15:08:36.383" v="15651" actId="478"/>
          <ac:spMkLst>
            <pc:docMk/>
            <pc:sldMk cId="2307577050" sldId="293"/>
            <ac:spMk id="21" creationId="{429F7DFD-D3DA-ABC1-95DF-A19A5DEC183D}"/>
          </ac:spMkLst>
        </pc:spChg>
        <pc:spChg chg="del mod">
          <ac:chgData name="Morgan Hibberd" userId="da6edfdf-e9a7-4c3d-9dca-2b1fb6e5cf30" providerId="ADAL" clId="{CCCBCAE1-EA8A-4624-9BB8-F754AD1E090F}" dt="2024-09-18T15:22:54.843" v="15708" actId="478"/>
          <ac:spMkLst>
            <pc:docMk/>
            <pc:sldMk cId="2307577050" sldId="293"/>
            <ac:spMk id="22" creationId="{AC9B8C3E-D6D0-C77D-2D0F-E07E09375C01}"/>
          </ac:spMkLst>
        </pc:spChg>
        <pc:spChg chg="del mod">
          <ac:chgData name="Morgan Hibberd" userId="da6edfdf-e9a7-4c3d-9dca-2b1fb6e5cf30" providerId="ADAL" clId="{CCCBCAE1-EA8A-4624-9BB8-F754AD1E090F}" dt="2024-09-18T15:18:20.935" v="15667" actId="478"/>
          <ac:spMkLst>
            <pc:docMk/>
            <pc:sldMk cId="2307577050" sldId="293"/>
            <ac:spMk id="25" creationId="{45935F12-8BF7-65FE-E241-D68C931CB6E5}"/>
          </ac:spMkLst>
        </pc:spChg>
        <pc:spChg chg="del mod">
          <ac:chgData name="Morgan Hibberd" userId="da6edfdf-e9a7-4c3d-9dca-2b1fb6e5cf30" providerId="ADAL" clId="{CCCBCAE1-EA8A-4624-9BB8-F754AD1E090F}" dt="2024-09-18T15:22:54.843" v="15708" actId="478"/>
          <ac:spMkLst>
            <pc:docMk/>
            <pc:sldMk cId="2307577050" sldId="293"/>
            <ac:spMk id="26" creationId="{B319772E-8430-EE36-0D50-1916D62ADB0A}"/>
          </ac:spMkLst>
        </pc:spChg>
        <pc:spChg chg="del">
          <ac:chgData name="Morgan Hibberd" userId="da6edfdf-e9a7-4c3d-9dca-2b1fb6e5cf30" providerId="ADAL" clId="{CCCBCAE1-EA8A-4624-9BB8-F754AD1E090F}" dt="2024-09-18T15:22:54.843" v="15708" actId="478"/>
          <ac:spMkLst>
            <pc:docMk/>
            <pc:sldMk cId="2307577050" sldId="293"/>
            <ac:spMk id="27" creationId="{F06BA123-A9EA-6E76-B5ED-F48DC5329883}"/>
          </ac:spMkLst>
        </pc:spChg>
        <pc:picChg chg="del">
          <ac:chgData name="Morgan Hibberd" userId="da6edfdf-e9a7-4c3d-9dca-2b1fb6e5cf30" providerId="ADAL" clId="{CCCBCAE1-EA8A-4624-9BB8-F754AD1E090F}" dt="2024-09-18T15:22:54.843" v="15708" actId="478"/>
          <ac:picMkLst>
            <pc:docMk/>
            <pc:sldMk cId="2307577050" sldId="293"/>
            <ac:picMk id="4" creationId="{E5ADCF79-4CCC-D2A2-2064-84599CF30776}"/>
          </ac:picMkLst>
        </pc:picChg>
        <pc:picChg chg="del">
          <ac:chgData name="Morgan Hibberd" userId="da6edfdf-e9a7-4c3d-9dca-2b1fb6e5cf30" providerId="ADAL" clId="{CCCBCAE1-EA8A-4624-9BB8-F754AD1E090F}" dt="2024-09-18T15:08:36.383" v="15651" actId="478"/>
          <ac:picMkLst>
            <pc:docMk/>
            <pc:sldMk cId="2307577050" sldId="293"/>
            <ac:picMk id="7" creationId="{F28AD9DC-9C8D-72B1-89ED-796BE34A7136}"/>
          </ac:picMkLst>
        </pc:picChg>
      </pc:sldChg>
      <pc:sldChg chg="addSp delSp modSp add mod ord delAnim modAnim">
        <pc:chgData name="Morgan Hibberd" userId="da6edfdf-e9a7-4c3d-9dca-2b1fb6e5cf30" providerId="ADAL" clId="{CCCBCAE1-EA8A-4624-9BB8-F754AD1E090F}" dt="2024-09-20T09:31:46.862" v="19363"/>
        <pc:sldMkLst>
          <pc:docMk/>
          <pc:sldMk cId="447785448" sldId="294"/>
        </pc:sldMkLst>
        <pc:spChg chg="mod">
          <ac:chgData name="Morgan Hibberd" userId="da6edfdf-e9a7-4c3d-9dca-2b1fb6e5cf30" providerId="ADAL" clId="{CCCBCAE1-EA8A-4624-9BB8-F754AD1E090F}" dt="2024-09-19T09:22:30.430" v="16584" actId="20577"/>
          <ac:spMkLst>
            <pc:docMk/>
            <pc:sldMk cId="447785448" sldId="294"/>
            <ac:spMk id="2" creationId="{00000000-0000-0000-0000-000000000000}"/>
          </ac:spMkLst>
        </pc:spChg>
        <pc:spChg chg="add del">
          <ac:chgData name="Morgan Hibberd" userId="da6edfdf-e9a7-4c3d-9dca-2b1fb6e5cf30" providerId="ADAL" clId="{CCCBCAE1-EA8A-4624-9BB8-F754AD1E090F}" dt="2024-09-19T10:30:39.797" v="17583" actId="478"/>
          <ac:spMkLst>
            <pc:docMk/>
            <pc:sldMk cId="447785448" sldId="294"/>
            <ac:spMk id="5" creationId="{A0EB1598-662B-604F-C4C4-7B4476F60B48}"/>
          </ac:spMkLst>
        </pc:spChg>
        <pc:spChg chg="add mod">
          <ac:chgData name="Morgan Hibberd" userId="da6edfdf-e9a7-4c3d-9dca-2b1fb6e5cf30" providerId="ADAL" clId="{CCCBCAE1-EA8A-4624-9BB8-F754AD1E090F}" dt="2024-09-19T16:05:57.111" v="18845" actId="1076"/>
          <ac:spMkLst>
            <pc:docMk/>
            <pc:sldMk cId="447785448" sldId="294"/>
            <ac:spMk id="6" creationId="{9940DE37-689C-B08B-6FB3-971B7C3A9245}"/>
          </ac:spMkLst>
        </pc:spChg>
        <pc:spChg chg="mod">
          <ac:chgData name="Morgan Hibberd" userId="da6edfdf-e9a7-4c3d-9dca-2b1fb6e5cf30" providerId="ADAL" clId="{CCCBCAE1-EA8A-4624-9BB8-F754AD1E090F}" dt="2024-09-20T08:11:11.419" v="18855" actId="20577"/>
          <ac:spMkLst>
            <pc:docMk/>
            <pc:sldMk cId="447785448" sldId="294"/>
            <ac:spMk id="7" creationId="{8D79D5FC-D712-145A-1B68-FD02963AAE2C}"/>
          </ac:spMkLst>
        </pc:spChg>
        <pc:spChg chg="add del mod">
          <ac:chgData name="Morgan Hibberd" userId="da6edfdf-e9a7-4c3d-9dca-2b1fb6e5cf30" providerId="ADAL" clId="{CCCBCAE1-EA8A-4624-9BB8-F754AD1E090F}" dt="2024-09-19T10:35:29.745" v="17688" actId="478"/>
          <ac:spMkLst>
            <pc:docMk/>
            <pc:sldMk cId="447785448" sldId="294"/>
            <ac:spMk id="8" creationId="{AD8B774B-46BB-5A3F-53D1-DB4F60951A9B}"/>
          </ac:spMkLst>
        </pc:spChg>
        <pc:spChg chg="add del mod">
          <ac:chgData name="Morgan Hibberd" userId="da6edfdf-e9a7-4c3d-9dca-2b1fb6e5cf30" providerId="ADAL" clId="{CCCBCAE1-EA8A-4624-9BB8-F754AD1E090F}" dt="2024-09-19T10:35:30.763" v="17689" actId="478"/>
          <ac:spMkLst>
            <pc:docMk/>
            <pc:sldMk cId="447785448" sldId="294"/>
            <ac:spMk id="9" creationId="{3405847B-8A00-FC74-72DB-15589C37A810}"/>
          </ac:spMkLst>
        </pc:spChg>
        <pc:spChg chg="add del mod">
          <ac:chgData name="Morgan Hibberd" userId="da6edfdf-e9a7-4c3d-9dca-2b1fb6e5cf30" providerId="ADAL" clId="{CCCBCAE1-EA8A-4624-9BB8-F754AD1E090F}" dt="2024-09-19T10:35:31.753" v="17690" actId="478"/>
          <ac:spMkLst>
            <pc:docMk/>
            <pc:sldMk cId="447785448" sldId="294"/>
            <ac:spMk id="10" creationId="{56599214-6AF7-CAA1-E29F-8E9A575F236D}"/>
          </ac:spMkLst>
        </pc:spChg>
        <pc:spChg chg="add del mod">
          <ac:chgData name="Morgan Hibberd" userId="da6edfdf-e9a7-4c3d-9dca-2b1fb6e5cf30" providerId="ADAL" clId="{CCCBCAE1-EA8A-4624-9BB8-F754AD1E090F}" dt="2024-09-19T10:35:32.635" v="17691" actId="478"/>
          <ac:spMkLst>
            <pc:docMk/>
            <pc:sldMk cId="447785448" sldId="294"/>
            <ac:spMk id="11" creationId="{ECD5D619-9329-E224-4689-A90278314E76}"/>
          </ac:spMkLst>
        </pc:spChg>
        <pc:spChg chg="add mod">
          <ac:chgData name="Morgan Hibberd" userId="da6edfdf-e9a7-4c3d-9dca-2b1fb6e5cf30" providerId="ADAL" clId="{CCCBCAE1-EA8A-4624-9BB8-F754AD1E090F}" dt="2024-09-19T16:05:57.111" v="18845" actId="1076"/>
          <ac:spMkLst>
            <pc:docMk/>
            <pc:sldMk cId="447785448" sldId="294"/>
            <ac:spMk id="12" creationId="{80FCAD4A-9608-6BB7-D3F0-B27B0B465647}"/>
          </ac:spMkLst>
        </pc:spChg>
        <pc:spChg chg="add mod">
          <ac:chgData name="Morgan Hibberd" userId="da6edfdf-e9a7-4c3d-9dca-2b1fb6e5cf30" providerId="ADAL" clId="{CCCBCAE1-EA8A-4624-9BB8-F754AD1E090F}" dt="2024-09-19T16:05:57.111" v="18845" actId="1076"/>
          <ac:spMkLst>
            <pc:docMk/>
            <pc:sldMk cId="447785448" sldId="294"/>
            <ac:spMk id="13" creationId="{F7B2163D-1952-EA02-5C99-4F88668E6E91}"/>
          </ac:spMkLst>
        </pc:spChg>
        <pc:spChg chg="add mod">
          <ac:chgData name="Morgan Hibberd" userId="da6edfdf-e9a7-4c3d-9dca-2b1fb6e5cf30" providerId="ADAL" clId="{CCCBCAE1-EA8A-4624-9BB8-F754AD1E090F}" dt="2024-09-19T16:05:57.111" v="18845" actId="1076"/>
          <ac:spMkLst>
            <pc:docMk/>
            <pc:sldMk cId="447785448" sldId="294"/>
            <ac:spMk id="14" creationId="{EC4E5B75-774C-94BA-40E9-3D120080BFF0}"/>
          </ac:spMkLst>
        </pc:spChg>
        <pc:spChg chg="add mod">
          <ac:chgData name="Morgan Hibberd" userId="da6edfdf-e9a7-4c3d-9dca-2b1fb6e5cf30" providerId="ADAL" clId="{CCCBCAE1-EA8A-4624-9BB8-F754AD1E090F}" dt="2024-09-19T16:05:57.111" v="18845" actId="1076"/>
          <ac:spMkLst>
            <pc:docMk/>
            <pc:sldMk cId="447785448" sldId="294"/>
            <ac:spMk id="15" creationId="{43F1834A-9851-D88B-20DB-B8B48C2B219A}"/>
          </ac:spMkLst>
        </pc:spChg>
        <pc:spChg chg="add mod">
          <ac:chgData name="Morgan Hibberd" userId="da6edfdf-e9a7-4c3d-9dca-2b1fb6e5cf30" providerId="ADAL" clId="{CCCBCAE1-EA8A-4624-9BB8-F754AD1E090F}" dt="2024-09-19T16:05:57.111" v="18845" actId="1076"/>
          <ac:spMkLst>
            <pc:docMk/>
            <pc:sldMk cId="447785448" sldId="294"/>
            <ac:spMk id="21" creationId="{A2DC2E73-ECDF-74D6-4A36-19B8B20D6AE3}"/>
          </ac:spMkLst>
        </pc:spChg>
        <pc:spChg chg="add del mod">
          <ac:chgData name="Morgan Hibberd" userId="da6edfdf-e9a7-4c3d-9dca-2b1fb6e5cf30" providerId="ADAL" clId="{CCCBCAE1-EA8A-4624-9BB8-F754AD1E090F}" dt="2024-09-19T10:50:22.866" v="17826" actId="478"/>
          <ac:spMkLst>
            <pc:docMk/>
            <pc:sldMk cId="447785448" sldId="294"/>
            <ac:spMk id="23" creationId="{448159E4-80A8-06CC-BFC7-A9DDC1ABB3D1}"/>
          </ac:spMkLst>
        </pc:spChg>
        <pc:spChg chg="add mod">
          <ac:chgData name="Morgan Hibberd" userId="da6edfdf-e9a7-4c3d-9dca-2b1fb6e5cf30" providerId="ADAL" clId="{CCCBCAE1-EA8A-4624-9BB8-F754AD1E090F}" dt="2024-09-19T16:05:57.111" v="18845" actId="1076"/>
          <ac:spMkLst>
            <pc:docMk/>
            <pc:sldMk cId="447785448" sldId="294"/>
            <ac:spMk id="24" creationId="{9F42176E-21CB-71A4-66F4-272B6364C199}"/>
          </ac:spMkLst>
        </pc:spChg>
        <pc:spChg chg="add mod">
          <ac:chgData name="Morgan Hibberd" userId="da6edfdf-e9a7-4c3d-9dca-2b1fb6e5cf30" providerId="ADAL" clId="{CCCBCAE1-EA8A-4624-9BB8-F754AD1E090F}" dt="2024-09-19T16:05:57.111" v="18845" actId="1076"/>
          <ac:spMkLst>
            <pc:docMk/>
            <pc:sldMk cId="447785448" sldId="294"/>
            <ac:spMk id="25" creationId="{B01949F6-080A-5030-A84D-ACFE6DA0224A}"/>
          </ac:spMkLst>
        </pc:spChg>
        <pc:spChg chg="add mod">
          <ac:chgData name="Morgan Hibberd" userId="da6edfdf-e9a7-4c3d-9dca-2b1fb6e5cf30" providerId="ADAL" clId="{CCCBCAE1-EA8A-4624-9BB8-F754AD1E090F}" dt="2024-09-19T16:05:57.111" v="18845" actId="1076"/>
          <ac:spMkLst>
            <pc:docMk/>
            <pc:sldMk cId="447785448" sldId="294"/>
            <ac:spMk id="26" creationId="{AF492D77-BDEF-FD15-6295-E124015982F1}"/>
          </ac:spMkLst>
        </pc:spChg>
        <pc:spChg chg="add mod">
          <ac:chgData name="Morgan Hibberd" userId="da6edfdf-e9a7-4c3d-9dca-2b1fb6e5cf30" providerId="ADAL" clId="{CCCBCAE1-EA8A-4624-9BB8-F754AD1E090F}" dt="2024-09-19T16:05:57.111" v="18845" actId="1076"/>
          <ac:spMkLst>
            <pc:docMk/>
            <pc:sldMk cId="447785448" sldId="294"/>
            <ac:spMk id="27" creationId="{D60D6F81-FB00-010E-CCED-EFA916913F7F}"/>
          </ac:spMkLst>
        </pc:spChg>
        <pc:spChg chg="add del mod">
          <ac:chgData name="Morgan Hibberd" userId="da6edfdf-e9a7-4c3d-9dca-2b1fb6e5cf30" providerId="ADAL" clId="{CCCBCAE1-EA8A-4624-9BB8-F754AD1E090F}" dt="2024-09-19T16:05:57.111" v="18845" actId="1076"/>
          <ac:spMkLst>
            <pc:docMk/>
            <pc:sldMk cId="447785448" sldId="294"/>
            <ac:spMk id="28" creationId="{4B94B0DD-B9E5-020D-3E38-53554E0702E0}"/>
          </ac:spMkLst>
        </pc:spChg>
        <pc:spChg chg="add mod">
          <ac:chgData name="Morgan Hibberd" userId="da6edfdf-e9a7-4c3d-9dca-2b1fb6e5cf30" providerId="ADAL" clId="{CCCBCAE1-EA8A-4624-9BB8-F754AD1E090F}" dt="2024-09-19T16:05:57.111" v="18845" actId="1076"/>
          <ac:spMkLst>
            <pc:docMk/>
            <pc:sldMk cId="447785448" sldId="294"/>
            <ac:spMk id="29" creationId="{996A28D5-C427-6064-A5E2-2992EB63E104}"/>
          </ac:spMkLst>
        </pc:spChg>
        <pc:spChg chg="add mod">
          <ac:chgData name="Morgan Hibberd" userId="da6edfdf-e9a7-4c3d-9dca-2b1fb6e5cf30" providerId="ADAL" clId="{CCCBCAE1-EA8A-4624-9BB8-F754AD1E090F}" dt="2024-09-19T16:05:57.111" v="18845" actId="1076"/>
          <ac:spMkLst>
            <pc:docMk/>
            <pc:sldMk cId="447785448" sldId="294"/>
            <ac:spMk id="30" creationId="{3FA367A5-0C0F-3D7F-0AD2-ED2E97E62A32}"/>
          </ac:spMkLst>
        </pc:spChg>
        <pc:spChg chg="add mod">
          <ac:chgData name="Morgan Hibberd" userId="da6edfdf-e9a7-4c3d-9dca-2b1fb6e5cf30" providerId="ADAL" clId="{CCCBCAE1-EA8A-4624-9BB8-F754AD1E090F}" dt="2024-09-19T16:05:57.111" v="18845" actId="1076"/>
          <ac:spMkLst>
            <pc:docMk/>
            <pc:sldMk cId="447785448" sldId="294"/>
            <ac:spMk id="31" creationId="{3A3D62D2-4F52-7254-CFC0-3A622D41C17F}"/>
          </ac:spMkLst>
        </pc:spChg>
        <pc:spChg chg="add del mod">
          <ac:chgData name="Morgan Hibberd" userId="da6edfdf-e9a7-4c3d-9dca-2b1fb6e5cf30" providerId="ADAL" clId="{CCCBCAE1-EA8A-4624-9BB8-F754AD1E090F}" dt="2024-09-19T16:02:07.574" v="18773"/>
          <ac:spMkLst>
            <pc:docMk/>
            <pc:sldMk cId="447785448" sldId="294"/>
            <ac:spMk id="32" creationId="{10D25071-2B3D-1434-A190-54C92C26F453}"/>
          </ac:spMkLst>
        </pc:spChg>
        <pc:spChg chg="add mod">
          <ac:chgData name="Morgan Hibberd" userId="da6edfdf-e9a7-4c3d-9dca-2b1fb6e5cf30" providerId="ADAL" clId="{CCCBCAE1-EA8A-4624-9BB8-F754AD1E090F}" dt="2024-09-20T08:43:41.105" v="19265" actId="20577"/>
          <ac:spMkLst>
            <pc:docMk/>
            <pc:sldMk cId="447785448" sldId="294"/>
            <ac:spMk id="33" creationId="{A02BCFB5-7183-8896-8C1E-FA596207BA7E}"/>
          </ac:spMkLst>
        </pc:spChg>
        <pc:picChg chg="add mod">
          <ac:chgData name="Morgan Hibberd" userId="da6edfdf-e9a7-4c3d-9dca-2b1fb6e5cf30" providerId="ADAL" clId="{CCCBCAE1-EA8A-4624-9BB8-F754AD1E090F}" dt="2024-09-20T08:12:02.163" v="18863" actId="1076"/>
          <ac:picMkLst>
            <pc:docMk/>
            <pc:sldMk cId="447785448" sldId="294"/>
            <ac:picMk id="4" creationId="{933E61CA-23F9-AED8-A103-0DEADA406868}"/>
          </ac:picMkLst>
        </pc:picChg>
        <pc:picChg chg="add mod">
          <ac:chgData name="Morgan Hibberd" userId="da6edfdf-e9a7-4c3d-9dca-2b1fb6e5cf30" providerId="ADAL" clId="{CCCBCAE1-EA8A-4624-9BB8-F754AD1E090F}" dt="2024-09-20T08:12:25.171" v="18869" actId="14100"/>
          <ac:picMkLst>
            <pc:docMk/>
            <pc:sldMk cId="447785448" sldId="294"/>
            <ac:picMk id="34" creationId="{D7C0D503-78AB-5155-0E88-C4E352EAE6EB}"/>
          </ac:picMkLst>
        </pc:picChg>
        <pc:picChg chg="add del mod">
          <ac:chgData name="Morgan Hibberd" userId="da6edfdf-e9a7-4c3d-9dca-2b1fb6e5cf30" providerId="ADAL" clId="{CCCBCAE1-EA8A-4624-9BB8-F754AD1E090F}" dt="2024-09-20T08:12:20.697" v="18868" actId="478"/>
          <ac:picMkLst>
            <pc:docMk/>
            <pc:sldMk cId="447785448" sldId="294"/>
            <ac:picMk id="35" creationId="{53775447-04AE-7A3F-16E8-F3AADA6CA925}"/>
          </ac:picMkLst>
        </pc:picChg>
        <pc:picChg chg="add del mod">
          <ac:chgData name="Morgan Hibberd" userId="da6edfdf-e9a7-4c3d-9dca-2b1fb6e5cf30" providerId="ADAL" clId="{CCCBCAE1-EA8A-4624-9BB8-F754AD1E090F}" dt="2024-09-20T08:12:48.893" v="18874" actId="478"/>
          <ac:picMkLst>
            <pc:docMk/>
            <pc:sldMk cId="447785448" sldId="294"/>
            <ac:picMk id="36" creationId="{E1D02951-D6F0-A656-B1F7-7CB6A022E137}"/>
          </ac:picMkLst>
        </pc:picChg>
        <pc:picChg chg="add mod">
          <ac:chgData name="Morgan Hibberd" userId="da6edfdf-e9a7-4c3d-9dca-2b1fb6e5cf30" providerId="ADAL" clId="{CCCBCAE1-EA8A-4624-9BB8-F754AD1E090F}" dt="2024-09-20T08:11:53.011" v="18861" actId="1076"/>
          <ac:picMkLst>
            <pc:docMk/>
            <pc:sldMk cId="447785448" sldId="294"/>
            <ac:picMk id="2050" creationId="{D897B1C5-AA3F-897D-5A48-B9D89A1D8884}"/>
          </ac:picMkLst>
        </pc:picChg>
        <pc:cxnChg chg="add del mod">
          <ac:chgData name="Morgan Hibberd" userId="da6edfdf-e9a7-4c3d-9dca-2b1fb6e5cf30" providerId="ADAL" clId="{CCCBCAE1-EA8A-4624-9BB8-F754AD1E090F}" dt="2024-09-19T10:49:49.934" v="17815" actId="478"/>
          <ac:cxnSpMkLst>
            <pc:docMk/>
            <pc:sldMk cId="447785448" sldId="294"/>
            <ac:cxnSpMk id="17" creationId="{7522B6C3-BB15-A33D-348C-6BC376D729E5}"/>
          </ac:cxnSpMkLst>
        </pc:cxnChg>
      </pc:sldChg>
      <pc:sldChg chg="addSp delSp modSp add mod">
        <pc:chgData name="Morgan Hibberd" userId="da6edfdf-e9a7-4c3d-9dca-2b1fb6e5cf30" providerId="ADAL" clId="{CCCBCAE1-EA8A-4624-9BB8-F754AD1E090F}" dt="2024-09-20T08:36:32.787" v="19008"/>
        <pc:sldMkLst>
          <pc:docMk/>
          <pc:sldMk cId="374402538" sldId="295"/>
        </pc:sldMkLst>
        <pc:graphicFrameChg chg="add mod">
          <ac:chgData name="Morgan Hibberd" userId="da6edfdf-e9a7-4c3d-9dca-2b1fb6e5cf30" providerId="ADAL" clId="{CCCBCAE1-EA8A-4624-9BB8-F754AD1E090F}" dt="2024-09-20T08:09:46.543" v="18852" actId="14100"/>
          <ac:graphicFrameMkLst>
            <pc:docMk/>
            <pc:sldMk cId="374402538" sldId="295"/>
            <ac:graphicFrameMk id="6" creationId="{22860D8F-8A7A-29E2-2026-73115E095591}"/>
          </ac:graphicFrameMkLst>
        </pc:graphicFrameChg>
        <pc:picChg chg="add del">
          <ac:chgData name="Morgan Hibberd" userId="da6edfdf-e9a7-4c3d-9dca-2b1fb6e5cf30" providerId="ADAL" clId="{CCCBCAE1-EA8A-4624-9BB8-F754AD1E090F}" dt="2024-09-19T15:30:14.435" v="18282" actId="478"/>
          <ac:picMkLst>
            <pc:docMk/>
            <pc:sldMk cId="374402538" sldId="295"/>
            <ac:picMk id="5" creationId="{38C52936-2E9C-510A-D0A6-36512D4AB109}"/>
          </ac:picMkLst>
        </pc:picChg>
        <pc:picChg chg="add mod">
          <ac:chgData name="Morgan Hibberd" userId="da6edfdf-e9a7-4c3d-9dca-2b1fb6e5cf30" providerId="ADAL" clId="{CCCBCAE1-EA8A-4624-9BB8-F754AD1E090F}" dt="2024-09-20T08:36:32.787" v="19008"/>
          <ac:picMkLst>
            <pc:docMk/>
            <pc:sldMk cId="374402538" sldId="295"/>
            <ac:picMk id="7" creationId="{D4CF537D-EBA9-4CF3-96AE-C9FD2DEA861C}"/>
          </ac:picMkLst>
        </pc:picChg>
      </pc:sldChg>
      <pc:sldChg chg="add del">
        <pc:chgData name="Morgan Hibberd" userId="da6edfdf-e9a7-4c3d-9dca-2b1fb6e5cf30" providerId="ADAL" clId="{CCCBCAE1-EA8A-4624-9BB8-F754AD1E090F}" dt="2024-09-19T16:00:00.281" v="18765" actId="47"/>
        <pc:sldMkLst>
          <pc:docMk/>
          <pc:sldMk cId="2090313101" sldId="296"/>
        </pc:sldMkLst>
      </pc:sldChg>
      <pc:sldChg chg="addSp delSp modSp add del mod ord modAnim modShow">
        <pc:chgData name="Morgan Hibberd" userId="da6edfdf-e9a7-4c3d-9dca-2b1fb6e5cf30" providerId="ADAL" clId="{CCCBCAE1-EA8A-4624-9BB8-F754AD1E090F}" dt="2024-09-20T10:40:20.941" v="19443" actId="47"/>
        <pc:sldMkLst>
          <pc:docMk/>
          <pc:sldMk cId="2330236682" sldId="296"/>
        </pc:sldMkLst>
        <pc:spChg chg="add del mod">
          <ac:chgData name="Morgan Hibberd" userId="da6edfdf-e9a7-4c3d-9dca-2b1fb6e5cf30" providerId="ADAL" clId="{CCCBCAE1-EA8A-4624-9BB8-F754AD1E090F}" dt="2024-09-20T08:18:25.584" v="18886" actId="478"/>
          <ac:spMkLst>
            <pc:docMk/>
            <pc:sldMk cId="2330236682" sldId="296"/>
            <ac:spMk id="4" creationId="{7D5D7C1D-78AA-3B35-4880-3DAB5E3C2F1F}"/>
          </ac:spMkLst>
        </pc:spChg>
        <pc:spChg chg="add ord">
          <ac:chgData name="Morgan Hibberd" userId="da6edfdf-e9a7-4c3d-9dca-2b1fb6e5cf30" providerId="ADAL" clId="{CCCBCAE1-EA8A-4624-9BB8-F754AD1E090F}" dt="2024-09-20T08:17:50.629" v="18882" actId="167"/>
          <ac:spMkLst>
            <pc:docMk/>
            <pc:sldMk cId="2330236682" sldId="296"/>
            <ac:spMk id="5" creationId="{7AE33FA9-C480-6BB0-6646-EB9B637CA7AC}"/>
          </ac:spMkLst>
        </pc:spChg>
        <pc:spChg chg="add mod">
          <ac:chgData name="Morgan Hibberd" userId="da6edfdf-e9a7-4c3d-9dca-2b1fb6e5cf30" providerId="ADAL" clId="{CCCBCAE1-EA8A-4624-9BB8-F754AD1E090F}" dt="2024-09-20T08:22:42.305" v="18965" actId="14861"/>
          <ac:spMkLst>
            <pc:docMk/>
            <pc:sldMk cId="2330236682" sldId="296"/>
            <ac:spMk id="7" creationId="{7371722A-289C-C006-270C-9594447AE8E9}"/>
          </ac:spMkLst>
        </pc:spChg>
        <pc:spChg chg="add mod">
          <ac:chgData name="Morgan Hibberd" userId="da6edfdf-e9a7-4c3d-9dca-2b1fb6e5cf30" providerId="ADAL" clId="{CCCBCAE1-EA8A-4624-9BB8-F754AD1E090F}" dt="2024-09-20T08:22:42.305" v="18965" actId="14861"/>
          <ac:spMkLst>
            <pc:docMk/>
            <pc:sldMk cId="2330236682" sldId="296"/>
            <ac:spMk id="8" creationId="{908AC052-C5BB-9717-0592-DE0D8259307D}"/>
          </ac:spMkLst>
        </pc:spChg>
        <pc:spChg chg="add del mod">
          <ac:chgData name="Morgan Hibberd" userId="da6edfdf-e9a7-4c3d-9dca-2b1fb6e5cf30" providerId="ADAL" clId="{CCCBCAE1-EA8A-4624-9BB8-F754AD1E090F}" dt="2024-09-20T08:19:36.039" v="18907" actId="478"/>
          <ac:spMkLst>
            <pc:docMk/>
            <pc:sldMk cId="2330236682" sldId="296"/>
            <ac:spMk id="9" creationId="{A201C5F5-0F68-BD77-0A97-0912DD1B7F54}"/>
          </ac:spMkLst>
        </pc:spChg>
        <pc:spChg chg="add del mod">
          <ac:chgData name="Morgan Hibberd" userId="da6edfdf-e9a7-4c3d-9dca-2b1fb6e5cf30" providerId="ADAL" clId="{CCCBCAE1-EA8A-4624-9BB8-F754AD1E090F}" dt="2024-09-20T08:19:36.039" v="18907" actId="478"/>
          <ac:spMkLst>
            <pc:docMk/>
            <pc:sldMk cId="2330236682" sldId="296"/>
            <ac:spMk id="10" creationId="{5FDF865B-E098-5F5F-978B-8F0CCF6EA3A9}"/>
          </ac:spMkLst>
        </pc:spChg>
        <pc:spChg chg="add del mod">
          <ac:chgData name="Morgan Hibberd" userId="da6edfdf-e9a7-4c3d-9dca-2b1fb6e5cf30" providerId="ADAL" clId="{CCCBCAE1-EA8A-4624-9BB8-F754AD1E090F}" dt="2024-09-20T08:19:36.039" v="18907" actId="478"/>
          <ac:spMkLst>
            <pc:docMk/>
            <pc:sldMk cId="2330236682" sldId="296"/>
            <ac:spMk id="11" creationId="{728D97CD-2C85-6198-01A5-ECE21F13CA6C}"/>
          </ac:spMkLst>
        </pc:spChg>
        <pc:spChg chg="add del mod">
          <ac:chgData name="Morgan Hibberd" userId="da6edfdf-e9a7-4c3d-9dca-2b1fb6e5cf30" providerId="ADAL" clId="{CCCBCAE1-EA8A-4624-9BB8-F754AD1E090F}" dt="2024-09-20T08:19:36.039" v="18907" actId="478"/>
          <ac:spMkLst>
            <pc:docMk/>
            <pc:sldMk cId="2330236682" sldId="296"/>
            <ac:spMk id="12" creationId="{6FD991F3-7563-3103-5A08-16BFDE17898C}"/>
          </ac:spMkLst>
        </pc:spChg>
        <pc:spChg chg="add del mod">
          <ac:chgData name="Morgan Hibberd" userId="da6edfdf-e9a7-4c3d-9dca-2b1fb6e5cf30" providerId="ADAL" clId="{CCCBCAE1-EA8A-4624-9BB8-F754AD1E090F}" dt="2024-09-20T08:19:36.039" v="18907" actId="478"/>
          <ac:spMkLst>
            <pc:docMk/>
            <pc:sldMk cId="2330236682" sldId="296"/>
            <ac:spMk id="13" creationId="{2077E8A8-4CF4-B12B-4237-9D3453AB6D27}"/>
          </ac:spMkLst>
        </pc:spChg>
        <pc:spChg chg="add del mod">
          <ac:chgData name="Morgan Hibberd" userId="da6edfdf-e9a7-4c3d-9dca-2b1fb6e5cf30" providerId="ADAL" clId="{CCCBCAE1-EA8A-4624-9BB8-F754AD1E090F}" dt="2024-09-20T08:19:36.039" v="18907" actId="478"/>
          <ac:spMkLst>
            <pc:docMk/>
            <pc:sldMk cId="2330236682" sldId="296"/>
            <ac:spMk id="14" creationId="{3D3F809B-4445-8863-AFA3-61D39FB2D206}"/>
          </ac:spMkLst>
        </pc:spChg>
        <pc:spChg chg="add del mod">
          <ac:chgData name="Morgan Hibberd" userId="da6edfdf-e9a7-4c3d-9dca-2b1fb6e5cf30" providerId="ADAL" clId="{CCCBCAE1-EA8A-4624-9BB8-F754AD1E090F}" dt="2024-09-20T08:19:36.039" v="18907" actId="478"/>
          <ac:spMkLst>
            <pc:docMk/>
            <pc:sldMk cId="2330236682" sldId="296"/>
            <ac:spMk id="15" creationId="{A1507788-922E-72DB-3571-96AB3FA0FC69}"/>
          </ac:spMkLst>
        </pc:spChg>
        <pc:spChg chg="add del mod">
          <ac:chgData name="Morgan Hibberd" userId="da6edfdf-e9a7-4c3d-9dca-2b1fb6e5cf30" providerId="ADAL" clId="{CCCBCAE1-EA8A-4624-9BB8-F754AD1E090F}" dt="2024-09-20T08:19:36.039" v="18907" actId="478"/>
          <ac:spMkLst>
            <pc:docMk/>
            <pc:sldMk cId="2330236682" sldId="296"/>
            <ac:spMk id="16" creationId="{A839B351-A3D9-EFB7-7423-33C7C1257C65}"/>
          </ac:spMkLst>
        </pc:spChg>
        <pc:spChg chg="add mod">
          <ac:chgData name="Morgan Hibberd" userId="da6edfdf-e9a7-4c3d-9dca-2b1fb6e5cf30" providerId="ADAL" clId="{CCCBCAE1-EA8A-4624-9BB8-F754AD1E090F}" dt="2024-09-20T08:22:42.305" v="18965" actId="14861"/>
          <ac:spMkLst>
            <pc:docMk/>
            <pc:sldMk cId="2330236682" sldId="296"/>
            <ac:spMk id="17" creationId="{675E8DFA-E774-1CED-5E86-B5767232D689}"/>
          </ac:spMkLst>
        </pc:spChg>
        <pc:spChg chg="add mod">
          <ac:chgData name="Morgan Hibberd" userId="da6edfdf-e9a7-4c3d-9dca-2b1fb6e5cf30" providerId="ADAL" clId="{CCCBCAE1-EA8A-4624-9BB8-F754AD1E090F}" dt="2024-09-20T08:22:42.305" v="18965" actId="14861"/>
          <ac:spMkLst>
            <pc:docMk/>
            <pc:sldMk cId="2330236682" sldId="296"/>
            <ac:spMk id="18" creationId="{88AACC7E-C64D-C6E8-960D-6800D553DB53}"/>
          </ac:spMkLst>
        </pc:spChg>
        <pc:spChg chg="add mod">
          <ac:chgData name="Morgan Hibberd" userId="da6edfdf-e9a7-4c3d-9dca-2b1fb6e5cf30" providerId="ADAL" clId="{CCCBCAE1-EA8A-4624-9BB8-F754AD1E090F}" dt="2024-09-20T08:22:42.305" v="18965" actId="14861"/>
          <ac:spMkLst>
            <pc:docMk/>
            <pc:sldMk cId="2330236682" sldId="296"/>
            <ac:spMk id="19" creationId="{045C8493-CF1A-5851-DCE9-8258109B1E8C}"/>
          </ac:spMkLst>
        </pc:spChg>
        <pc:spChg chg="add mod">
          <ac:chgData name="Morgan Hibberd" userId="da6edfdf-e9a7-4c3d-9dca-2b1fb6e5cf30" providerId="ADAL" clId="{CCCBCAE1-EA8A-4624-9BB8-F754AD1E090F}" dt="2024-09-20T08:22:42.305" v="18965" actId="14861"/>
          <ac:spMkLst>
            <pc:docMk/>
            <pc:sldMk cId="2330236682" sldId="296"/>
            <ac:spMk id="20" creationId="{EFEDBEBC-B3CA-1532-5324-BCF0DC11E601}"/>
          </ac:spMkLst>
        </pc:spChg>
        <pc:spChg chg="add mod">
          <ac:chgData name="Morgan Hibberd" userId="da6edfdf-e9a7-4c3d-9dca-2b1fb6e5cf30" providerId="ADAL" clId="{CCCBCAE1-EA8A-4624-9BB8-F754AD1E090F}" dt="2024-09-20T08:22:42.305" v="18965" actId="14861"/>
          <ac:spMkLst>
            <pc:docMk/>
            <pc:sldMk cId="2330236682" sldId="296"/>
            <ac:spMk id="21" creationId="{2DA0BB17-9385-5581-47FC-3F02AFD0AD2C}"/>
          </ac:spMkLst>
        </pc:spChg>
        <pc:spChg chg="add mod">
          <ac:chgData name="Morgan Hibberd" userId="da6edfdf-e9a7-4c3d-9dca-2b1fb6e5cf30" providerId="ADAL" clId="{CCCBCAE1-EA8A-4624-9BB8-F754AD1E090F}" dt="2024-09-20T08:22:42.305" v="18965" actId="14861"/>
          <ac:spMkLst>
            <pc:docMk/>
            <pc:sldMk cId="2330236682" sldId="296"/>
            <ac:spMk id="22" creationId="{FD27AB4F-6E93-8820-F423-E84242213678}"/>
          </ac:spMkLst>
        </pc:spChg>
        <pc:spChg chg="add mod">
          <ac:chgData name="Morgan Hibberd" userId="da6edfdf-e9a7-4c3d-9dca-2b1fb6e5cf30" providerId="ADAL" clId="{CCCBCAE1-EA8A-4624-9BB8-F754AD1E090F}" dt="2024-09-20T08:22:42.305" v="18965" actId="14861"/>
          <ac:spMkLst>
            <pc:docMk/>
            <pc:sldMk cId="2330236682" sldId="296"/>
            <ac:spMk id="23" creationId="{7438DF6B-562B-2E65-A794-F84DA065DFBC}"/>
          </ac:spMkLst>
        </pc:spChg>
        <pc:spChg chg="add mod">
          <ac:chgData name="Morgan Hibberd" userId="da6edfdf-e9a7-4c3d-9dca-2b1fb6e5cf30" providerId="ADAL" clId="{CCCBCAE1-EA8A-4624-9BB8-F754AD1E090F}" dt="2024-09-20T08:22:42.305" v="18965" actId="14861"/>
          <ac:spMkLst>
            <pc:docMk/>
            <pc:sldMk cId="2330236682" sldId="296"/>
            <ac:spMk id="24" creationId="{C9B18EFF-A56C-584F-1059-E6CBC2FCE0FA}"/>
          </ac:spMkLst>
        </pc:spChg>
        <pc:spChg chg="add mod">
          <ac:chgData name="Morgan Hibberd" userId="da6edfdf-e9a7-4c3d-9dca-2b1fb6e5cf30" providerId="ADAL" clId="{CCCBCAE1-EA8A-4624-9BB8-F754AD1E090F}" dt="2024-09-20T08:22:42.305" v="18965" actId="14861"/>
          <ac:spMkLst>
            <pc:docMk/>
            <pc:sldMk cId="2330236682" sldId="296"/>
            <ac:spMk id="25" creationId="{B85606A2-C423-84F9-C68C-D5FDF4B52DF6}"/>
          </ac:spMkLst>
        </pc:spChg>
        <pc:spChg chg="add mod">
          <ac:chgData name="Morgan Hibberd" userId="da6edfdf-e9a7-4c3d-9dca-2b1fb6e5cf30" providerId="ADAL" clId="{CCCBCAE1-EA8A-4624-9BB8-F754AD1E090F}" dt="2024-09-20T08:22:42.305" v="18965" actId="14861"/>
          <ac:spMkLst>
            <pc:docMk/>
            <pc:sldMk cId="2330236682" sldId="296"/>
            <ac:spMk id="26" creationId="{0C652CA3-2B27-69CA-412B-763549F568C7}"/>
          </ac:spMkLst>
        </pc:spChg>
        <pc:spChg chg="add mod">
          <ac:chgData name="Morgan Hibberd" userId="da6edfdf-e9a7-4c3d-9dca-2b1fb6e5cf30" providerId="ADAL" clId="{CCCBCAE1-EA8A-4624-9BB8-F754AD1E090F}" dt="2024-09-20T08:22:42.305" v="18965" actId="14861"/>
          <ac:spMkLst>
            <pc:docMk/>
            <pc:sldMk cId="2330236682" sldId="296"/>
            <ac:spMk id="27" creationId="{DF639F55-5982-C5A3-85E7-CC22903F6C85}"/>
          </ac:spMkLst>
        </pc:spChg>
        <pc:spChg chg="add mod">
          <ac:chgData name="Morgan Hibberd" userId="da6edfdf-e9a7-4c3d-9dca-2b1fb6e5cf30" providerId="ADAL" clId="{CCCBCAE1-EA8A-4624-9BB8-F754AD1E090F}" dt="2024-09-20T08:22:42.305" v="18965" actId="14861"/>
          <ac:spMkLst>
            <pc:docMk/>
            <pc:sldMk cId="2330236682" sldId="296"/>
            <ac:spMk id="28" creationId="{51EFE2F2-8D81-ADE0-C900-305A38C2CEB3}"/>
          </ac:spMkLst>
        </pc:spChg>
        <pc:spChg chg="add mod">
          <ac:chgData name="Morgan Hibberd" userId="da6edfdf-e9a7-4c3d-9dca-2b1fb6e5cf30" providerId="ADAL" clId="{CCCBCAE1-EA8A-4624-9BB8-F754AD1E090F}" dt="2024-09-20T08:22:42.305" v="18965" actId="14861"/>
          <ac:spMkLst>
            <pc:docMk/>
            <pc:sldMk cId="2330236682" sldId="296"/>
            <ac:spMk id="29" creationId="{9F4D7605-2CA0-E6A2-A2C7-7F6D83BDC7C0}"/>
          </ac:spMkLst>
        </pc:spChg>
        <pc:spChg chg="add mod">
          <ac:chgData name="Morgan Hibberd" userId="da6edfdf-e9a7-4c3d-9dca-2b1fb6e5cf30" providerId="ADAL" clId="{CCCBCAE1-EA8A-4624-9BB8-F754AD1E090F}" dt="2024-09-20T08:22:42.305" v="18965" actId="14861"/>
          <ac:spMkLst>
            <pc:docMk/>
            <pc:sldMk cId="2330236682" sldId="296"/>
            <ac:spMk id="30" creationId="{E128434F-C0A0-1912-D128-963B6BEE8006}"/>
          </ac:spMkLst>
        </pc:spChg>
        <pc:spChg chg="add mod">
          <ac:chgData name="Morgan Hibberd" userId="da6edfdf-e9a7-4c3d-9dca-2b1fb6e5cf30" providerId="ADAL" clId="{CCCBCAE1-EA8A-4624-9BB8-F754AD1E090F}" dt="2024-09-20T08:22:42.305" v="18965" actId="14861"/>
          <ac:spMkLst>
            <pc:docMk/>
            <pc:sldMk cId="2330236682" sldId="296"/>
            <ac:spMk id="31" creationId="{68CE30D6-42A1-42B3-9258-34A2BF2DCA77}"/>
          </ac:spMkLst>
        </pc:spChg>
        <pc:spChg chg="add mod">
          <ac:chgData name="Morgan Hibberd" userId="da6edfdf-e9a7-4c3d-9dca-2b1fb6e5cf30" providerId="ADAL" clId="{CCCBCAE1-EA8A-4624-9BB8-F754AD1E090F}" dt="2024-09-20T08:23:10.113" v="18987" actId="14100"/>
          <ac:spMkLst>
            <pc:docMk/>
            <pc:sldMk cId="2330236682" sldId="296"/>
            <ac:spMk id="32" creationId="{37395E58-D2BF-C350-A719-80680138E782}"/>
          </ac:spMkLst>
        </pc:spChg>
        <pc:spChg chg="add mod">
          <ac:chgData name="Morgan Hibberd" userId="da6edfdf-e9a7-4c3d-9dca-2b1fb6e5cf30" providerId="ADAL" clId="{CCCBCAE1-EA8A-4624-9BB8-F754AD1E090F}" dt="2024-09-20T08:23:45.361" v="18993" actId="14100"/>
          <ac:spMkLst>
            <pc:docMk/>
            <pc:sldMk cId="2330236682" sldId="296"/>
            <ac:spMk id="33" creationId="{79A2663E-A78C-5C04-D84F-7F0205941E61}"/>
          </ac:spMkLst>
        </pc:spChg>
        <pc:graphicFrameChg chg="del">
          <ac:chgData name="Morgan Hibberd" userId="da6edfdf-e9a7-4c3d-9dca-2b1fb6e5cf30" providerId="ADAL" clId="{CCCBCAE1-EA8A-4624-9BB8-F754AD1E090F}" dt="2024-09-20T08:13:49.475" v="18876" actId="478"/>
          <ac:graphicFrameMkLst>
            <pc:docMk/>
            <pc:sldMk cId="2330236682" sldId="296"/>
            <ac:graphicFrameMk id="6" creationId="{22860D8F-8A7A-29E2-2026-73115E095591}"/>
          </ac:graphicFrameMkLst>
        </pc:graphicFrameChg>
      </pc:sldChg>
      <pc:sldChg chg="addSp delSp modSp add mod">
        <pc:chgData name="Morgan Hibberd" userId="da6edfdf-e9a7-4c3d-9dca-2b1fb6e5cf30" providerId="ADAL" clId="{CCCBCAE1-EA8A-4624-9BB8-F754AD1E090F}" dt="2024-09-20T08:38:47.556" v="19011" actId="478"/>
        <pc:sldMkLst>
          <pc:docMk/>
          <pc:sldMk cId="3693541623" sldId="297"/>
        </pc:sldMkLst>
        <pc:spChg chg="add del mod">
          <ac:chgData name="Morgan Hibberd" userId="da6edfdf-e9a7-4c3d-9dca-2b1fb6e5cf30" providerId="ADAL" clId="{CCCBCAE1-EA8A-4624-9BB8-F754AD1E090F}" dt="2024-09-20T08:38:47.556" v="19011" actId="478"/>
          <ac:spMkLst>
            <pc:docMk/>
            <pc:sldMk cId="3693541623" sldId="297"/>
            <ac:spMk id="8" creationId="{09127086-A0DA-57B7-4EB4-6E7DAF0C60A0}"/>
          </ac:spMkLst>
        </pc:spChg>
        <pc:graphicFrameChg chg="add del mod">
          <ac:chgData name="Morgan Hibberd" userId="da6edfdf-e9a7-4c3d-9dca-2b1fb6e5cf30" providerId="ADAL" clId="{CCCBCAE1-EA8A-4624-9BB8-F754AD1E090F}" dt="2024-09-20T08:30:24" v="19004" actId="478"/>
          <ac:graphicFrameMkLst>
            <pc:docMk/>
            <pc:sldMk cId="3693541623" sldId="297"/>
            <ac:graphicFrameMk id="4" creationId="{C5CA0115-EA08-4EC2-FCE7-683F2BFF1E53}"/>
          </ac:graphicFrameMkLst>
        </pc:graphicFrameChg>
        <pc:graphicFrameChg chg="add mod">
          <ac:chgData name="Morgan Hibberd" userId="da6edfdf-e9a7-4c3d-9dca-2b1fb6e5cf30" providerId="ADAL" clId="{CCCBCAE1-EA8A-4624-9BB8-F754AD1E090F}" dt="2024-09-20T08:35:50.496" v="19007" actId="14100"/>
          <ac:graphicFrameMkLst>
            <pc:docMk/>
            <pc:sldMk cId="3693541623" sldId="297"/>
            <ac:graphicFrameMk id="5" creationId="{8A349331-53A6-AFD0-0F4F-F357E31B658F}"/>
          </ac:graphicFrameMkLst>
        </pc:graphicFrameChg>
        <pc:graphicFrameChg chg="del">
          <ac:chgData name="Morgan Hibberd" userId="da6edfdf-e9a7-4c3d-9dca-2b1fb6e5cf30" providerId="ADAL" clId="{CCCBCAE1-EA8A-4624-9BB8-F754AD1E090F}" dt="2024-09-20T08:29:34.801" v="19000" actId="478"/>
          <ac:graphicFrameMkLst>
            <pc:docMk/>
            <pc:sldMk cId="3693541623" sldId="297"/>
            <ac:graphicFrameMk id="6" creationId="{22860D8F-8A7A-29E2-2026-73115E095591}"/>
          </ac:graphicFrameMkLst>
        </pc:graphicFrameChg>
        <pc:picChg chg="add mod">
          <ac:chgData name="Morgan Hibberd" userId="da6edfdf-e9a7-4c3d-9dca-2b1fb6e5cf30" providerId="ADAL" clId="{CCCBCAE1-EA8A-4624-9BB8-F754AD1E090F}" dt="2024-09-20T08:36:36.522" v="19009"/>
          <ac:picMkLst>
            <pc:docMk/>
            <pc:sldMk cId="3693541623" sldId="297"/>
            <ac:picMk id="7" creationId="{7D3B0E7D-42ED-6350-A96D-9A4872AAFF30}"/>
          </ac:picMkLst>
        </pc:picChg>
      </pc:sldChg>
      <pc:sldChg chg="delSp modSp add del mod delAnim">
        <pc:chgData name="Morgan Hibberd" userId="da6edfdf-e9a7-4c3d-9dca-2b1fb6e5cf30" providerId="ADAL" clId="{CCCBCAE1-EA8A-4624-9BB8-F754AD1E090F}" dt="2024-09-19T08:05:44.194" v="16185" actId="47"/>
        <pc:sldMkLst>
          <pc:docMk/>
          <pc:sldMk cId="2107348488" sldId="359"/>
        </pc:sldMkLst>
        <pc:spChg chg="del">
          <ac:chgData name="Morgan Hibberd" userId="da6edfdf-e9a7-4c3d-9dca-2b1fb6e5cf30" providerId="ADAL" clId="{CCCBCAE1-EA8A-4624-9BB8-F754AD1E090F}" dt="2024-09-19T07:57:50.843" v="16138" actId="478"/>
          <ac:spMkLst>
            <pc:docMk/>
            <pc:sldMk cId="2107348488" sldId="359"/>
            <ac:spMk id="2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7:57:50.843" v="16138" actId="478"/>
          <ac:spMkLst>
            <pc:docMk/>
            <pc:sldMk cId="2107348488" sldId="359"/>
            <ac:spMk id="3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7:58:29.470" v="16140" actId="478"/>
          <ac:spMkLst>
            <pc:docMk/>
            <pc:sldMk cId="2107348488" sldId="359"/>
            <ac:spMk id="4" creationId="{00000000-0000-0000-0000-000000000000}"/>
          </ac:spMkLst>
        </pc:spChg>
        <pc:spChg chg="del mod">
          <ac:chgData name="Morgan Hibberd" userId="da6edfdf-e9a7-4c3d-9dca-2b1fb6e5cf30" providerId="ADAL" clId="{CCCBCAE1-EA8A-4624-9BB8-F754AD1E090F}" dt="2024-09-19T07:58:29.470" v="16140" actId="478"/>
          <ac:spMkLst>
            <pc:docMk/>
            <pc:sldMk cId="2107348488" sldId="359"/>
            <ac:spMk id="5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8:01:56.818" v="16156" actId="478"/>
          <ac:spMkLst>
            <pc:docMk/>
            <pc:sldMk cId="2107348488" sldId="359"/>
            <ac:spMk id="8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8:01:56.818" v="16156" actId="478"/>
          <ac:spMkLst>
            <pc:docMk/>
            <pc:sldMk cId="2107348488" sldId="359"/>
            <ac:spMk id="11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7:58:29.470" v="16140" actId="478"/>
          <ac:spMkLst>
            <pc:docMk/>
            <pc:sldMk cId="2107348488" sldId="359"/>
            <ac:spMk id="24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8:01:56.818" v="16156" actId="478"/>
          <ac:spMkLst>
            <pc:docMk/>
            <pc:sldMk cId="2107348488" sldId="359"/>
            <ac:spMk id="48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7:57:49.299" v="16137" actId="478"/>
          <ac:spMkLst>
            <pc:docMk/>
            <pc:sldMk cId="2107348488" sldId="359"/>
            <ac:spMk id="49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7:57:40.426" v="16133" actId="478"/>
          <ac:spMkLst>
            <pc:docMk/>
            <pc:sldMk cId="2107348488" sldId="359"/>
            <ac:spMk id="50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7:57:35.544" v="16131" actId="478"/>
          <ac:spMkLst>
            <pc:docMk/>
            <pc:sldMk cId="2107348488" sldId="359"/>
            <ac:spMk id="53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7:57:35.544" v="16131" actId="478"/>
          <ac:spMkLst>
            <pc:docMk/>
            <pc:sldMk cId="2107348488" sldId="359"/>
            <ac:spMk id="54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7:57:35.544" v="16131" actId="478"/>
          <ac:spMkLst>
            <pc:docMk/>
            <pc:sldMk cId="2107348488" sldId="359"/>
            <ac:spMk id="58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7:57:35.544" v="16131" actId="478"/>
          <ac:spMkLst>
            <pc:docMk/>
            <pc:sldMk cId="2107348488" sldId="359"/>
            <ac:spMk id="59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7:57:35.544" v="16131" actId="478"/>
          <ac:spMkLst>
            <pc:docMk/>
            <pc:sldMk cId="2107348488" sldId="359"/>
            <ac:spMk id="60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7:57:35.544" v="16131" actId="478"/>
          <ac:spMkLst>
            <pc:docMk/>
            <pc:sldMk cId="2107348488" sldId="359"/>
            <ac:spMk id="62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7:57:35.544" v="16131" actId="478"/>
          <ac:spMkLst>
            <pc:docMk/>
            <pc:sldMk cId="2107348488" sldId="359"/>
            <ac:spMk id="63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7:57:35.544" v="16131" actId="478"/>
          <ac:spMkLst>
            <pc:docMk/>
            <pc:sldMk cId="2107348488" sldId="359"/>
            <ac:spMk id="64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7:57:35.544" v="16131" actId="478"/>
          <ac:spMkLst>
            <pc:docMk/>
            <pc:sldMk cId="2107348488" sldId="359"/>
            <ac:spMk id="65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7:57:35.544" v="16131" actId="478"/>
          <ac:spMkLst>
            <pc:docMk/>
            <pc:sldMk cId="2107348488" sldId="359"/>
            <ac:spMk id="66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7:57:35.544" v="16131" actId="478"/>
          <ac:spMkLst>
            <pc:docMk/>
            <pc:sldMk cId="2107348488" sldId="359"/>
            <ac:spMk id="67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7:58:17.110" v="16139" actId="478"/>
          <ac:spMkLst>
            <pc:docMk/>
            <pc:sldMk cId="2107348488" sldId="359"/>
            <ac:spMk id="73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8:01:56.818" v="16156" actId="478"/>
          <ac:spMkLst>
            <pc:docMk/>
            <pc:sldMk cId="2107348488" sldId="359"/>
            <ac:spMk id="75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8:01:56.818" v="16156" actId="478"/>
          <ac:spMkLst>
            <pc:docMk/>
            <pc:sldMk cId="2107348488" sldId="359"/>
            <ac:spMk id="79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8:01:56.818" v="16156" actId="478"/>
          <ac:spMkLst>
            <pc:docMk/>
            <pc:sldMk cId="2107348488" sldId="359"/>
            <ac:spMk id="80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8:01:56.818" v="16156" actId="478"/>
          <ac:spMkLst>
            <pc:docMk/>
            <pc:sldMk cId="2107348488" sldId="359"/>
            <ac:spMk id="81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8:01:56.818" v="16156" actId="478"/>
          <ac:spMkLst>
            <pc:docMk/>
            <pc:sldMk cId="2107348488" sldId="359"/>
            <ac:spMk id="82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8:01:56.818" v="16156" actId="478"/>
          <ac:spMkLst>
            <pc:docMk/>
            <pc:sldMk cId="2107348488" sldId="359"/>
            <ac:spMk id="83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8:01:56.818" v="16156" actId="478"/>
          <ac:spMkLst>
            <pc:docMk/>
            <pc:sldMk cId="2107348488" sldId="359"/>
            <ac:spMk id="84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8:01:56.818" v="16156" actId="478"/>
          <ac:spMkLst>
            <pc:docMk/>
            <pc:sldMk cId="2107348488" sldId="359"/>
            <ac:spMk id="85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8:01:56.818" v="16156" actId="478"/>
          <ac:spMkLst>
            <pc:docMk/>
            <pc:sldMk cId="2107348488" sldId="359"/>
            <ac:spMk id="86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7:57:35.544" v="16131" actId="478"/>
          <ac:spMkLst>
            <pc:docMk/>
            <pc:sldMk cId="2107348488" sldId="359"/>
            <ac:spMk id="87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7:57:38.663" v="16132" actId="478"/>
          <ac:spMkLst>
            <pc:docMk/>
            <pc:sldMk cId="2107348488" sldId="359"/>
            <ac:spMk id="88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7:57:38.663" v="16132" actId="478"/>
          <ac:spMkLst>
            <pc:docMk/>
            <pc:sldMk cId="2107348488" sldId="359"/>
            <ac:spMk id="89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7:57:49.299" v="16137" actId="478"/>
          <ac:spMkLst>
            <pc:docMk/>
            <pc:sldMk cId="2107348488" sldId="359"/>
            <ac:spMk id="91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7:57:49.299" v="16137" actId="478"/>
          <ac:spMkLst>
            <pc:docMk/>
            <pc:sldMk cId="2107348488" sldId="359"/>
            <ac:spMk id="92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7:57:42.881" v="16134" actId="478"/>
          <ac:spMkLst>
            <pc:docMk/>
            <pc:sldMk cId="2107348488" sldId="359"/>
            <ac:spMk id="94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8:01:56.818" v="16156" actId="478"/>
          <ac:spMkLst>
            <pc:docMk/>
            <pc:sldMk cId="2107348488" sldId="359"/>
            <ac:spMk id="95" creationId="{00000000-0000-0000-0000-000000000000}"/>
          </ac:spMkLst>
        </pc:spChg>
        <pc:picChg chg="del">
          <ac:chgData name="Morgan Hibberd" userId="da6edfdf-e9a7-4c3d-9dca-2b1fb6e5cf30" providerId="ADAL" clId="{CCCBCAE1-EA8A-4624-9BB8-F754AD1E090F}" dt="2024-09-19T07:58:17.110" v="16139" actId="478"/>
          <ac:picMkLst>
            <pc:docMk/>
            <pc:sldMk cId="2107348488" sldId="359"/>
            <ac:picMk id="6" creationId="{00000000-0000-0000-0000-000000000000}"/>
          </ac:picMkLst>
        </pc:picChg>
        <pc:picChg chg="del">
          <ac:chgData name="Morgan Hibberd" userId="da6edfdf-e9a7-4c3d-9dca-2b1fb6e5cf30" providerId="ADAL" clId="{CCCBCAE1-EA8A-4624-9BB8-F754AD1E090F}" dt="2024-09-19T08:01:56.818" v="16156" actId="478"/>
          <ac:picMkLst>
            <pc:docMk/>
            <pc:sldMk cId="2107348488" sldId="359"/>
            <ac:picMk id="93" creationId="{00000000-0000-0000-0000-000000000000}"/>
          </ac:picMkLst>
        </pc:picChg>
        <pc:cxnChg chg="del">
          <ac:chgData name="Morgan Hibberd" userId="da6edfdf-e9a7-4c3d-9dca-2b1fb6e5cf30" providerId="ADAL" clId="{CCCBCAE1-EA8A-4624-9BB8-F754AD1E090F}" dt="2024-09-19T07:57:50.843" v="16138" actId="478"/>
          <ac:cxnSpMkLst>
            <pc:docMk/>
            <pc:sldMk cId="2107348488" sldId="359"/>
            <ac:cxnSpMk id="7" creationId="{00000000-0000-0000-0000-000000000000}"/>
          </ac:cxnSpMkLst>
        </pc:cxnChg>
        <pc:cxnChg chg="del mod">
          <ac:chgData name="Morgan Hibberd" userId="da6edfdf-e9a7-4c3d-9dca-2b1fb6e5cf30" providerId="ADAL" clId="{CCCBCAE1-EA8A-4624-9BB8-F754AD1E090F}" dt="2024-09-19T07:57:35.544" v="16131" actId="478"/>
          <ac:cxnSpMkLst>
            <pc:docMk/>
            <pc:sldMk cId="2107348488" sldId="359"/>
            <ac:cxnSpMk id="10" creationId="{00000000-0000-0000-0000-000000000000}"/>
          </ac:cxnSpMkLst>
        </pc:cxnChg>
        <pc:cxnChg chg="del mod">
          <ac:chgData name="Morgan Hibberd" userId="da6edfdf-e9a7-4c3d-9dca-2b1fb6e5cf30" providerId="ADAL" clId="{CCCBCAE1-EA8A-4624-9BB8-F754AD1E090F}" dt="2024-09-19T07:57:35.544" v="16131" actId="478"/>
          <ac:cxnSpMkLst>
            <pc:docMk/>
            <pc:sldMk cId="2107348488" sldId="359"/>
            <ac:cxnSpMk id="71" creationId="{00000000-0000-0000-0000-000000000000}"/>
          </ac:cxnSpMkLst>
        </pc:cxnChg>
        <pc:cxnChg chg="del mod">
          <ac:chgData name="Morgan Hibberd" userId="da6edfdf-e9a7-4c3d-9dca-2b1fb6e5cf30" providerId="ADAL" clId="{CCCBCAE1-EA8A-4624-9BB8-F754AD1E090F}" dt="2024-09-19T07:57:35.544" v="16131" actId="478"/>
          <ac:cxnSpMkLst>
            <pc:docMk/>
            <pc:sldMk cId="2107348488" sldId="359"/>
            <ac:cxnSpMk id="72" creationId="{00000000-0000-0000-0000-000000000000}"/>
          </ac:cxnSpMkLst>
        </pc:cxnChg>
        <pc:cxnChg chg="del mod">
          <ac:chgData name="Morgan Hibberd" userId="da6edfdf-e9a7-4c3d-9dca-2b1fb6e5cf30" providerId="ADAL" clId="{CCCBCAE1-EA8A-4624-9BB8-F754AD1E090F}" dt="2024-09-19T07:57:35.544" v="16131" actId="478"/>
          <ac:cxnSpMkLst>
            <pc:docMk/>
            <pc:sldMk cId="2107348488" sldId="359"/>
            <ac:cxnSpMk id="74" creationId="{00000000-0000-0000-0000-000000000000}"/>
          </ac:cxnSpMkLst>
        </pc:cxnChg>
        <pc:cxnChg chg="del">
          <ac:chgData name="Morgan Hibberd" userId="da6edfdf-e9a7-4c3d-9dca-2b1fb6e5cf30" providerId="ADAL" clId="{CCCBCAE1-EA8A-4624-9BB8-F754AD1E090F}" dt="2024-09-19T08:01:56.818" v="16156" actId="478"/>
          <ac:cxnSpMkLst>
            <pc:docMk/>
            <pc:sldMk cId="2107348488" sldId="359"/>
            <ac:cxnSpMk id="90" creationId="{00000000-0000-0000-0000-000000000000}"/>
          </ac:cxnSpMkLst>
        </pc:cxnChg>
      </pc:sldChg>
      <pc:sldChg chg="delSp modSp add del mod delAnim">
        <pc:chgData name="Morgan Hibberd" userId="da6edfdf-e9a7-4c3d-9dca-2b1fb6e5cf30" providerId="ADAL" clId="{CCCBCAE1-EA8A-4624-9BB8-F754AD1E090F}" dt="2024-09-19T08:05:45.611" v="16186" actId="47"/>
        <pc:sldMkLst>
          <pc:docMk/>
          <pc:sldMk cId="707598232" sldId="360"/>
        </pc:sldMkLst>
        <pc:spChg chg="del">
          <ac:chgData name="Morgan Hibberd" userId="da6edfdf-e9a7-4c3d-9dca-2b1fb6e5cf30" providerId="ADAL" clId="{CCCBCAE1-EA8A-4624-9BB8-F754AD1E090F}" dt="2024-09-19T08:02:22.020" v="16160" actId="478"/>
          <ac:spMkLst>
            <pc:docMk/>
            <pc:sldMk cId="707598232" sldId="360"/>
            <ac:spMk id="2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8:02:22.020" v="16160" actId="478"/>
          <ac:spMkLst>
            <pc:docMk/>
            <pc:sldMk cId="707598232" sldId="360"/>
            <ac:spMk id="3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8:02:13.910" v="16159" actId="478"/>
          <ac:spMkLst>
            <pc:docMk/>
            <pc:sldMk cId="707598232" sldId="360"/>
            <ac:spMk id="4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8:02:13.910" v="16159" actId="478"/>
          <ac:spMkLst>
            <pc:docMk/>
            <pc:sldMk cId="707598232" sldId="360"/>
            <ac:spMk id="5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8:02:13.910" v="16159" actId="478"/>
          <ac:spMkLst>
            <pc:docMk/>
            <pc:sldMk cId="707598232" sldId="360"/>
            <ac:spMk id="24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8:02:22.020" v="16160" actId="478"/>
          <ac:spMkLst>
            <pc:docMk/>
            <pc:sldMk cId="707598232" sldId="360"/>
            <ac:spMk id="49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8:02:22.020" v="16160" actId="478"/>
          <ac:spMkLst>
            <pc:docMk/>
            <pc:sldMk cId="707598232" sldId="360"/>
            <ac:spMk id="50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8:02:11.472" v="16158" actId="478"/>
          <ac:spMkLst>
            <pc:docMk/>
            <pc:sldMk cId="707598232" sldId="360"/>
            <ac:spMk id="53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8:02:11.472" v="16158" actId="478"/>
          <ac:spMkLst>
            <pc:docMk/>
            <pc:sldMk cId="707598232" sldId="360"/>
            <ac:spMk id="54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8:02:11.472" v="16158" actId="478"/>
          <ac:spMkLst>
            <pc:docMk/>
            <pc:sldMk cId="707598232" sldId="360"/>
            <ac:spMk id="58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8:02:11.472" v="16158" actId="478"/>
          <ac:spMkLst>
            <pc:docMk/>
            <pc:sldMk cId="707598232" sldId="360"/>
            <ac:spMk id="59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8:02:11.472" v="16158" actId="478"/>
          <ac:spMkLst>
            <pc:docMk/>
            <pc:sldMk cId="707598232" sldId="360"/>
            <ac:spMk id="60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8:02:11.472" v="16158" actId="478"/>
          <ac:spMkLst>
            <pc:docMk/>
            <pc:sldMk cId="707598232" sldId="360"/>
            <ac:spMk id="62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8:02:11.472" v="16158" actId="478"/>
          <ac:spMkLst>
            <pc:docMk/>
            <pc:sldMk cId="707598232" sldId="360"/>
            <ac:spMk id="63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8:02:11.472" v="16158" actId="478"/>
          <ac:spMkLst>
            <pc:docMk/>
            <pc:sldMk cId="707598232" sldId="360"/>
            <ac:spMk id="64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8:02:11.472" v="16158" actId="478"/>
          <ac:spMkLst>
            <pc:docMk/>
            <pc:sldMk cId="707598232" sldId="360"/>
            <ac:spMk id="65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8:02:11.472" v="16158" actId="478"/>
          <ac:spMkLst>
            <pc:docMk/>
            <pc:sldMk cId="707598232" sldId="360"/>
            <ac:spMk id="66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8:02:11.472" v="16158" actId="478"/>
          <ac:spMkLst>
            <pc:docMk/>
            <pc:sldMk cId="707598232" sldId="360"/>
            <ac:spMk id="67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8:02:11.472" v="16158" actId="478"/>
          <ac:spMkLst>
            <pc:docMk/>
            <pc:sldMk cId="707598232" sldId="360"/>
            <ac:spMk id="87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8:02:22.020" v="16160" actId="478"/>
          <ac:spMkLst>
            <pc:docMk/>
            <pc:sldMk cId="707598232" sldId="360"/>
            <ac:spMk id="88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8:02:23.636" v="16161" actId="478"/>
          <ac:spMkLst>
            <pc:docMk/>
            <pc:sldMk cId="707598232" sldId="360"/>
            <ac:spMk id="89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8:02:22.020" v="16160" actId="478"/>
          <ac:spMkLst>
            <pc:docMk/>
            <pc:sldMk cId="707598232" sldId="360"/>
            <ac:spMk id="91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8:02:22.020" v="16160" actId="478"/>
          <ac:spMkLst>
            <pc:docMk/>
            <pc:sldMk cId="707598232" sldId="360"/>
            <ac:spMk id="92" creationId="{00000000-0000-0000-0000-000000000000}"/>
          </ac:spMkLst>
        </pc:spChg>
        <pc:spChg chg="del">
          <ac:chgData name="Morgan Hibberd" userId="da6edfdf-e9a7-4c3d-9dca-2b1fb6e5cf30" providerId="ADAL" clId="{CCCBCAE1-EA8A-4624-9BB8-F754AD1E090F}" dt="2024-09-19T08:02:22.020" v="16160" actId="478"/>
          <ac:spMkLst>
            <pc:docMk/>
            <pc:sldMk cId="707598232" sldId="360"/>
            <ac:spMk id="94" creationId="{00000000-0000-0000-0000-000000000000}"/>
          </ac:spMkLst>
        </pc:spChg>
        <pc:cxnChg chg="del mod">
          <ac:chgData name="Morgan Hibberd" userId="da6edfdf-e9a7-4c3d-9dca-2b1fb6e5cf30" providerId="ADAL" clId="{CCCBCAE1-EA8A-4624-9BB8-F754AD1E090F}" dt="2024-09-19T08:02:11.472" v="16158" actId="478"/>
          <ac:cxnSpMkLst>
            <pc:docMk/>
            <pc:sldMk cId="707598232" sldId="360"/>
            <ac:cxnSpMk id="10" creationId="{00000000-0000-0000-0000-000000000000}"/>
          </ac:cxnSpMkLst>
        </pc:cxnChg>
        <pc:cxnChg chg="del mod">
          <ac:chgData name="Morgan Hibberd" userId="da6edfdf-e9a7-4c3d-9dca-2b1fb6e5cf30" providerId="ADAL" clId="{CCCBCAE1-EA8A-4624-9BB8-F754AD1E090F}" dt="2024-09-19T08:02:11.472" v="16158" actId="478"/>
          <ac:cxnSpMkLst>
            <pc:docMk/>
            <pc:sldMk cId="707598232" sldId="360"/>
            <ac:cxnSpMk id="71" creationId="{00000000-0000-0000-0000-000000000000}"/>
          </ac:cxnSpMkLst>
        </pc:cxnChg>
        <pc:cxnChg chg="del mod">
          <ac:chgData name="Morgan Hibberd" userId="da6edfdf-e9a7-4c3d-9dca-2b1fb6e5cf30" providerId="ADAL" clId="{CCCBCAE1-EA8A-4624-9BB8-F754AD1E090F}" dt="2024-09-19T08:02:11.472" v="16158" actId="478"/>
          <ac:cxnSpMkLst>
            <pc:docMk/>
            <pc:sldMk cId="707598232" sldId="360"/>
            <ac:cxnSpMk id="72" creationId="{00000000-0000-0000-0000-000000000000}"/>
          </ac:cxnSpMkLst>
        </pc:cxnChg>
        <pc:cxnChg chg="del mod">
          <ac:chgData name="Morgan Hibberd" userId="da6edfdf-e9a7-4c3d-9dca-2b1fb6e5cf30" providerId="ADAL" clId="{CCCBCAE1-EA8A-4624-9BB8-F754AD1E090F}" dt="2024-09-19T08:02:11.472" v="16158" actId="478"/>
          <ac:cxnSpMkLst>
            <pc:docMk/>
            <pc:sldMk cId="707598232" sldId="360"/>
            <ac:cxnSpMk id="74" creationId="{00000000-0000-0000-0000-00000000000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776518-1ACD-4D52-9EA7-57ED90AF0CB5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C2D56C-1BFE-44C0-9336-CB852C9FB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683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AWAKE max rep rate = 10 Hz (gun)</a:t>
            </a:r>
          </a:p>
          <a:p>
            <a:r>
              <a:rPr lang="en-GB" dirty="0"/>
              <a:t>SPS proton extraction = 0.14 Hz</a:t>
            </a:r>
          </a:p>
          <a:p>
            <a:r>
              <a:rPr lang="en-GB" dirty="0"/>
              <a:t>LHC fill time = 4 mins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C2D56C-1BFE-44C0-9336-CB852C9FB14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004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E0E4E-9186-DEAE-9655-B710B754BC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46D16F-AE97-B3F4-A907-17B66EF30C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B44C4-88D5-1CFC-543F-502A5F347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AB688-E2CD-4E3D-AB14-DFD38B7163AF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093C9-93FE-94E0-C850-8A04FD5E1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DA696-6ACD-F38B-BE02-88810F0E2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7414-B53B-4274-B779-2BB2310BD4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52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EF8A7-3E8F-428B-A328-8964E60C2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56AFE4-DB88-4074-0BEB-FCE2D52542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FD2E2-58E4-AE2D-EA92-3E2CBD281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AB688-E2CD-4E3D-AB14-DFD38B7163AF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52F10-C042-6F83-FE88-55CF0590C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DD8BC-51D8-54EA-BDAF-16B05D0DB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7414-B53B-4274-B779-2BB2310BD4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788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C1AC08-9269-5DBA-AC5C-38DB0A535E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0208D-B058-09B9-1E8D-370202FB2B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ADE89-DB19-5400-A60A-6968B9F0F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AB688-E2CD-4E3D-AB14-DFD38B7163AF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B027B-7162-67F1-3099-1316E079B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2588C-E1E3-148A-C957-C3418D96B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7414-B53B-4274-B779-2BB2310BD4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693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2EE34-8724-B62F-E8E8-5C5EB626C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0669E-45D1-846A-3868-AF8934CC6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8B318-2050-8B60-C4B0-C16100EC3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AB688-E2CD-4E3D-AB14-DFD38B7163AF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49F8F-6E22-5E99-3B9B-312490032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F68EF-A15D-94EC-204D-D7AF565D8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7414-B53B-4274-B779-2BB2310BD4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985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C39E3-4EAC-491D-8E75-80178FC08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83114A-9EF8-9920-16D0-FE08FBC4D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553F3-7A11-BE9A-11B8-48B9E3EFD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AB688-E2CD-4E3D-AB14-DFD38B7163AF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E7CCC-9A0F-EA5C-9539-F3878E88D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4C80E-E217-9DF4-FE01-40F130A1F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7414-B53B-4274-B779-2BB2310BD4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8349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B95FB-383E-4BA3-D7F1-6C65EA9E1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AE2DB-8A4F-81D0-F9CF-7B5C55AE0F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A52109-B63E-CB5A-7613-8D3A3929F2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EF18C-3E0C-B932-B291-2D8419C6B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AB688-E2CD-4E3D-AB14-DFD38B7163AF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D244BF-ECBB-6817-8634-064E7342E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D157D4-3CAA-B749-6357-C7A82D09B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7414-B53B-4274-B779-2BB2310BD4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679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1E9DB-BEE5-4EBD-8906-39CD5C9C4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39975-E2FD-AF80-0452-185EDC5AA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73ADC1-C80C-BEB2-70B1-80BC63E632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F305EC-18C6-2526-9E3D-F8349B9FDC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322369-2B1C-68F5-34AA-BD6AC87D63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B936AE-75BC-DFC5-F1A1-C5793FDCE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AB688-E2CD-4E3D-AB14-DFD38B7163AF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F2D01B-C45C-7C1D-25CA-7A979BBA3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D4A9F8-BE75-3549-BF35-1CA336BBD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7414-B53B-4274-B779-2BB2310BD4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246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31C7F-3BD8-04E7-F40A-7783E8BEE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28C66D-3584-7FD1-835C-E7BFF8DCE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AB688-E2CD-4E3D-AB14-DFD38B7163AF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2FE1D8-EB16-D37B-E6A4-935629097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792652-88D3-1CB9-46F1-9E08ACD40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7414-B53B-4274-B779-2BB2310BD4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196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86F9BB-F692-52B5-DC6C-868307FDD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AB688-E2CD-4E3D-AB14-DFD38B7163AF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9F917B-E6B4-0E04-F95F-5B05461F0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78547-479A-26CD-1BD3-896271F14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7414-B53B-4274-B779-2BB2310BD4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7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C8A0D-0137-9B55-11A6-072115B2A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E6E4A-A502-442C-0736-4B55659C5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E8F54B-FD11-4394-C431-6B50B30B91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F4222F-66A2-3C05-D499-319F8433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AB688-E2CD-4E3D-AB14-DFD38B7163AF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F3D29-A4F5-247E-5523-76EDAA053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85363-76A7-EE8F-52B0-6128EF384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7414-B53B-4274-B779-2BB2310BD4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744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C9A1D-E660-4E50-FBE7-11F56C624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8DE268-7492-FACE-D562-807474EC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52F661-B83A-6705-1DC3-DDA649C58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169A53-2BAB-6CA8-685C-290CD4288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AB688-E2CD-4E3D-AB14-DFD38B7163AF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3FA754-67C5-0A9B-7984-9D5EDA33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1F716D-5FDD-2B14-A961-6559C0609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7414-B53B-4274-B779-2BB2310BD4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0878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DC9145-10DC-0C01-7CCA-8D33D4D64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C0047A-5A2C-F80B-32D2-4639312FA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0F9D0-242B-A4B3-5E02-E746F060EC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CAB688-E2CD-4E3D-AB14-DFD38B7163AF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6D536-A386-E915-EAB5-1948D464D9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867F6-6033-C467-E4FA-03F953DFD2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0E7414-B53B-4274-B779-2BB2310BD4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51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3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16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microsoft.com/office/2011/relationships/webextension" Target="../webextensions/webextension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microsoft.com/office/2011/relationships/webextension" Target="../webextensions/webextension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popularmechanics.com/space/moon-mars/a36686887/moon-particle-collider-plan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microsoft.com/office/2011/relationships/webextension" Target="../webextensions/webextension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0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 rot="5400000">
            <a:off x="5410200" y="-3309971"/>
            <a:ext cx="1371598" cy="12192002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100000">
                <a:srgbClr val="7030A0">
                  <a:alpha val="5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9273" y="2462749"/>
            <a:ext cx="11096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next 20 years: “Advanced” acceleration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3071" y="1343659"/>
            <a:ext cx="7358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Cockcroft Institute 20</a:t>
            </a:r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Anniversary |  20</a:t>
            </a:r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September 2024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3071" y="3940678"/>
            <a:ext cx="50102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Dr Morgan Hibberd 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morgan.hibberd@manchester.ac.uk</a:t>
            </a:r>
          </a:p>
        </p:txBody>
      </p:sp>
      <p:sp>
        <p:nvSpPr>
          <p:cNvPr id="11" name="Rectangle 10"/>
          <p:cNvSpPr/>
          <p:nvPr/>
        </p:nvSpPr>
        <p:spPr>
          <a:xfrm rot="5400000">
            <a:off x="-3136614" y="3136614"/>
            <a:ext cx="6858001" cy="58477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1DD9983-E1D9-48DF-A2F9-6B9319F2D1A3}"/>
              </a:ext>
            </a:extLst>
          </p:cNvPr>
          <p:cNvGrpSpPr>
            <a:grpSpLocks noChangeAspect="1"/>
          </p:cNvGrpSpPr>
          <p:nvPr/>
        </p:nvGrpSpPr>
        <p:grpSpPr>
          <a:xfrm>
            <a:off x="8918358" y="245293"/>
            <a:ext cx="2795895" cy="1656352"/>
            <a:chOff x="686988" y="5301208"/>
            <a:chExt cx="2084812" cy="123509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A762C8D-7032-6FD5-9551-8C0B97814CBC}"/>
                </a:ext>
              </a:extLst>
            </p:cNvPr>
            <p:cNvSpPr/>
            <p:nvPr/>
          </p:nvSpPr>
          <p:spPr>
            <a:xfrm>
              <a:off x="686988" y="5301208"/>
              <a:ext cx="2084812" cy="1235090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2" descr="Image result for cockcroft institute logo">
              <a:extLst>
                <a:ext uri="{FF2B5EF4-FFF2-40B4-BE49-F238E27FC236}">
                  <a16:creationId xmlns:a16="http://schemas.microsoft.com/office/drawing/2014/main" id="{EBD8122A-29A6-85C1-8D96-4A79A86DD7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6" t="22954" r="2917" b="21729"/>
            <a:stretch/>
          </p:blipFill>
          <p:spPr bwMode="auto">
            <a:xfrm>
              <a:off x="751565" y="5342139"/>
              <a:ext cx="1959430" cy="1153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1">
            <a:extLst>
              <a:ext uri="{FF2B5EF4-FFF2-40B4-BE49-F238E27FC236}">
                <a16:creationId xmlns:a16="http://schemas.microsoft.com/office/drawing/2014/main" id="{433E54CB-7979-AEE7-0C00-893B6BAF1B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5" t="8978" r="4764"/>
          <a:stretch/>
        </p:blipFill>
        <p:spPr bwMode="auto">
          <a:xfrm>
            <a:off x="845647" y="5408011"/>
            <a:ext cx="2708344" cy="1147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16068B1-05E2-E3FC-26F4-A6C88A3521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6" t="5550" r="4436" b="5633"/>
          <a:stretch/>
        </p:blipFill>
        <p:spPr bwMode="auto">
          <a:xfrm>
            <a:off x="5412222" y="4004829"/>
            <a:ext cx="2708344" cy="269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585B37-8CB5-BCEE-5C06-519D5BB925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41" r="4158" b="3804"/>
          <a:stretch/>
        </p:blipFill>
        <p:spPr>
          <a:xfrm>
            <a:off x="8899452" y="2700590"/>
            <a:ext cx="2898742" cy="38522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CD7699-4238-C2E7-1D84-2207D602061D}"/>
              </a:ext>
            </a:extLst>
          </p:cNvPr>
          <p:cNvSpPr txBox="1"/>
          <p:nvPr/>
        </p:nvSpPr>
        <p:spPr>
          <a:xfrm>
            <a:off x="9038592" y="2741285"/>
            <a:ext cx="2555429" cy="400110"/>
          </a:xfrm>
          <a:prstGeom prst="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20 years ago…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AF3BFD-6C19-55B3-73B8-5BB4F241D3EA}"/>
              </a:ext>
            </a:extLst>
          </p:cNvPr>
          <p:cNvSpPr txBox="1"/>
          <p:nvPr/>
        </p:nvSpPr>
        <p:spPr>
          <a:xfrm>
            <a:off x="5488679" y="3734567"/>
            <a:ext cx="2555429" cy="400110"/>
          </a:xfrm>
          <a:prstGeom prst="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Please scan…</a:t>
            </a:r>
          </a:p>
        </p:txBody>
      </p:sp>
    </p:spTree>
    <p:extLst>
      <p:ext uri="{BB962C8B-B14F-4D97-AF65-F5344CB8AC3E}">
        <p14:creationId xmlns:p14="http://schemas.microsoft.com/office/powerpoint/2010/main" val="58309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Arrow: Right 51">
            <a:extLst>
              <a:ext uri="{FF2B5EF4-FFF2-40B4-BE49-F238E27FC236}">
                <a16:creationId xmlns:a16="http://schemas.microsoft.com/office/drawing/2014/main" id="{ED2C1F46-FCDB-174E-C817-D168A0302D94}"/>
              </a:ext>
            </a:extLst>
          </p:cNvPr>
          <p:cNvSpPr/>
          <p:nvPr/>
        </p:nvSpPr>
        <p:spPr>
          <a:xfrm>
            <a:off x="5850917" y="2319784"/>
            <a:ext cx="703827" cy="338554"/>
          </a:xfrm>
          <a:prstGeom prst="rightArrow">
            <a:avLst>
              <a:gd name="adj1" fmla="val 50000"/>
              <a:gd name="adj2" fmla="val 78609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3" name="Picture 52" descr="A metal and glass object on a table&#10;&#10;Description automatically generated">
            <a:extLst>
              <a:ext uri="{FF2B5EF4-FFF2-40B4-BE49-F238E27FC236}">
                <a16:creationId xmlns:a16="http://schemas.microsoft.com/office/drawing/2014/main" id="{0D58B52B-1E73-1C6E-839A-0E6C25DBD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" r="10639"/>
          <a:stretch/>
        </p:blipFill>
        <p:spPr>
          <a:xfrm>
            <a:off x="3702565" y="1708145"/>
            <a:ext cx="2186679" cy="1630466"/>
          </a:xfrm>
          <a:prstGeom prst="rect">
            <a:avLst/>
          </a:prstGeom>
          <a:ln w="285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B384078E-694E-D89B-2ABD-9EC4DA25E3E0}"/>
              </a:ext>
            </a:extLst>
          </p:cNvPr>
          <p:cNvSpPr txBox="1"/>
          <p:nvPr/>
        </p:nvSpPr>
        <p:spPr>
          <a:xfrm>
            <a:off x="3510178" y="1325744"/>
            <a:ext cx="26202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Terahertz-driven “acceleration”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"/>
            <a:ext cx="12192000" cy="461665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100000">
                <a:srgbClr val="7030A0">
                  <a:alpha val="50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Combining conventional and advanced technologies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CEF3D9-40EA-31EC-03F5-63CB36449EEF}"/>
              </a:ext>
            </a:extLst>
          </p:cNvPr>
          <p:cNvSpPr txBox="1"/>
          <p:nvPr/>
        </p:nvSpPr>
        <p:spPr>
          <a:xfrm>
            <a:off x="0" y="6534385"/>
            <a:ext cx="12192000" cy="338554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100000">
                <a:srgbClr val="7030A0">
                  <a:alpha val="50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Morgan Hibberd  |  The next 20 years: Advanced acceleration  |  CI 20</a:t>
            </a:r>
            <a:r>
              <a:rPr lang="en-GB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Anniversary 20</a:t>
            </a:r>
            <a:r>
              <a:rPr lang="en-GB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Sep 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ABA15B-2A0E-FB18-CCC1-E1B20F2B366F}"/>
              </a:ext>
            </a:extLst>
          </p:cNvPr>
          <p:cNvSpPr txBox="1"/>
          <p:nvPr/>
        </p:nvSpPr>
        <p:spPr>
          <a:xfrm>
            <a:off x="277751" y="561111"/>
            <a:ext cx="87421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External injection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of electrons into a laser-driven plasma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wakefield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CLARA/FEBE one of only a few facilities in the world with this capability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CA973A-B3B8-8A1A-F793-204F3AB7CDEB}"/>
              </a:ext>
            </a:extLst>
          </p:cNvPr>
          <p:cNvSpPr txBox="1"/>
          <p:nvPr/>
        </p:nvSpPr>
        <p:spPr>
          <a:xfrm>
            <a:off x="610837" y="1326083"/>
            <a:ext cx="20894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RF-based accelerator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750FFE-4A26-84A4-8027-CE2CD52C05C6}"/>
              </a:ext>
            </a:extLst>
          </p:cNvPr>
          <p:cNvSpPr txBox="1"/>
          <p:nvPr/>
        </p:nvSpPr>
        <p:spPr>
          <a:xfrm>
            <a:off x="385899" y="3391068"/>
            <a:ext cx="25393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CLARA  (250 MeV electrons)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6AE3C9A3-3711-33B3-1146-E9090F9E7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98" y="1708145"/>
            <a:ext cx="2539300" cy="1630466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Arrow: Right 33">
            <a:extLst>
              <a:ext uri="{FF2B5EF4-FFF2-40B4-BE49-F238E27FC236}">
                <a16:creationId xmlns:a16="http://schemas.microsoft.com/office/drawing/2014/main" id="{AAFAB357-6002-4859-511C-898C88D01B6E}"/>
              </a:ext>
            </a:extLst>
          </p:cNvPr>
          <p:cNvSpPr/>
          <p:nvPr/>
        </p:nvSpPr>
        <p:spPr>
          <a:xfrm>
            <a:off x="2925198" y="2320532"/>
            <a:ext cx="703827" cy="338554"/>
          </a:xfrm>
          <a:prstGeom prst="rightArrow">
            <a:avLst>
              <a:gd name="adj1" fmla="val 50000"/>
              <a:gd name="adj2" fmla="val 78609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18">
            <a:extLst>
              <a:ext uri="{FF2B5EF4-FFF2-40B4-BE49-F238E27FC236}">
                <a16:creationId xmlns:a16="http://schemas.microsoft.com/office/drawing/2014/main" id="{DCD09693-21D9-0D3C-9285-9B7FF0522F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5" t="22380" r="10109"/>
          <a:stretch/>
        </p:blipFill>
        <p:spPr bwMode="auto">
          <a:xfrm>
            <a:off x="3724410" y="1708144"/>
            <a:ext cx="2126507" cy="1630466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A297D7-F81E-F963-9D26-5001A406A456}"/>
              </a:ext>
            </a:extLst>
          </p:cNvPr>
          <p:cNvSpPr txBox="1"/>
          <p:nvPr/>
        </p:nvSpPr>
        <p:spPr>
          <a:xfrm>
            <a:off x="3510973" y="1326083"/>
            <a:ext cx="26202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Laser-driven plasma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wakefield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wavelength comparison">
            <a:extLst>
              <a:ext uri="{FF2B5EF4-FFF2-40B4-BE49-F238E27FC236}">
                <a16:creationId xmlns:a16="http://schemas.microsoft.com/office/drawing/2014/main" id="{4FB5D033-91F7-46B7-93C5-F7F7D8EA36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5" r="54481" b="64240"/>
          <a:stretch/>
        </p:blipFill>
        <p:spPr bwMode="auto">
          <a:xfrm>
            <a:off x="9335590" y="604855"/>
            <a:ext cx="2671989" cy="23480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B3F6C7-6126-27CE-B83B-5B14D2B23ABF}"/>
              </a:ext>
            </a:extLst>
          </p:cNvPr>
          <p:cNvSpPr txBox="1"/>
          <p:nvPr/>
        </p:nvSpPr>
        <p:spPr>
          <a:xfrm>
            <a:off x="10946017" y="749304"/>
            <a:ext cx="621033" cy="646331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LWFA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THz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µm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90E695E-5CE6-35B4-E24C-46133A2EC8E7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10220471" y="1984537"/>
            <a:ext cx="388238" cy="397665"/>
          </a:xfrm>
          <a:prstGeom prst="line">
            <a:avLst/>
          </a:prstGeom>
          <a:ln w="38100">
            <a:solidFill>
              <a:srgbClr val="00B050"/>
            </a:solidFill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CB086E7-B43A-51EF-8980-06FC7444DF5D}"/>
              </a:ext>
            </a:extLst>
          </p:cNvPr>
          <p:cNvSpPr txBox="1"/>
          <p:nvPr/>
        </p:nvSpPr>
        <p:spPr>
          <a:xfrm>
            <a:off x="10198955" y="2382202"/>
            <a:ext cx="819507" cy="46166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 THz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750 µm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1BF5A4B-01C4-D73D-93B4-EC5D967E6D3D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9843131" y="1524711"/>
            <a:ext cx="133276" cy="83899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3F30679-F90B-FFF8-B6A7-19925501E177}"/>
              </a:ext>
            </a:extLst>
          </p:cNvPr>
          <p:cNvSpPr txBox="1"/>
          <p:nvPr/>
        </p:nvSpPr>
        <p:spPr>
          <a:xfrm>
            <a:off x="9460459" y="878380"/>
            <a:ext cx="765344" cy="646331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AWAKE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 THz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 mm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3E97214-F530-F75C-1B7C-316133777A54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11075595" y="1395635"/>
            <a:ext cx="180939" cy="76503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A graph with a blue line&#10;&#10;Description automatically generated">
            <a:extLst>
              <a:ext uri="{FF2B5EF4-FFF2-40B4-BE49-F238E27FC236}">
                <a16:creationId xmlns:a16="http://schemas.microsoft.com/office/drawing/2014/main" id="{7F35D72B-01AF-9563-ADDB-D5C9E6A69DD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6" b="17822"/>
          <a:stretch/>
        </p:blipFill>
        <p:spPr>
          <a:xfrm flipV="1">
            <a:off x="245813" y="4282221"/>
            <a:ext cx="3478597" cy="1704750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DA504ADD-D5A3-0D2F-172D-D5F05DFFE5C0}"/>
              </a:ext>
            </a:extLst>
          </p:cNvPr>
          <p:cNvSpPr>
            <a:spLocks/>
          </p:cNvSpPr>
          <p:nvPr/>
        </p:nvSpPr>
        <p:spPr>
          <a:xfrm>
            <a:off x="1455744" y="4240781"/>
            <a:ext cx="540000" cy="180000"/>
          </a:xfrm>
          <a:prstGeom prst="ellipse">
            <a:avLst/>
          </a:prstGeom>
          <a:solidFill>
            <a:srgbClr val="FFC00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Arrow: Left-Right 41">
            <a:extLst>
              <a:ext uri="{FF2B5EF4-FFF2-40B4-BE49-F238E27FC236}">
                <a16:creationId xmlns:a16="http://schemas.microsoft.com/office/drawing/2014/main" id="{CE154C07-B222-59BC-201D-5FF608211754}"/>
              </a:ext>
            </a:extLst>
          </p:cNvPr>
          <p:cNvSpPr/>
          <p:nvPr/>
        </p:nvSpPr>
        <p:spPr>
          <a:xfrm>
            <a:off x="1541721" y="5040119"/>
            <a:ext cx="893135" cy="175269"/>
          </a:xfrm>
          <a:prstGeom prst="leftRightArrow">
            <a:avLst>
              <a:gd name="adj1" fmla="val 35772"/>
              <a:gd name="adj2" fmla="val 5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C6C189B-2EF0-459E-78ED-A07C6F97DF30}"/>
              </a:ext>
            </a:extLst>
          </p:cNvPr>
          <p:cNvSpPr txBox="1"/>
          <p:nvPr/>
        </p:nvSpPr>
        <p:spPr>
          <a:xfrm>
            <a:off x="1574919" y="4779077"/>
            <a:ext cx="8203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≈ 60 fs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A3EAC8-6599-C01C-69BF-852D2EEA3635}"/>
              </a:ext>
            </a:extLst>
          </p:cNvPr>
          <p:cNvSpPr txBox="1"/>
          <p:nvPr/>
        </p:nvSpPr>
        <p:spPr>
          <a:xfrm>
            <a:off x="1008067" y="6052792"/>
            <a:ext cx="19753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Poor beam quality</a:t>
            </a:r>
          </a:p>
        </p:txBody>
      </p:sp>
      <p:pic>
        <p:nvPicPr>
          <p:cNvPr id="47" name="Picture 46" descr="A graph with a blue line&#10;&#10;Description automatically generated">
            <a:extLst>
              <a:ext uri="{FF2B5EF4-FFF2-40B4-BE49-F238E27FC236}">
                <a16:creationId xmlns:a16="http://schemas.microsoft.com/office/drawing/2014/main" id="{43B45DE2-5DB8-23F2-3DA3-4E558A3C13D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6" b="17822"/>
          <a:stretch/>
        </p:blipFill>
        <p:spPr>
          <a:xfrm flipV="1">
            <a:off x="3960120" y="4297481"/>
            <a:ext cx="3478597" cy="1704750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B1785A91-B51A-1F49-7FF8-4DE40C47F176}"/>
              </a:ext>
            </a:extLst>
          </p:cNvPr>
          <p:cNvSpPr>
            <a:spLocks/>
          </p:cNvSpPr>
          <p:nvPr/>
        </p:nvSpPr>
        <p:spPr>
          <a:xfrm>
            <a:off x="5564537" y="4249470"/>
            <a:ext cx="180000" cy="180000"/>
          </a:xfrm>
          <a:prstGeom prst="ellipse">
            <a:avLst/>
          </a:prstGeom>
          <a:solidFill>
            <a:srgbClr val="00B05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Arrow: Left-Right 48">
            <a:extLst>
              <a:ext uri="{FF2B5EF4-FFF2-40B4-BE49-F238E27FC236}">
                <a16:creationId xmlns:a16="http://schemas.microsoft.com/office/drawing/2014/main" id="{993D3DB6-83B0-6643-84FF-5DF045AEF603}"/>
              </a:ext>
            </a:extLst>
          </p:cNvPr>
          <p:cNvSpPr/>
          <p:nvPr/>
        </p:nvSpPr>
        <p:spPr>
          <a:xfrm>
            <a:off x="5256028" y="5055379"/>
            <a:ext cx="893135" cy="175269"/>
          </a:xfrm>
          <a:prstGeom prst="leftRightArrow">
            <a:avLst>
              <a:gd name="adj1" fmla="val 35772"/>
              <a:gd name="adj2" fmla="val 5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4FB293E-2F34-D9BC-355A-EAEFB64A6A65}"/>
              </a:ext>
            </a:extLst>
          </p:cNvPr>
          <p:cNvSpPr txBox="1"/>
          <p:nvPr/>
        </p:nvSpPr>
        <p:spPr>
          <a:xfrm>
            <a:off x="5289226" y="4775384"/>
            <a:ext cx="8203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≈ 60 fs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CF33141-EA19-765E-C4EA-542D2CC2834A}"/>
              </a:ext>
            </a:extLst>
          </p:cNvPr>
          <p:cNvSpPr txBox="1"/>
          <p:nvPr/>
        </p:nvSpPr>
        <p:spPr>
          <a:xfrm>
            <a:off x="4722374" y="6052792"/>
            <a:ext cx="19753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High beam quality</a:t>
            </a:r>
          </a:p>
        </p:txBody>
      </p:sp>
      <p:pic>
        <p:nvPicPr>
          <p:cNvPr id="55" name="Picture 54" descr="A logo with text and symbols&#10;&#10;Description automatically generated with medium confidence">
            <a:extLst>
              <a:ext uri="{FF2B5EF4-FFF2-40B4-BE49-F238E27FC236}">
                <a16:creationId xmlns:a16="http://schemas.microsoft.com/office/drawing/2014/main" id="{302BEAA6-CC31-2C1E-5D81-11EDF1EF97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094" y="3553570"/>
            <a:ext cx="3076074" cy="2015124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2FEBED0-B2B0-8931-E8DD-8D4BBD764FF0}"/>
              </a:ext>
            </a:extLst>
          </p:cNvPr>
          <p:cNvSpPr txBox="1"/>
          <p:nvPr/>
        </p:nvSpPr>
        <p:spPr>
          <a:xfrm>
            <a:off x="161954" y="4420781"/>
            <a:ext cx="14093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Accelerating field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76D9408-47F7-41AC-3DA8-B77D7815FD02}"/>
              </a:ext>
            </a:extLst>
          </p:cNvPr>
          <p:cNvSpPr txBox="1"/>
          <p:nvPr/>
        </p:nvSpPr>
        <p:spPr>
          <a:xfrm>
            <a:off x="7950489" y="5660640"/>
            <a:ext cx="39956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Combines 3 accelerator technologies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THz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“bridge”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between RF and LWFA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02C0602-4BBE-ED63-7179-588D05C1C6EA}"/>
              </a:ext>
            </a:extLst>
          </p:cNvPr>
          <p:cNvSpPr txBox="1"/>
          <p:nvPr/>
        </p:nvSpPr>
        <p:spPr>
          <a:xfrm>
            <a:off x="5877270" y="3525898"/>
            <a:ext cx="7515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</a:p>
        </p:txBody>
      </p:sp>
      <p:sp>
        <p:nvSpPr>
          <p:cNvPr id="60" name="Arrow: Bent-Up 59">
            <a:extLst>
              <a:ext uri="{FF2B5EF4-FFF2-40B4-BE49-F238E27FC236}">
                <a16:creationId xmlns:a16="http://schemas.microsoft.com/office/drawing/2014/main" id="{CA1D1E0F-637D-C55C-4D62-DCFCD0D95FBA}"/>
              </a:ext>
            </a:extLst>
          </p:cNvPr>
          <p:cNvSpPr/>
          <p:nvPr/>
        </p:nvSpPr>
        <p:spPr>
          <a:xfrm>
            <a:off x="6669216" y="3447241"/>
            <a:ext cx="751548" cy="318954"/>
          </a:xfrm>
          <a:prstGeom prst="bentUpArrow">
            <a:avLst>
              <a:gd name="adj1" fmla="val 25000"/>
              <a:gd name="adj2" fmla="val 38334"/>
              <a:gd name="adj3" fmla="val 35001"/>
            </a:avLst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Arrow: Bent-Up 60">
            <a:extLst>
              <a:ext uri="{FF2B5EF4-FFF2-40B4-BE49-F238E27FC236}">
                <a16:creationId xmlns:a16="http://schemas.microsoft.com/office/drawing/2014/main" id="{DB485388-0E6C-5674-013D-0B6317BD0A5B}"/>
              </a:ext>
            </a:extLst>
          </p:cNvPr>
          <p:cNvSpPr/>
          <p:nvPr/>
        </p:nvSpPr>
        <p:spPr>
          <a:xfrm flipH="1">
            <a:off x="5087595" y="3447241"/>
            <a:ext cx="751548" cy="318954"/>
          </a:xfrm>
          <a:prstGeom prst="bentUpArrow">
            <a:avLst>
              <a:gd name="adj1" fmla="val 25000"/>
              <a:gd name="adj2" fmla="val 38334"/>
              <a:gd name="adj3" fmla="val 35001"/>
            </a:avLst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F5D1A93-1907-DF1C-3AD5-D7E01577403E}"/>
              </a:ext>
            </a:extLst>
          </p:cNvPr>
          <p:cNvSpPr txBox="1"/>
          <p:nvPr/>
        </p:nvSpPr>
        <p:spPr>
          <a:xfrm>
            <a:off x="1098624" y="3912489"/>
            <a:ext cx="17942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rgbClr val="B8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bunch</a:t>
            </a:r>
          </a:p>
        </p:txBody>
      </p:sp>
    </p:spTree>
    <p:extLst>
      <p:ext uri="{BB962C8B-B14F-4D97-AF65-F5344CB8AC3E}">
        <p14:creationId xmlns:p14="http://schemas.microsoft.com/office/powerpoint/2010/main" val="361525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0.04218 -0.00092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" y="-4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0.23893 0.00324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0" y="16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7 L 0.2362 0.00648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2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0.00586 0.00046 " pathEditMode="relative" rAng="0" ptsTypes="AA">
                                      <p:cBhvr>
                                        <p:cTn id="75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4" grpId="0"/>
      <p:bldP spid="6" grpId="0"/>
      <p:bldP spid="39" grpId="0" animBg="1"/>
      <p:bldP spid="39" grpId="1" animBg="1"/>
      <p:bldP spid="42" grpId="0" animBg="1"/>
      <p:bldP spid="43" grpId="0"/>
      <p:bldP spid="12" grpId="0"/>
      <p:bldP spid="48" grpId="0" animBg="1"/>
      <p:bldP spid="48" grpId="1" animBg="1"/>
      <p:bldP spid="48" grpId="2" animBg="1"/>
      <p:bldP spid="49" grpId="0" animBg="1"/>
      <p:bldP spid="50" grpId="0"/>
      <p:bldP spid="51" grpId="0"/>
      <p:bldP spid="56" grpId="0"/>
      <p:bldP spid="57" grpId="0"/>
      <p:bldP spid="58" grpId="0"/>
      <p:bldP spid="60" grpId="0" animBg="1"/>
      <p:bldP spid="61" grpId="0" animBg="1"/>
      <p:bldP spid="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12192000" cy="461665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100000">
                <a:srgbClr val="7030A0">
                  <a:alpha val="50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Terahertz-driven acceleration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CEF3D9-40EA-31EC-03F5-63CB36449EEF}"/>
              </a:ext>
            </a:extLst>
          </p:cNvPr>
          <p:cNvSpPr txBox="1"/>
          <p:nvPr/>
        </p:nvSpPr>
        <p:spPr>
          <a:xfrm>
            <a:off x="0" y="6534385"/>
            <a:ext cx="12192000" cy="338554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100000">
                <a:srgbClr val="7030A0">
                  <a:alpha val="50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Morgan Hibberd  |  The next 20 years: Advanced acceleration  |  CI 20</a:t>
            </a:r>
            <a:r>
              <a:rPr lang="en-GB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Anniversary 20</a:t>
            </a:r>
            <a:r>
              <a:rPr lang="en-GB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Sep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BD9BEB-F4B8-B692-5347-07A3335B4A67}"/>
              </a:ext>
            </a:extLst>
          </p:cNvPr>
          <p:cNvSpPr txBox="1"/>
          <p:nvPr/>
        </p:nvSpPr>
        <p:spPr>
          <a:xfrm>
            <a:off x="277752" y="597207"/>
            <a:ext cx="92383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Use ultrashort lasers to generate high-field terahertz pulses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Compact, high-charge, laser synchronisation, ideal for beam manipulation, no messy plasmas!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Sources developed with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&gt;10 GV/m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fields –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need to harness this potential for acceleration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7BAE67-D999-B852-CE93-B6E09F3BF411}"/>
              </a:ext>
            </a:extLst>
          </p:cNvPr>
          <p:cNvSpPr txBox="1"/>
          <p:nvPr/>
        </p:nvSpPr>
        <p:spPr>
          <a:xfrm>
            <a:off x="3676073" y="1932857"/>
            <a:ext cx="2702342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360000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First demonstrations with r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elativistic electrons in 2020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BA57DC-F718-C9D8-42A8-EDE6D12375F7}"/>
              </a:ext>
            </a:extLst>
          </p:cNvPr>
          <p:cNvSpPr txBox="1"/>
          <p:nvPr/>
        </p:nvSpPr>
        <p:spPr>
          <a:xfrm>
            <a:off x="356537" y="5506133"/>
            <a:ext cx="5963959" cy="830997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/>
        </p:spPr>
        <p:txBody>
          <a:bodyPr wrap="square">
            <a:spAutoFit/>
          </a:bodyPr>
          <a:lstStyle/>
          <a:p>
            <a:pPr defTabSz="360000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GeV and beyond?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36000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Major source and structure developments</a:t>
            </a:r>
          </a:p>
          <a:p>
            <a:pPr marL="285750" indent="-285750" defTabSz="36000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Efficiency a key challenge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1C0BA71-FE1C-3B77-F08C-B2FC9057E8E0}"/>
              </a:ext>
            </a:extLst>
          </p:cNvPr>
          <p:cNvSpPr/>
          <p:nvPr/>
        </p:nvSpPr>
        <p:spPr>
          <a:xfrm rot="5400000">
            <a:off x="4740270" y="2616834"/>
            <a:ext cx="529546" cy="338554"/>
          </a:xfrm>
          <a:prstGeom prst="rightArrow">
            <a:avLst>
              <a:gd name="adj1" fmla="val 50000"/>
              <a:gd name="adj2" fmla="val 78609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E69CEF-36AC-A59F-AE83-5B32893CB58F}"/>
              </a:ext>
            </a:extLst>
          </p:cNvPr>
          <p:cNvSpPr txBox="1"/>
          <p:nvPr/>
        </p:nvSpPr>
        <p:spPr>
          <a:xfrm>
            <a:off x="3819744" y="3069934"/>
            <a:ext cx="2414999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360000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From keV to MeV acceleration in &lt;5 years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6BA123-A9EA-6E76-B5ED-F48DC5329883}"/>
              </a:ext>
            </a:extLst>
          </p:cNvPr>
          <p:cNvSpPr txBox="1"/>
          <p:nvPr/>
        </p:nvSpPr>
        <p:spPr>
          <a:xfrm>
            <a:off x="3547702" y="1639805"/>
            <a:ext cx="30609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dirty="0">
                <a:solidFill>
                  <a:srgbClr val="1A1A1A"/>
                </a:solidFill>
                <a:effectLst/>
                <a:latin typeface="Helvetica" panose="020B0604020202020204" pitchFamily="34" charset="0"/>
              </a:rPr>
              <a:t>Hibberd et al. Nat. Photon.</a:t>
            </a:r>
            <a:r>
              <a:rPr lang="fr-FR" sz="1200" b="0" i="0" dirty="0">
                <a:solidFill>
                  <a:srgbClr val="1A1A1A"/>
                </a:solidFill>
                <a:effectLst/>
                <a:latin typeface="Helvetica" panose="020B0604020202020204" pitchFamily="34" charset="0"/>
              </a:rPr>
              <a:t> 14, 755 (2020)</a:t>
            </a:r>
            <a:endParaRPr lang="en-GB" sz="12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7FF66-AE84-2445-4D54-7F9B193AD43C}"/>
              </a:ext>
            </a:extLst>
          </p:cNvPr>
          <p:cNvGrpSpPr>
            <a:grpSpLocks noChangeAspect="1"/>
          </p:cNvGrpSpPr>
          <p:nvPr/>
        </p:nvGrpSpPr>
        <p:grpSpPr>
          <a:xfrm>
            <a:off x="8011483" y="1563745"/>
            <a:ext cx="3567553" cy="2675667"/>
            <a:chOff x="8144540" y="642163"/>
            <a:chExt cx="3994295" cy="2995724"/>
          </a:xfrm>
        </p:grpSpPr>
        <p:pic>
          <p:nvPicPr>
            <p:cNvPr id="15" name="Content Placeholder 3">
              <a:extLst>
                <a:ext uri="{FF2B5EF4-FFF2-40B4-BE49-F238E27FC236}">
                  <a16:creationId xmlns:a16="http://schemas.microsoft.com/office/drawing/2014/main" id="{7ADDC55D-DC39-3DCE-E673-F8EFC24BB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4540" y="642163"/>
              <a:ext cx="3994295" cy="299572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8A0AF48-D331-29CB-0B62-0F14AA8A1341}"/>
                </a:ext>
              </a:extLst>
            </p:cNvPr>
            <p:cNvSpPr/>
            <p:nvPr/>
          </p:nvSpPr>
          <p:spPr>
            <a:xfrm>
              <a:off x="8782493" y="674061"/>
              <a:ext cx="630865" cy="1719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815751A-91D8-04A1-B7A0-2DF34328945F}"/>
                </a:ext>
              </a:extLst>
            </p:cNvPr>
            <p:cNvSpPr/>
            <p:nvPr/>
          </p:nvSpPr>
          <p:spPr>
            <a:xfrm>
              <a:off x="9973206" y="647280"/>
              <a:ext cx="1176803" cy="1987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B74505FA-4D18-99B9-0F6F-60D8C42E7473}"/>
              </a:ext>
            </a:extLst>
          </p:cNvPr>
          <p:cNvSpPr/>
          <p:nvPr/>
        </p:nvSpPr>
        <p:spPr>
          <a:xfrm>
            <a:off x="2883549" y="3908965"/>
            <a:ext cx="3744416" cy="1638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27E9E52D-4854-B3F8-6EFA-70318B0718D2}"/>
              </a:ext>
            </a:extLst>
          </p:cNvPr>
          <p:cNvSpPr/>
          <p:nvPr/>
        </p:nvSpPr>
        <p:spPr>
          <a:xfrm>
            <a:off x="7616775" y="4772646"/>
            <a:ext cx="377636" cy="404878"/>
          </a:xfrm>
          <a:prstGeom prst="ellipse">
            <a:avLst/>
          </a:prstGeom>
          <a:gradFill>
            <a:gsLst>
              <a:gs pos="50000">
                <a:schemeClr val="bg1">
                  <a:alpha val="50000"/>
                </a:schemeClr>
              </a:gs>
              <a:gs pos="0">
                <a:srgbClr val="0000FF">
                  <a:alpha val="50000"/>
                </a:srgbClr>
              </a:gs>
              <a:gs pos="100000">
                <a:srgbClr val="FF0000">
                  <a:alpha val="50000"/>
                </a:srgbClr>
              </a:gs>
            </a:gsLst>
            <a:lin ang="0" scaled="1"/>
          </a:gradFill>
          <a:ln w="76200">
            <a:gradFill flip="none" rotWithShape="1">
              <a:gsLst>
                <a:gs pos="50000">
                  <a:schemeClr val="bg1"/>
                </a:gs>
                <a:gs pos="0">
                  <a:srgbClr val="0000FF"/>
                </a:gs>
                <a:gs pos="100000">
                  <a:srgbClr val="0000FF"/>
                </a:gs>
              </a:gsLst>
              <a:lin ang="0" scaled="1"/>
              <a:tileRect/>
            </a:gradFill>
          </a:ln>
          <a:effectLst/>
          <a:scene3d>
            <a:camera prst="isometricOffAxis2Left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E912E3A0-7DEB-8005-F9CB-A777A81D3882}"/>
              </a:ext>
            </a:extLst>
          </p:cNvPr>
          <p:cNvSpPr/>
          <p:nvPr/>
        </p:nvSpPr>
        <p:spPr>
          <a:xfrm>
            <a:off x="8017488" y="4826229"/>
            <a:ext cx="377636" cy="404878"/>
          </a:xfrm>
          <a:prstGeom prst="ellipse">
            <a:avLst/>
          </a:prstGeom>
          <a:gradFill>
            <a:gsLst>
              <a:gs pos="50000">
                <a:schemeClr val="bg1">
                  <a:alpha val="50000"/>
                </a:schemeClr>
              </a:gs>
              <a:gs pos="0">
                <a:srgbClr val="0000FF">
                  <a:alpha val="50000"/>
                </a:srgbClr>
              </a:gs>
              <a:gs pos="100000">
                <a:srgbClr val="FF0000">
                  <a:alpha val="50000"/>
                </a:srgbClr>
              </a:gs>
            </a:gsLst>
            <a:lin ang="0" scaled="1"/>
          </a:gradFill>
          <a:ln w="76200">
            <a:gradFill flip="none" rotWithShape="1">
              <a:gsLst>
                <a:gs pos="50000">
                  <a:schemeClr val="bg1"/>
                </a:gs>
                <a:gs pos="0">
                  <a:srgbClr val="0000FF"/>
                </a:gs>
                <a:gs pos="100000">
                  <a:srgbClr val="0000FF"/>
                </a:gs>
              </a:gsLst>
              <a:lin ang="0" scaled="1"/>
              <a:tileRect/>
            </a:gradFill>
          </a:ln>
          <a:effectLst/>
          <a:scene3d>
            <a:camera prst="isometricOffAxis2Left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4D60AF7-590E-903E-2CA9-5C3889B75F6C}"/>
              </a:ext>
            </a:extLst>
          </p:cNvPr>
          <p:cNvSpPr/>
          <p:nvPr/>
        </p:nvSpPr>
        <p:spPr>
          <a:xfrm>
            <a:off x="8418399" y="4876620"/>
            <a:ext cx="377636" cy="404878"/>
          </a:xfrm>
          <a:prstGeom prst="ellipse">
            <a:avLst/>
          </a:prstGeom>
          <a:gradFill>
            <a:gsLst>
              <a:gs pos="50000">
                <a:schemeClr val="bg1">
                  <a:alpha val="50000"/>
                </a:schemeClr>
              </a:gs>
              <a:gs pos="0">
                <a:srgbClr val="0000FF">
                  <a:alpha val="50000"/>
                </a:srgbClr>
              </a:gs>
              <a:gs pos="100000">
                <a:srgbClr val="FF0000">
                  <a:alpha val="50000"/>
                </a:srgbClr>
              </a:gs>
            </a:gsLst>
            <a:lin ang="0" scaled="1"/>
          </a:gradFill>
          <a:ln w="76200">
            <a:gradFill flip="none" rotWithShape="1">
              <a:gsLst>
                <a:gs pos="50000">
                  <a:schemeClr val="bg1"/>
                </a:gs>
                <a:gs pos="0">
                  <a:srgbClr val="0000FF"/>
                </a:gs>
                <a:gs pos="100000">
                  <a:srgbClr val="0000FF"/>
                </a:gs>
              </a:gsLst>
              <a:lin ang="0" scaled="1"/>
              <a:tileRect/>
            </a:gradFill>
          </a:ln>
          <a:effectLst/>
          <a:scene3d>
            <a:camera prst="isometricOffAxis2Left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A142A3D5-DDDF-17F1-F073-154529B6A71B}"/>
              </a:ext>
            </a:extLst>
          </p:cNvPr>
          <p:cNvSpPr/>
          <p:nvPr/>
        </p:nvSpPr>
        <p:spPr>
          <a:xfrm>
            <a:off x="8819112" y="4930203"/>
            <a:ext cx="377636" cy="404878"/>
          </a:xfrm>
          <a:prstGeom prst="ellipse">
            <a:avLst/>
          </a:prstGeom>
          <a:gradFill>
            <a:gsLst>
              <a:gs pos="50000">
                <a:schemeClr val="bg1">
                  <a:alpha val="50000"/>
                </a:schemeClr>
              </a:gs>
              <a:gs pos="0">
                <a:srgbClr val="0000FF">
                  <a:alpha val="50000"/>
                </a:srgbClr>
              </a:gs>
              <a:gs pos="100000">
                <a:srgbClr val="FF0000">
                  <a:alpha val="50000"/>
                </a:srgbClr>
              </a:gs>
            </a:gsLst>
            <a:lin ang="0" scaled="1"/>
          </a:gradFill>
          <a:ln w="76200">
            <a:gradFill flip="none" rotWithShape="1">
              <a:gsLst>
                <a:gs pos="50000">
                  <a:schemeClr val="bg1"/>
                </a:gs>
                <a:gs pos="0">
                  <a:srgbClr val="0000FF"/>
                </a:gs>
                <a:gs pos="100000">
                  <a:srgbClr val="0000FF"/>
                </a:gs>
              </a:gsLst>
              <a:lin ang="0" scaled="1"/>
              <a:tileRect/>
            </a:gradFill>
          </a:ln>
          <a:effectLst/>
          <a:scene3d>
            <a:camera prst="isometricOffAxis2Left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378CC87-4926-B140-E63F-2564DD4CCABF}"/>
              </a:ext>
            </a:extLst>
          </p:cNvPr>
          <p:cNvSpPr/>
          <p:nvPr/>
        </p:nvSpPr>
        <p:spPr>
          <a:xfrm>
            <a:off x="9220254" y="4977732"/>
            <a:ext cx="377636" cy="404878"/>
          </a:xfrm>
          <a:prstGeom prst="ellipse">
            <a:avLst/>
          </a:prstGeom>
          <a:gradFill>
            <a:gsLst>
              <a:gs pos="50000">
                <a:schemeClr val="bg1">
                  <a:alpha val="50000"/>
                </a:schemeClr>
              </a:gs>
              <a:gs pos="0">
                <a:srgbClr val="0000FF">
                  <a:alpha val="50000"/>
                </a:srgbClr>
              </a:gs>
              <a:gs pos="100000">
                <a:srgbClr val="FF0000">
                  <a:alpha val="50000"/>
                </a:srgbClr>
              </a:gs>
            </a:gsLst>
            <a:lin ang="0" scaled="1"/>
          </a:gradFill>
          <a:ln w="76200">
            <a:gradFill flip="none" rotWithShape="1">
              <a:gsLst>
                <a:gs pos="50000">
                  <a:schemeClr val="bg1"/>
                </a:gs>
                <a:gs pos="0">
                  <a:srgbClr val="0000FF"/>
                </a:gs>
                <a:gs pos="100000">
                  <a:srgbClr val="0000FF"/>
                </a:gs>
              </a:gsLst>
              <a:lin ang="0" scaled="1"/>
              <a:tileRect/>
            </a:gradFill>
          </a:ln>
          <a:effectLst/>
          <a:scene3d>
            <a:camera prst="isometricOffAxis2Left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C7B74895-10EF-7DE0-43CD-700C0D7FC4E6}"/>
              </a:ext>
            </a:extLst>
          </p:cNvPr>
          <p:cNvSpPr/>
          <p:nvPr/>
        </p:nvSpPr>
        <p:spPr>
          <a:xfrm>
            <a:off x="9620967" y="5031315"/>
            <a:ext cx="377636" cy="404878"/>
          </a:xfrm>
          <a:prstGeom prst="ellipse">
            <a:avLst/>
          </a:prstGeom>
          <a:gradFill>
            <a:gsLst>
              <a:gs pos="50000">
                <a:schemeClr val="bg1">
                  <a:alpha val="50000"/>
                </a:schemeClr>
              </a:gs>
              <a:gs pos="0">
                <a:srgbClr val="0000FF">
                  <a:alpha val="50000"/>
                </a:srgbClr>
              </a:gs>
              <a:gs pos="100000">
                <a:srgbClr val="FF0000">
                  <a:alpha val="50000"/>
                </a:srgbClr>
              </a:gs>
            </a:gsLst>
            <a:lin ang="0" scaled="1"/>
          </a:gradFill>
          <a:ln w="76200">
            <a:gradFill flip="none" rotWithShape="1">
              <a:gsLst>
                <a:gs pos="50000">
                  <a:schemeClr val="bg1"/>
                </a:gs>
                <a:gs pos="0">
                  <a:srgbClr val="0000FF"/>
                </a:gs>
                <a:gs pos="100000">
                  <a:srgbClr val="0000FF"/>
                </a:gs>
              </a:gsLst>
              <a:lin ang="0" scaled="1"/>
              <a:tileRect/>
            </a:gradFill>
          </a:ln>
          <a:effectLst/>
          <a:scene3d>
            <a:camera prst="isometricOffAxis2Left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8AFF9BE2-5B2B-36C7-3EA8-F872F89C8E2C}"/>
              </a:ext>
            </a:extLst>
          </p:cNvPr>
          <p:cNvSpPr/>
          <p:nvPr/>
        </p:nvSpPr>
        <p:spPr>
          <a:xfrm>
            <a:off x="10018517" y="5107375"/>
            <a:ext cx="377636" cy="404878"/>
          </a:xfrm>
          <a:prstGeom prst="ellipse">
            <a:avLst/>
          </a:prstGeom>
          <a:gradFill>
            <a:gsLst>
              <a:gs pos="50000">
                <a:schemeClr val="bg1">
                  <a:alpha val="50000"/>
                </a:schemeClr>
              </a:gs>
              <a:gs pos="0">
                <a:srgbClr val="0000FF">
                  <a:alpha val="50000"/>
                </a:srgbClr>
              </a:gs>
              <a:gs pos="100000">
                <a:srgbClr val="FF0000">
                  <a:alpha val="50000"/>
                </a:srgbClr>
              </a:gs>
            </a:gsLst>
            <a:lin ang="0" scaled="1"/>
          </a:gradFill>
          <a:ln w="76200">
            <a:gradFill flip="none" rotWithShape="1">
              <a:gsLst>
                <a:gs pos="50000">
                  <a:schemeClr val="bg1"/>
                </a:gs>
                <a:gs pos="0">
                  <a:srgbClr val="0000FF"/>
                </a:gs>
                <a:gs pos="100000">
                  <a:srgbClr val="0000FF"/>
                </a:gs>
              </a:gsLst>
              <a:lin ang="0" scaled="1"/>
              <a:tileRect/>
            </a:gradFill>
          </a:ln>
          <a:effectLst/>
          <a:scene3d>
            <a:camera prst="isometricOffAxis2Left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EF74148F-5536-E738-A0AA-73873206AC67}"/>
              </a:ext>
            </a:extLst>
          </p:cNvPr>
          <p:cNvSpPr/>
          <p:nvPr/>
        </p:nvSpPr>
        <p:spPr>
          <a:xfrm>
            <a:off x="10419230" y="5160958"/>
            <a:ext cx="377636" cy="404878"/>
          </a:xfrm>
          <a:prstGeom prst="ellipse">
            <a:avLst/>
          </a:prstGeom>
          <a:gradFill>
            <a:gsLst>
              <a:gs pos="50000">
                <a:schemeClr val="bg1">
                  <a:alpha val="50000"/>
                </a:schemeClr>
              </a:gs>
              <a:gs pos="0">
                <a:srgbClr val="0000FF">
                  <a:alpha val="50000"/>
                </a:srgbClr>
              </a:gs>
              <a:gs pos="100000">
                <a:srgbClr val="FF0000">
                  <a:alpha val="50000"/>
                </a:srgbClr>
              </a:gs>
            </a:gsLst>
            <a:lin ang="0" scaled="1"/>
          </a:gradFill>
          <a:ln w="76200">
            <a:gradFill flip="none" rotWithShape="1">
              <a:gsLst>
                <a:gs pos="50000">
                  <a:schemeClr val="bg1"/>
                </a:gs>
                <a:gs pos="0">
                  <a:srgbClr val="0000FF"/>
                </a:gs>
                <a:gs pos="100000">
                  <a:srgbClr val="0000FF"/>
                </a:gs>
              </a:gsLst>
              <a:lin ang="0" scaled="1"/>
              <a:tileRect/>
            </a:gradFill>
          </a:ln>
          <a:effectLst/>
          <a:scene3d>
            <a:camera prst="isometricOffAxis2Left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3FA24AF7-7A68-3E41-5F10-02779BB7F7A9}"/>
              </a:ext>
            </a:extLst>
          </p:cNvPr>
          <p:cNvSpPr/>
          <p:nvPr/>
        </p:nvSpPr>
        <p:spPr>
          <a:xfrm>
            <a:off x="10825969" y="5210795"/>
            <a:ext cx="377636" cy="404878"/>
          </a:xfrm>
          <a:prstGeom prst="ellipse">
            <a:avLst/>
          </a:prstGeom>
          <a:gradFill>
            <a:gsLst>
              <a:gs pos="50000">
                <a:schemeClr val="bg1">
                  <a:alpha val="50000"/>
                </a:schemeClr>
              </a:gs>
              <a:gs pos="0">
                <a:srgbClr val="0000FF">
                  <a:alpha val="50000"/>
                </a:srgbClr>
              </a:gs>
              <a:gs pos="100000">
                <a:srgbClr val="FF0000">
                  <a:alpha val="50000"/>
                </a:srgbClr>
              </a:gs>
            </a:gsLst>
            <a:lin ang="0" scaled="1"/>
          </a:gradFill>
          <a:ln w="76200">
            <a:gradFill flip="none" rotWithShape="1">
              <a:gsLst>
                <a:gs pos="50000">
                  <a:schemeClr val="bg1"/>
                </a:gs>
                <a:gs pos="0">
                  <a:srgbClr val="0000FF"/>
                </a:gs>
                <a:gs pos="100000">
                  <a:srgbClr val="0000FF"/>
                </a:gs>
              </a:gsLst>
              <a:lin ang="0" scaled="1"/>
              <a:tileRect/>
            </a:gradFill>
          </a:ln>
          <a:effectLst/>
          <a:scene3d>
            <a:camera prst="isometricOffAxis2Left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FDDF0F5A-A1C9-D1B6-C1D6-8BDA29B2B864}"/>
              </a:ext>
            </a:extLst>
          </p:cNvPr>
          <p:cNvSpPr/>
          <p:nvPr/>
        </p:nvSpPr>
        <p:spPr>
          <a:xfrm>
            <a:off x="11226682" y="5264378"/>
            <a:ext cx="377636" cy="404878"/>
          </a:xfrm>
          <a:prstGeom prst="ellipse">
            <a:avLst/>
          </a:prstGeom>
          <a:gradFill>
            <a:gsLst>
              <a:gs pos="50000">
                <a:schemeClr val="bg1">
                  <a:alpha val="50000"/>
                </a:schemeClr>
              </a:gs>
              <a:gs pos="0">
                <a:srgbClr val="0000FF">
                  <a:alpha val="50000"/>
                </a:srgbClr>
              </a:gs>
              <a:gs pos="100000">
                <a:srgbClr val="FF0000">
                  <a:alpha val="50000"/>
                </a:srgbClr>
              </a:gs>
            </a:gsLst>
            <a:lin ang="0" scaled="1"/>
          </a:gradFill>
          <a:ln w="76200">
            <a:gradFill flip="none" rotWithShape="1">
              <a:gsLst>
                <a:gs pos="50000">
                  <a:schemeClr val="bg1"/>
                </a:gs>
                <a:gs pos="0">
                  <a:srgbClr val="0000FF"/>
                </a:gs>
                <a:gs pos="100000">
                  <a:srgbClr val="0000FF"/>
                </a:gs>
              </a:gsLst>
              <a:lin ang="0" scaled="1"/>
              <a:tileRect/>
            </a:gradFill>
          </a:ln>
          <a:effectLst/>
          <a:scene3d>
            <a:camera prst="isometricOffAxis2Left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BC4D534B-8513-FA27-FDEB-A6788982C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801" y="4182032"/>
            <a:ext cx="3779848" cy="701101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C91B560E-2933-A35C-0D02-E626EE790C37}"/>
              </a:ext>
            </a:extLst>
          </p:cNvPr>
          <p:cNvSpPr/>
          <p:nvPr/>
        </p:nvSpPr>
        <p:spPr>
          <a:xfrm>
            <a:off x="2883550" y="3743967"/>
            <a:ext cx="3744416" cy="1638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AC9D070-313B-B79F-9DCE-D19E66581153}"/>
              </a:ext>
            </a:extLst>
          </p:cNvPr>
          <p:cNvCxnSpPr>
            <a:cxnSpLocks/>
          </p:cNvCxnSpPr>
          <p:nvPr/>
        </p:nvCxnSpPr>
        <p:spPr>
          <a:xfrm>
            <a:off x="4306221" y="4478002"/>
            <a:ext cx="7885779" cy="1087672"/>
          </a:xfrm>
          <a:prstGeom prst="line">
            <a:avLst/>
          </a:prstGeom>
          <a:ln w="1905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D03A0F36-EEF0-FE0C-1CDB-41C0EC066E24}"/>
              </a:ext>
            </a:extLst>
          </p:cNvPr>
          <p:cNvSpPr txBox="1"/>
          <p:nvPr/>
        </p:nvSpPr>
        <p:spPr>
          <a:xfrm>
            <a:off x="8797526" y="4573979"/>
            <a:ext cx="1581452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Plasma wakefield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5FD56F10-6399-6881-A0E3-8867E1300118}"/>
              </a:ext>
            </a:extLst>
          </p:cNvPr>
          <p:cNvSpPr/>
          <p:nvPr/>
        </p:nvSpPr>
        <p:spPr>
          <a:xfrm rot="475552">
            <a:off x="4423878" y="4505878"/>
            <a:ext cx="829246" cy="88876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C60947D5-2A25-2734-455F-316FAD20DA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80" r="11078"/>
          <a:stretch/>
        </p:blipFill>
        <p:spPr>
          <a:xfrm>
            <a:off x="4898647" y="3819885"/>
            <a:ext cx="2377391" cy="17696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1Left">
              <a:rot lat="180000" lon="3259986" rev="21415204"/>
            </a:camera>
            <a:lightRig rig="threePt" dir="t"/>
          </a:scene3d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88234DAF-FF9F-B3AF-D8EB-33537AB272D4}"/>
              </a:ext>
            </a:extLst>
          </p:cNvPr>
          <p:cNvSpPr txBox="1"/>
          <p:nvPr/>
        </p:nvSpPr>
        <p:spPr>
          <a:xfrm>
            <a:off x="6373307" y="4112228"/>
            <a:ext cx="715400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THz pulse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862C53-2533-E6DC-FBA2-79A057BE0FC4}"/>
              </a:ext>
            </a:extLst>
          </p:cNvPr>
          <p:cNvSpPr txBox="1"/>
          <p:nvPr/>
        </p:nvSpPr>
        <p:spPr>
          <a:xfrm>
            <a:off x="429101" y="3832515"/>
            <a:ext cx="30609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60000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Laser-based THz-driven waveguide</a:t>
            </a:r>
          </a:p>
        </p:txBody>
      </p:sp>
      <p:pic>
        <p:nvPicPr>
          <p:cNvPr id="4" name="Picture 3" descr="A metal and glass object on a table&#10;&#10;Description automatically generated">
            <a:extLst>
              <a:ext uri="{FF2B5EF4-FFF2-40B4-BE49-F238E27FC236}">
                <a16:creationId xmlns:a16="http://schemas.microsoft.com/office/drawing/2014/main" id="{E5ADCF79-4CCC-D2A2-2064-84599CF307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01" y="1690339"/>
            <a:ext cx="3060961" cy="2041024"/>
          </a:xfrm>
          <a:prstGeom prst="rect">
            <a:avLst/>
          </a:prstGeom>
          <a:ln w="285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C9B8C3E-D6D0-C77D-2D0F-E07E09375C01}"/>
              </a:ext>
            </a:extLst>
          </p:cNvPr>
          <p:cNvSpPr txBox="1"/>
          <p:nvPr/>
        </p:nvSpPr>
        <p:spPr>
          <a:xfrm>
            <a:off x="356537" y="4205848"/>
            <a:ext cx="3949684" cy="1077218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/>
        </p:spPr>
        <p:txBody>
          <a:bodyPr wrap="square">
            <a:spAutoFit/>
          </a:bodyPr>
          <a:lstStyle/>
          <a:p>
            <a:pPr defTabSz="360000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Enhanced accelerator capabilities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36000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Bunch compression &amp; synchronisation</a:t>
            </a:r>
          </a:p>
          <a:p>
            <a:pPr marL="285750" indent="-285750" defTabSz="36000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Streaking for bunch diagnostics</a:t>
            </a:r>
          </a:p>
          <a:p>
            <a:pPr marL="285750" indent="-285750" defTabSz="36000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Bunch trains at THz repetition rates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6FEFD7-B78A-55D4-B839-FA8C55CCE5F7}"/>
              </a:ext>
            </a:extLst>
          </p:cNvPr>
          <p:cNvSpPr txBox="1"/>
          <p:nvPr/>
        </p:nvSpPr>
        <p:spPr>
          <a:xfrm>
            <a:off x="9483899" y="1349729"/>
            <a:ext cx="1365474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360000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THz streaking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862D68-90FE-2EC3-D529-906532DD5FC1}"/>
              </a:ext>
            </a:extLst>
          </p:cNvPr>
          <p:cNvSpPr txBox="1"/>
          <p:nvPr/>
        </p:nvSpPr>
        <p:spPr>
          <a:xfrm>
            <a:off x="8607217" y="5600305"/>
            <a:ext cx="1525458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360000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THz bunch trains</a:t>
            </a:r>
          </a:p>
        </p:txBody>
      </p:sp>
    </p:spTree>
    <p:extLst>
      <p:ext uri="{BB962C8B-B14F-4D97-AF65-F5344CB8AC3E}">
        <p14:creationId xmlns:p14="http://schemas.microsoft.com/office/powerpoint/2010/main" val="82840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0.09961 0.02476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0.40638 0.1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500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81" grpId="0"/>
      <p:bldP spid="82" grpId="0" animBg="1"/>
      <p:bldP spid="82" grpId="1" animBg="1"/>
      <p:bldP spid="82" grpId="2" animBg="1"/>
      <p:bldP spid="84" grpId="0"/>
      <p:bldP spid="22" grpId="0" animBg="1"/>
      <p:bldP spid="13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12192000" cy="461665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100000">
                <a:srgbClr val="7030A0">
                  <a:alpha val="50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the audience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CEF3D9-40EA-31EC-03F5-63CB36449EEF}"/>
              </a:ext>
            </a:extLst>
          </p:cNvPr>
          <p:cNvSpPr txBox="1"/>
          <p:nvPr/>
        </p:nvSpPr>
        <p:spPr>
          <a:xfrm>
            <a:off x="0" y="6534385"/>
            <a:ext cx="12192000" cy="338554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100000">
                <a:srgbClr val="7030A0">
                  <a:alpha val="50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Morgan Hibberd  |  The next 20 years: Advanced acceleration  |  CI 20</a:t>
            </a:r>
            <a:r>
              <a:rPr lang="en-GB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Anniversary 20</a:t>
            </a:r>
            <a:r>
              <a:rPr lang="en-GB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Sep 2024</a:t>
            </a: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6" name="Add-in 5">
                <a:extLst>
                  <a:ext uri="{FF2B5EF4-FFF2-40B4-BE49-F238E27FC236}">
                    <a16:creationId xmlns:a16="http://schemas.microsoft.com/office/drawing/2014/main" id="{22860D8F-8A7A-29E2-2026-73115E09559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81884429"/>
                  </p:ext>
                </p:extLst>
              </p:nvPr>
            </p:nvGraphicFramePr>
            <p:xfrm>
              <a:off x="238539" y="612250"/>
              <a:ext cx="11688418" cy="572494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6" name="Add-in 5">
                <a:extLst>
                  <a:ext uri="{FF2B5EF4-FFF2-40B4-BE49-F238E27FC236}">
                    <a16:creationId xmlns:a16="http://schemas.microsoft.com/office/drawing/2014/main" id="{22860D8F-8A7A-29E2-2026-73115E0955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8539" y="612250"/>
                <a:ext cx="11688418" cy="57249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2">
            <a:extLst>
              <a:ext uri="{FF2B5EF4-FFF2-40B4-BE49-F238E27FC236}">
                <a16:creationId xmlns:a16="http://schemas.microsoft.com/office/drawing/2014/main" id="{D4CF537D-EBA9-4CF3-96AE-C9FD2DEA8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702" y="133351"/>
            <a:ext cx="1562986" cy="156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02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uPRAXIA – EU funds design study for European plasma accelerator – INFN-LNF">
            <a:extLst>
              <a:ext uri="{FF2B5EF4-FFF2-40B4-BE49-F238E27FC236}">
                <a16:creationId xmlns:a16="http://schemas.microsoft.com/office/drawing/2014/main" id="{D897B1C5-AA3F-897D-5A48-B9D89A1D88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1" t="6381" r="7846"/>
          <a:stretch/>
        </p:blipFill>
        <p:spPr bwMode="auto">
          <a:xfrm>
            <a:off x="9607840" y="3340428"/>
            <a:ext cx="2255710" cy="83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"/>
            <a:ext cx="12192000" cy="461665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100000">
                <a:srgbClr val="7030A0">
                  <a:alpha val="50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Thoughts on the next 20 years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79D5FC-D712-145A-1B68-FD02963AAE2C}"/>
              </a:ext>
            </a:extLst>
          </p:cNvPr>
          <p:cNvSpPr txBox="1"/>
          <p:nvPr/>
        </p:nvSpPr>
        <p:spPr>
          <a:xfrm>
            <a:off x="280140" y="704739"/>
            <a:ext cx="901116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The Future Circular Collider (FCC)</a:t>
            </a:r>
          </a:p>
          <a:p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Monumental feat of engineering/science + new flagship for HEP – operation in 2040s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Whatever happens…we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to look to new advanced technologies!</a:t>
            </a: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Compact accelerators more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accessible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to wider communities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University labs, hospitals, industry etc.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Combination of advanced and conventional technologies to solve challenges</a:t>
            </a: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Transition from “advanced” concepts to real machines</a:t>
            </a:r>
          </a:p>
          <a:p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e.g.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EuPRAXIA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GB" sz="1400" b="1" dirty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ropean </a:t>
            </a:r>
            <a:r>
              <a:rPr lang="en-GB" sz="1400" b="1" dirty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lasma </a:t>
            </a:r>
            <a:r>
              <a:rPr lang="en-GB" sz="1400" b="1" dirty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esearch </a:t>
            </a:r>
            <a:r>
              <a:rPr lang="en-GB" sz="1400" b="1" dirty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ccelerator with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1400" b="1" dirty="0" err="1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cellence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GB" sz="1400" b="1" dirty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pplications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CEF3D9-40EA-31EC-03F5-63CB36449EEF}"/>
              </a:ext>
            </a:extLst>
          </p:cNvPr>
          <p:cNvSpPr txBox="1"/>
          <p:nvPr/>
        </p:nvSpPr>
        <p:spPr>
          <a:xfrm>
            <a:off x="0" y="6534385"/>
            <a:ext cx="12192000" cy="338554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100000">
                <a:srgbClr val="7030A0">
                  <a:alpha val="50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Morgan Hibberd  |  The next 20 years: Advanced acceleration  |  CI 20</a:t>
            </a:r>
            <a:r>
              <a:rPr lang="en-GB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Anniversary 20</a:t>
            </a:r>
            <a:r>
              <a:rPr lang="en-GB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Sep 2024</a:t>
            </a:r>
          </a:p>
        </p:txBody>
      </p:sp>
      <p:pic>
        <p:nvPicPr>
          <p:cNvPr id="4" name="Picture 3" descr="A logo with text and symbols&#10;&#10;Description automatically generated with medium confidence">
            <a:extLst>
              <a:ext uri="{FF2B5EF4-FFF2-40B4-BE49-F238E27FC236}">
                <a16:creationId xmlns:a16="http://schemas.microsoft.com/office/drawing/2014/main" id="{933E61CA-23F9-AED8-A103-0DEADA406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924" y="2126143"/>
            <a:ext cx="1761301" cy="11538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40DE37-689C-B08B-6FB3-971B7C3A9245}"/>
              </a:ext>
            </a:extLst>
          </p:cNvPr>
          <p:cNvSpPr txBox="1"/>
          <p:nvPr/>
        </p:nvSpPr>
        <p:spPr>
          <a:xfrm>
            <a:off x="1309983" y="4993252"/>
            <a:ext cx="1298099" cy="307777"/>
          </a:xfrm>
          <a:prstGeom prst="rect">
            <a:avLst/>
          </a:prstGeom>
          <a:solidFill>
            <a:srgbClr val="CDAB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360000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Photocathode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FCAD4A-9608-6BB7-D3F0-B27B0B465647}"/>
              </a:ext>
            </a:extLst>
          </p:cNvPr>
          <p:cNvSpPr txBox="1"/>
          <p:nvPr/>
        </p:nvSpPr>
        <p:spPr>
          <a:xfrm>
            <a:off x="2871507" y="4993252"/>
            <a:ext cx="540942" cy="307777"/>
          </a:xfrm>
          <a:prstGeom prst="rect">
            <a:avLst/>
          </a:prstGeom>
          <a:solidFill>
            <a:srgbClr val="CDAB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360000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Gun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B2163D-1952-EA02-5C99-4F88668E6E91}"/>
              </a:ext>
            </a:extLst>
          </p:cNvPr>
          <p:cNvSpPr txBox="1"/>
          <p:nvPr/>
        </p:nvSpPr>
        <p:spPr>
          <a:xfrm>
            <a:off x="3675874" y="4993251"/>
            <a:ext cx="1666399" cy="307777"/>
          </a:xfrm>
          <a:prstGeom prst="rect">
            <a:avLst/>
          </a:prstGeom>
          <a:solidFill>
            <a:srgbClr val="CDAB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360000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Linear accelerator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4E5B75-774C-94BA-40E9-3D120080BFF0}"/>
              </a:ext>
            </a:extLst>
          </p:cNvPr>
          <p:cNvSpPr txBox="1"/>
          <p:nvPr/>
        </p:nvSpPr>
        <p:spPr>
          <a:xfrm>
            <a:off x="5605698" y="4993250"/>
            <a:ext cx="1821976" cy="307777"/>
          </a:xfrm>
          <a:prstGeom prst="rect">
            <a:avLst/>
          </a:prstGeom>
          <a:solidFill>
            <a:srgbClr val="CDAB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360000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Free electron “laser”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F1834A-9851-D88B-20DB-B8B48C2B219A}"/>
              </a:ext>
            </a:extLst>
          </p:cNvPr>
          <p:cNvSpPr txBox="1"/>
          <p:nvPr/>
        </p:nvSpPr>
        <p:spPr>
          <a:xfrm>
            <a:off x="7691099" y="4993249"/>
            <a:ext cx="1600200" cy="307777"/>
          </a:xfrm>
          <a:prstGeom prst="rect">
            <a:avLst/>
          </a:prstGeom>
          <a:solidFill>
            <a:srgbClr val="CDAB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360000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User experiments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DC2E73-ECDF-74D6-4A36-19B8B20D6AE3}"/>
              </a:ext>
            </a:extLst>
          </p:cNvPr>
          <p:cNvSpPr txBox="1"/>
          <p:nvPr/>
        </p:nvSpPr>
        <p:spPr>
          <a:xfrm>
            <a:off x="280139" y="3973319"/>
            <a:ext cx="96025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Lasers integrated across all accelerator components – towards femtosecond regime and below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F42176E-21CB-71A4-66F4-272B6364C199}"/>
              </a:ext>
            </a:extLst>
          </p:cNvPr>
          <p:cNvSpPr/>
          <p:nvPr/>
        </p:nvSpPr>
        <p:spPr>
          <a:xfrm>
            <a:off x="2011634" y="4445176"/>
            <a:ext cx="8191841" cy="45719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B01949F6-080A-5030-A84D-ACFE6DA0224A}"/>
              </a:ext>
            </a:extLst>
          </p:cNvPr>
          <p:cNvSpPr/>
          <p:nvPr/>
        </p:nvSpPr>
        <p:spPr>
          <a:xfrm rot="5400000">
            <a:off x="1778974" y="4649284"/>
            <a:ext cx="502356" cy="139858"/>
          </a:xfrm>
          <a:prstGeom prst="rightArrow">
            <a:avLst>
              <a:gd name="adj1" fmla="val 32993"/>
              <a:gd name="adj2" fmla="val 101487"/>
            </a:avLst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AF492D77-BDEF-FD15-6295-E124015982F1}"/>
              </a:ext>
            </a:extLst>
          </p:cNvPr>
          <p:cNvSpPr/>
          <p:nvPr/>
        </p:nvSpPr>
        <p:spPr>
          <a:xfrm rot="5400000">
            <a:off x="2914433" y="4649284"/>
            <a:ext cx="502356" cy="139858"/>
          </a:xfrm>
          <a:prstGeom prst="rightArrow">
            <a:avLst>
              <a:gd name="adj1" fmla="val 32993"/>
              <a:gd name="adj2" fmla="val 101487"/>
            </a:avLst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D60D6F81-FB00-010E-CCED-EFA916913F7F}"/>
              </a:ext>
            </a:extLst>
          </p:cNvPr>
          <p:cNvSpPr/>
          <p:nvPr/>
        </p:nvSpPr>
        <p:spPr>
          <a:xfrm rot="5400000">
            <a:off x="4238883" y="4649284"/>
            <a:ext cx="502356" cy="139858"/>
          </a:xfrm>
          <a:prstGeom prst="rightArrow">
            <a:avLst>
              <a:gd name="adj1" fmla="val 32993"/>
              <a:gd name="adj2" fmla="val 101487"/>
            </a:avLst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4B94B0DD-B9E5-020D-3E38-53554E0702E0}"/>
              </a:ext>
            </a:extLst>
          </p:cNvPr>
          <p:cNvSpPr/>
          <p:nvPr/>
        </p:nvSpPr>
        <p:spPr>
          <a:xfrm rot="5400000">
            <a:off x="6220998" y="4649284"/>
            <a:ext cx="502356" cy="139858"/>
          </a:xfrm>
          <a:prstGeom prst="rightArrow">
            <a:avLst>
              <a:gd name="adj1" fmla="val 32993"/>
              <a:gd name="adj2" fmla="val 101487"/>
            </a:avLst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996A28D5-C427-6064-A5E2-2992EB63E104}"/>
              </a:ext>
            </a:extLst>
          </p:cNvPr>
          <p:cNvSpPr/>
          <p:nvPr/>
        </p:nvSpPr>
        <p:spPr>
          <a:xfrm rot="5400000">
            <a:off x="8180573" y="4649284"/>
            <a:ext cx="502356" cy="139858"/>
          </a:xfrm>
          <a:prstGeom prst="rightArrow">
            <a:avLst>
              <a:gd name="adj1" fmla="val 32993"/>
              <a:gd name="adj2" fmla="val 101487"/>
            </a:avLst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A367A5-0C0F-3D7F-0AD2-ED2E97E62A32}"/>
              </a:ext>
            </a:extLst>
          </p:cNvPr>
          <p:cNvSpPr txBox="1"/>
          <p:nvPr/>
        </p:nvSpPr>
        <p:spPr>
          <a:xfrm>
            <a:off x="9554724" y="4993249"/>
            <a:ext cx="1166851" cy="307777"/>
          </a:xfrm>
          <a:prstGeom prst="rect">
            <a:avLst/>
          </a:prstGeom>
          <a:solidFill>
            <a:srgbClr val="CDAB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360000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Diagnostics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3A3D62D2-4F52-7254-CFC0-3A622D41C17F}"/>
              </a:ext>
            </a:extLst>
          </p:cNvPr>
          <p:cNvSpPr/>
          <p:nvPr/>
        </p:nvSpPr>
        <p:spPr>
          <a:xfrm rot="5400000">
            <a:off x="9928410" y="4647618"/>
            <a:ext cx="502356" cy="139858"/>
          </a:xfrm>
          <a:prstGeom prst="rightArrow">
            <a:avLst>
              <a:gd name="adj1" fmla="val 32993"/>
              <a:gd name="adj2" fmla="val 101487"/>
            </a:avLst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2BCFB5-7183-8896-8C1E-FA596207BA7E}"/>
              </a:ext>
            </a:extLst>
          </p:cNvPr>
          <p:cNvSpPr txBox="1"/>
          <p:nvPr/>
        </p:nvSpPr>
        <p:spPr>
          <a:xfrm>
            <a:off x="280139" y="5496365"/>
            <a:ext cx="104414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Timescale for a future advanced collider?</a:t>
            </a: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Big challenges ahead – repetition rate/luminosity, stability, beam quality, staging, energy efficiency, sustainability</a:t>
            </a:r>
          </a:p>
        </p:txBody>
      </p:sp>
      <p:pic>
        <p:nvPicPr>
          <p:cNvPr id="34" name="Picture 2" descr="https://images.immediate.co.uk/production/volatile/sites/4/2022/04/Fututre-Circular-Collider-CERN-f0e0b23.jpg?quality=90&amp;resize=700,335">
            <a:extLst>
              <a:ext uri="{FF2B5EF4-FFF2-40B4-BE49-F238E27FC236}">
                <a16:creationId xmlns:a16="http://schemas.microsoft.com/office/drawing/2014/main" id="{D7C0D503-78AB-5155-0E88-C4E352EAE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656" y="611121"/>
            <a:ext cx="3109009" cy="1487883"/>
          </a:xfrm>
          <a:prstGeom prst="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785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12192000" cy="461665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100000">
                <a:srgbClr val="7030A0">
                  <a:alpha val="50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the audience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CEF3D9-40EA-31EC-03F5-63CB36449EEF}"/>
              </a:ext>
            </a:extLst>
          </p:cNvPr>
          <p:cNvSpPr txBox="1"/>
          <p:nvPr/>
        </p:nvSpPr>
        <p:spPr>
          <a:xfrm>
            <a:off x="0" y="6534385"/>
            <a:ext cx="12192000" cy="338554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100000">
                <a:srgbClr val="7030A0">
                  <a:alpha val="50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Morgan Hibberd  |  The next 20 years: Advanced acceleration  |  CI 20</a:t>
            </a:r>
            <a:r>
              <a:rPr lang="en-GB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Anniversary 20</a:t>
            </a:r>
            <a:r>
              <a:rPr lang="en-GB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Sep 2024</a:t>
            </a: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Add-in 4">
                <a:extLst>
                  <a:ext uri="{FF2B5EF4-FFF2-40B4-BE49-F238E27FC236}">
                    <a16:creationId xmlns:a16="http://schemas.microsoft.com/office/drawing/2014/main" id="{8A349331-53A6-AFD0-0F4F-F357E31B658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38497145"/>
                  </p:ext>
                </p:extLst>
              </p:nvPr>
            </p:nvGraphicFramePr>
            <p:xfrm>
              <a:off x="326003" y="715617"/>
              <a:ext cx="11418074" cy="5550011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5" name="Add-in 4">
                <a:extLst>
                  <a:ext uri="{FF2B5EF4-FFF2-40B4-BE49-F238E27FC236}">
                    <a16:creationId xmlns:a16="http://schemas.microsoft.com/office/drawing/2014/main" id="{8A349331-53A6-AFD0-0F4F-F357E31B658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6003" y="715617"/>
                <a:ext cx="11418074" cy="5550011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2">
            <a:extLst>
              <a:ext uri="{FF2B5EF4-FFF2-40B4-BE49-F238E27FC236}">
                <a16:creationId xmlns:a16="http://schemas.microsoft.com/office/drawing/2014/main" id="{7D3B0E7D-42ED-6350-A96D-9A4872AAF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702" y="133351"/>
            <a:ext cx="1562986" cy="156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541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12192000" cy="461665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100000">
                <a:srgbClr val="7030A0">
                  <a:alpha val="50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future prospects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CEF3D9-40EA-31EC-03F5-63CB36449EEF}"/>
              </a:ext>
            </a:extLst>
          </p:cNvPr>
          <p:cNvSpPr txBox="1"/>
          <p:nvPr/>
        </p:nvSpPr>
        <p:spPr>
          <a:xfrm>
            <a:off x="0" y="6534385"/>
            <a:ext cx="12192000" cy="338554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100000">
                <a:srgbClr val="7030A0">
                  <a:alpha val="50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Morgan Hibberd  |  The next 20 years: Advanced acceleration  |  CI 20</a:t>
            </a:r>
            <a:r>
              <a:rPr lang="en-GB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Anniversary 20</a:t>
            </a:r>
            <a:r>
              <a:rPr lang="en-GB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Sep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7DF593-C6B5-427F-FD03-65E3C9055E6B}"/>
              </a:ext>
            </a:extLst>
          </p:cNvPr>
          <p:cNvSpPr txBox="1"/>
          <p:nvPr/>
        </p:nvSpPr>
        <p:spPr>
          <a:xfrm>
            <a:off x="9233202" y="1039352"/>
            <a:ext cx="1209675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60B997-D17A-A1B9-C311-51E98FC2A0EE}"/>
              </a:ext>
            </a:extLst>
          </p:cNvPr>
          <p:cNvSpPr txBox="1"/>
          <p:nvPr/>
        </p:nvSpPr>
        <p:spPr>
          <a:xfrm>
            <a:off x="10843319" y="1039352"/>
            <a:ext cx="938214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302134-5E52-2942-B886-85149AB149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41" r="4158" b="3804"/>
          <a:stretch/>
        </p:blipFill>
        <p:spPr>
          <a:xfrm>
            <a:off x="299149" y="1027786"/>
            <a:ext cx="2898742" cy="38522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543FC2-4D3B-F1B1-D96C-4B89250B9854}"/>
              </a:ext>
            </a:extLst>
          </p:cNvPr>
          <p:cNvSpPr txBox="1"/>
          <p:nvPr/>
        </p:nvSpPr>
        <p:spPr>
          <a:xfrm>
            <a:off x="470805" y="680926"/>
            <a:ext cx="2555429" cy="400110"/>
          </a:xfrm>
          <a:prstGeom prst="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20 years ago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D28FA4-6C44-5012-96FE-78A68A666488}"/>
              </a:ext>
            </a:extLst>
          </p:cNvPr>
          <p:cNvSpPr txBox="1"/>
          <p:nvPr/>
        </p:nvSpPr>
        <p:spPr>
          <a:xfrm>
            <a:off x="7433273" y="679637"/>
            <a:ext cx="2555429" cy="400110"/>
          </a:xfrm>
          <a:prstGeom prst="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 20 years*</a:t>
            </a:r>
          </a:p>
        </p:txBody>
      </p:sp>
      <p:pic>
        <p:nvPicPr>
          <p:cNvPr id="15" name="Picture 14" descr="A group of men standing in front of a computer screen&#10;&#10;Description automatically generated">
            <a:extLst>
              <a:ext uri="{FF2B5EF4-FFF2-40B4-BE49-F238E27FC236}">
                <a16:creationId xmlns:a16="http://schemas.microsoft.com/office/drawing/2014/main" id="{788F574A-4DD7-B5BE-8325-C18310FC1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395" y="1079747"/>
            <a:ext cx="6314138" cy="3800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75E9AEA-9D69-4672-BD7D-BE875B24B499}"/>
              </a:ext>
            </a:extLst>
          </p:cNvPr>
          <p:cNvSpPr txBox="1"/>
          <p:nvPr/>
        </p:nvSpPr>
        <p:spPr>
          <a:xfrm>
            <a:off x="5467396" y="4895452"/>
            <a:ext cx="6314138" cy="307777"/>
          </a:xfrm>
          <a:prstGeom prst="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*no one in this picture is actually 20 years older than me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7A73C82A-4690-3AAC-22A2-4A0B4B6434BE}"/>
              </a:ext>
            </a:extLst>
          </p:cNvPr>
          <p:cNvSpPr/>
          <p:nvPr/>
        </p:nvSpPr>
        <p:spPr>
          <a:xfrm>
            <a:off x="3718900" y="2588245"/>
            <a:ext cx="1305427" cy="640699"/>
          </a:xfrm>
          <a:prstGeom prst="rightArrow">
            <a:avLst>
              <a:gd name="adj1" fmla="val 50000"/>
              <a:gd name="adj2" fmla="val 78609"/>
            </a:avLst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841575-AD71-BB29-2127-44FDFCA77B8F}"/>
              </a:ext>
            </a:extLst>
          </p:cNvPr>
          <p:cNvSpPr txBox="1"/>
          <p:nvPr/>
        </p:nvSpPr>
        <p:spPr>
          <a:xfrm>
            <a:off x="3197891" y="5498150"/>
            <a:ext cx="5083181" cy="707886"/>
          </a:xfrm>
          <a:prstGeom prst="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for listening!</a:t>
            </a:r>
          </a:p>
        </p:txBody>
      </p:sp>
    </p:spTree>
    <p:extLst>
      <p:ext uri="{BB962C8B-B14F-4D97-AF65-F5344CB8AC3E}">
        <p14:creationId xmlns:p14="http://schemas.microsoft.com/office/powerpoint/2010/main" val="159664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6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DBA9769-669E-43E5-6765-CADF27C531CF}"/>
              </a:ext>
            </a:extLst>
          </p:cNvPr>
          <p:cNvSpPr/>
          <p:nvPr/>
        </p:nvSpPr>
        <p:spPr>
          <a:xfrm>
            <a:off x="6520212" y="1223360"/>
            <a:ext cx="5332397" cy="4836695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0" y="1"/>
            <a:ext cx="12192000" cy="461665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100000">
                <a:srgbClr val="7030A0">
                  <a:alpha val="50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Exciting alternatives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CEF3D9-40EA-31EC-03F5-63CB36449EEF}"/>
              </a:ext>
            </a:extLst>
          </p:cNvPr>
          <p:cNvSpPr txBox="1"/>
          <p:nvPr/>
        </p:nvSpPr>
        <p:spPr>
          <a:xfrm>
            <a:off x="0" y="6534385"/>
            <a:ext cx="12192000" cy="338554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100000">
                <a:srgbClr val="7030A0">
                  <a:alpha val="50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Morgan Hibberd  |  The next 20 years: Advanced acceleration  |  CI 20</a:t>
            </a:r>
            <a:r>
              <a:rPr lang="en-GB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Anniversary 20</a:t>
            </a:r>
            <a:r>
              <a:rPr lang="en-GB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Sep 2024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361E10-1E75-2365-4D93-08C39D438DFD}"/>
              </a:ext>
            </a:extLst>
          </p:cNvPr>
          <p:cNvSpPr/>
          <p:nvPr/>
        </p:nvSpPr>
        <p:spPr>
          <a:xfrm>
            <a:off x="254265" y="1223360"/>
            <a:ext cx="5332397" cy="4836695"/>
          </a:xfrm>
          <a:prstGeom prst="rect">
            <a:avLst/>
          </a:prstGeom>
          <a:solidFill>
            <a:srgbClr val="6600FF">
              <a:alpha val="2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8CC93D-2B8F-409A-AAC9-75ED6E466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675" y="1507823"/>
            <a:ext cx="2702342" cy="2041024"/>
          </a:xfrm>
          <a:prstGeom prst="rect">
            <a:avLst/>
          </a:prstGeom>
          <a:ln w="38100">
            <a:solidFill>
              <a:srgbClr val="66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1D509B-444C-8BA8-CB6A-F1226B4F30CF}"/>
              </a:ext>
            </a:extLst>
          </p:cNvPr>
          <p:cNvSpPr txBox="1"/>
          <p:nvPr/>
        </p:nvSpPr>
        <p:spPr>
          <a:xfrm>
            <a:off x="1542674" y="3625026"/>
            <a:ext cx="28662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60000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Gyrotron-driven mm-wave cavity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0C42AB-9563-0908-DB95-5A05FE646B46}"/>
              </a:ext>
            </a:extLst>
          </p:cNvPr>
          <p:cNvSpPr txBox="1"/>
          <p:nvPr/>
        </p:nvSpPr>
        <p:spPr>
          <a:xfrm>
            <a:off x="339391" y="4048245"/>
            <a:ext cx="51089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Powered by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110 GHz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megawatt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gyrotron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oscillator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Laser switch chops 10 ns pulses from 3 µs pulses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Accelerating gradient of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230 MV/m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achieved so far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6811BE-D301-AD1D-238A-0C323201C393}"/>
              </a:ext>
            </a:extLst>
          </p:cNvPr>
          <p:cNvSpPr txBox="1"/>
          <p:nvPr/>
        </p:nvSpPr>
        <p:spPr>
          <a:xfrm>
            <a:off x="418842" y="4996111"/>
            <a:ext cx="4620991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66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360000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0.3% of total pulse used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Drive 100’s of stages!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30E478-9BA1-8E12-8AA0-8BF5E5E3E9E7}"/>
              </a:ext>
            </a:extLst>
          </p:cNvPr>
          <p:cNvSpPr txBox="1"/>
          <p:nvPr/>
        </p:nvSpPr>
        <p:spPr>
          <a:xfrm>
            <a:off x="1813899" y="5670426"/>
            <a:ext cx="3620764" cy="275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dirty="0">
                <a:solidFill>
                  <a:srgbClr val="1A1A1A"/>
                </a:solidFill>
                <a:effectLst/>
                <a:latin typeface="Helvetica" panose="020B0604020202020204" pitchFamily="34" charset="0"/>
              </a:rPr>
              <a:t>Othman et al. </a:t>
            </a:r>
            <a:r>
              <a:rPr lang="fr-FR" sz="1200" b="0" i="1" dirty="0" err="1">
                <a:solidFill>
                  <a:srgbClr val="1A1A1A"/>
                </a:solidFill>
                <a:effectLst/>
                <a:latin typeface="Helvetica" panose="020B0604020202020204" pitchFamily="34" charset="0"/>
              </a:rPr>
              <a:t>Appl</a:t>
            </a:r>
            <a:r>
              <a:rPr lang="fr-FR" sz="1200" b="0" i="1" dirty="0">
                <a:solidFill>
                  <a:srgbClr val="1A1A1A"/>
                </a:solidFill>
                <a:effectLst/>
                <a:latin typeface="Helvetica" panose="020B0604020202020204" pitchFamily="34" charset="0"/>
              </a:rPr>
              <a:t>. Phys. </a:t>
            </a:r>
            <a:r>
              <a:rPr lang="fr-FR" sz="1200" b="0" i="1" dirty="0" err="1">
                <a:solidFill>
                  <a:srgbClr val="1A1A1A"/>
                </a:solidFill>
                <a:effectLst/>
                <a:latin typeface="Helvetica" panose="020B0604020202020204" pitchFamily="34" charset="0"/>
              </a:rPr>
              <a:t>Lett</a:t>
            </a:r>
            <a:r>
              <a:rPr lang="fr-FR" sz="1200" b="0" i="1" dirty="0">
                <a:solidFill>
                  <a:srgbClr val="1A1A1A"/>
                </a:solidFill>
                <a:effectLst/>
                <a:latin typeface="Helvetica" panose="020B0604020202020204" pitchFamily="34" charset="0"/>
              </a:rPr>
              <a:t>.</a:t>
            </a:r>
            <a:r>
              <a:rPr lang="fr-FR" sz="1200" b="0" i="0" dirty="0">
                <a:solidFill>
                  <a:srgbClr val="1A1A1A"/>
                </a:solidFill>
                <a:effectLst/>
                <a:latin typeface="Helvetica" panose="020B0604020202020204" pitchFamily="34" charset="0"/>
              </a:rPr>
              <a:t> 117, 073502 (2020)</a:t>
            </a:r>
            <a:endParaRPr lang="en-GB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D99B69-4204-5D44-DE8D-067A1876E359}"/>
              </a:ext>
            </a:extLst>
          </p:cNvPr>
          <p:cNvSpPr txBox="1"/>
          <p:nvPr/>
        </p:nvSpPr>
        <p:spPr>
          <a:xfrm>
            <a:off x="159015" y="758691"/>
            <a:ext cx="4768585" cy="338554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/>
        </p:spPr>
        <p:txBody>
          <a:bodyPr wrap="square">
            <a:spAutoFit/>
          </a:bodyPr>
          <a:lstStyle/>
          <a:p>
            <a:pPr algn="ctr" defTabSz="360000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mm-wave accelerator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programme @ SLAC</a:t>
            </a:r>
          </a:p>
        </p:txBody>
      </p:sp>
      <p:pic>
        <p:nvPicPr>
          <p:cNvPr id="11" name="Picture 2" descr="Fingers holding an accelerator on a chip">
            <a:extLst>
              <a:ext uri="{FF2B5EF4-FFF2-40B4-BE49-F238E27FC236}">
                <a16:creationId xmlns:a16="http://schemas.microsoft.com/office/drawing/2014/main" id="{63ABA9B6-6ED9-4B4B-1D57-4336CACB48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5"/>
          <a:stretch/>
        </p:blipFill>
        <p:spPr bwMode="auto">
          <a:xfrm>
            <a:off x="6802441" y="1478608"/>
            <a:ext cx="2173132" cy="168369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384987F-046B-1867-D799-56F72B18E13D}"/>
              </a:ext>
            </a:extLst>
          </p:cNvPr>
          <p:cNvSpPr txBox="1"/>
          <p:nvPr/>
        </p:nvSpPr>
        <p:spPr>
          <a:xfrm>
            <a:off x="6455864" y="3200390"/>
            <a:ext cx="28662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60000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Dielectric laser accelerator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C49825-E627-4E4A-1FB3-E7373158B2D2}"/>
              </a:ext>
            </a:extLst>
          </p:cNvPr>
          <p:cNvSpPr txBox="1"/>
          <p:nvPr/>
        </p:nvSpPr>
        <p:spPr>
          <a:xfrm>
            <a:off x="6610615" y="600495"/>
            <a:ext cx="4768585" cy="584775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/>
        </p:spPr>
        <p:txBody>
          <a:bodyPr wrap="square">
            <a:spAutoFit/>
          </a:bodyPr>
          <a:lstStyle/>
          <a:p>
            <a:pPr algn="ctr" defTabSz="360000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Accelerator on a chip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(ACHIP) programme</a:t>
            </a:r>
          </a:p>
          <a:p>
            <a:pPr algn="ctr" defTabSz="360000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@ SLAC/DESY/PSI </a:t>
            </a:r>
          </a:p>
        </p:txBody>
      </p:sp>
      <p:pic>
        <p:nvPicPr>
          <p:cNvPr id="1026" name="Picture 2" descr="Diagram of Accelerator">
            <a:extLst>
              <a:ext uri="{FF2B5EF4-FFF2-40B4-BE49-F238E27FC236}">
                <a16:creationId xmlns:a16="http://schemas.microsoft.com/office/drawing/2014/main" id="{FBEBF255-1AE9-11F5-2EE4-AA6646682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3677818"/>
            <a:ext cx="3260227" cy="21698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94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12192000" cy="461665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100000">
                <a:srgbClr val="7030A0">
                  <a:alpha val="50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the audience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E14B76-2343-EE12-2D73-10AB2B787BB8}"/>
              </a:ext>
            </a:extLst>
          </p:cNvPr>
          <p:cNvSpPr txBox="1"/>
          <p:nvPr/>
        </p:nvSpPr>
        <p:spPr>
          <a:xfrm>
            <a:off x="0" y="6534385"/>
            <a:ext cx="12192000" cy="338554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100000">
                <a:srgbClr val="7030A0">
                  <a:alpha val="50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Morgan Hibberd  |  The next 20 years: Advanced acceleration  |  CI 20</a:t>
            </a:r>
            <a:r>
              <a:rPr lang="en-GB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Anniversary 20</a:t>
            </a:r>
            <a:r>
              <a:rPr lang="en-GB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Sep 2024</a:t>
            </a: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6" name="Add-in 5">
                <a:extLst>
                  <a:ext uri="{FF2B5EF4-FFF2-40B4-BE49-F238E27FC236}">
                    <a16:creationId xmlns:a16="http://schemas.microsoft.com/office/drawing/2014/main" id="{83C6E84E-7364-1041-3705-E5457E242B8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78009270"/>
                  </p:ext>
                </p:extLst>
              </p:nvPr>
            </p:nvGraphicFramePr>
            <p:xfrm>
              <a:off x="170121" y="616687"/>
              <a:ext cx="11865935" cy="5762847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6" name="Add-in 5">
                <a:extLst>
                  <a:ext uri="{FF2B5EF4-FFF2-40B4-BE49-F238E27FC236}">
                    <a16:creationId xmlns:a16="http://schemas.microsoft.com/office/drawing/2014/main" id="{83C6E84E-7364-1041-3705-E5457E242B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0121" y="616687"/>
                <a:ext cx="11865935" cy="5762847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2">
            <a:extLst>
              <a:ext uri="{FF2B5EF4-FFF2-40B4-BE49-F238E27FC236}">
                <a16:creationId xmlns:a16="http://schemas.microsoft.com/office/drawing/2014/main" id="{11BC9991-CE25-C7E4-F428-A0AD71743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702" y="133351"/>
            <a:ext cx="1562986" cy="156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989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12192000" cy="461665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100000">
                <a:srgbClr val="7030A0">
                  <a:alpha val="50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“Standard” accelerators</a:t>
            </a:r>
          </a:p>
        </p:txBody>
      </p:sp>
      <p:sp>
        <p:nvSpPr>
          <p:cNvPr id="4" name="Trapezoid 3">
            <a:extLst>
              <a:ext uri="{FF2B5EF4-FFF2-40B4-BE49-F238E27FC236}">
                <a16:creationId xmlns:a16="http://schemas.microsoft.com/office/drawing/2014/main" id="{DB43B26E-FD1B-ED8A-FB87-2964B088AFF3}"/>
              </a:ext>
            </a:extLst>
          </p:cNvPr>
          <p:cNvSpPr/>
          <p:nvPr/>
        </p:nvSpPr>
        <p:spPr>
          <a:xfrm rot="16200000">
            <a:off x="6510182" y="-2639882"/>
            <a:ext cx="570603" cy="7223760"/>
          </a:xfrm>
          <a:prstGeom prst="trapezoid">
            <a:avLst>
              <a:gd name="adj" fmla="val 40540"/>
            </a:avLst>
          </a:prstGeom>
          <a:gradFill flip="none" rotWithShape="1">
            <a:gsLst>
              <a:gs pos="0">
                <a:srgbClr val="7030A0"/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3FDF23E0-AEEC-B1EE-CC0F-A8EBE5D47223}"/>
              </a:ext>
            </a:extLst>
          </p:cNvPr>
          <p:cNvSpPr/>
          <p:nvPr/>
        </p:nvSpPr>
        <p:spPr>
          <a:xfrm rot="5400000">
            <a:off x="10468497" y="387159"/>
            <a:ext cx="1010869" cy="1186225"/>
          </a:xfrm>
          <a:prstGeom prst="triangle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C17F2C-716D-9ED4-8179-29B97C40CE27}"/>
              </a:ext>
            </a:extLst>
          </p:cNvPr>
          <p:cNvSpPr txBox="1"/>
          <p:nvPr/>
        </p:nvSpPr>
        <p:spPr>
          <a:xfrm>
            <a:off x="6795483" y="801430"/>
            <a:ext cx="2526033" cy="369332"/>
          </a:xfrm>
          <a:prstGeom prst="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Energy ≡ Size </a:t>
            </a:r>
          </a:p>
        </p:txBody>
      </p:sp>
      <p:pic>
        <p:nvPicPr>
          <p:cNvPr id="8" name="Picture 2" descr="Researchers using Jeol 7100 FEGSEM">
            <a:extLst>
              <a:ext uri="{FF2B5EF4-FFF2-40B4-BE49-F238E27FC236}">
                <a16:creationId xmlns:a16="http://schemas.microsoft.com/office/drawing/2014/main" id="{26FFA4C3-B1A2-3951-395B-1E5B543739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r="38555"/>
          <a:stretch/>
        </p:blipFill>
        <p:spPr bwMode="auto">
          <a:xfrm>
            <a:off x="454213" y="975273"/>
            <a:ext cx="1447922" cy="1417815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3F2146-760E-AF20-5568-E99581B0CDB7}"/>
              </a:ext>
            </a:extLst>
          </p:cNvPr>
          <p:cNvSpPr txBox="1"/>
          <p:nvPr/>
        </p:nvSpPr>
        <p:spPr>
          <a:xfrm>
            <a:off x="259219" y="572329"/>
            <a:ext cx="2325973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Electron microscopy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1471DF-4B4F-3D85-0AFB-32DAA03263E1}"/>
              </a:ext>
            </a:extLst>
          </p:cNvPr>
          <p:cNvSpPr txBox="1"/>
          <p:nvPr/>
        </p:nvSpPr>
        <p:spPr>
          <a:xfrm>
            <a:off x="1863998" y="1017693"/>
            <a:ext cx="1149311" cy="646331"/>
          </a:xfrm>
          <a:prstGeom prst="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100 keV</a:t>
            </a: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1 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CBA941-57C4-5F5E-BA1D-E1EB8F35F54E}"/>
              </a:ext>
            </a:extLst>
          </p:cNvPr>
          <p:cNvSpPr txBox="1"/>
          <p:nvPr/>
        </p:nvSpPr>
        <p:spPr>
          <a:xfrm>
            <a:off x="678633" y="5516352"/>
            <a:ext cx="1149311" cy="646331"/>
          </a:xfrm>
          <a:prstGeom prst="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3 GeV</a:t>
            </a: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700 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D1125E-5C38-1059-4A56-AF99D228317A}"/>
              </a:ext>
            </a:extLst>
          </p:cNvPr>
          <p:cNvSpPr txBox="1"/>
          <p:nvPr/>
        </p:nvSpPr>
        <p:spPr>
          <a:xfrm>
            <a:off x="8884096" y="2025642"/>
            <a:ext cx="1523268" cy="646331"/>
          </a:xfrm>
          <a:prstGeom prst="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17.5 GeV</a:t>
            </a: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3.4 km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D0F9AC-901F-E461-F4B5-17F24467F8D0}"/>
              </a:ext>
            </a:extLst>
          </p:cNvPr>
          <p:cNvSpPr txBox="1"/>
          <p:nvPr/>
        </p:nvSpPr>
        <p:spPr>
          <a:xfrm>
            <a:off x="9834265" y="2663167"/>
            <a:ext cx="2463746" cy="646331"/>
          </a:xfrm>
          <a:prstGeom prst="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100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TeV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27 km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100 km!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4" descr="Teen one of first UK proton-beam NHS patients - BBC News">
            <a:extLst>
              <a:ext uri="{FF2B5EF4-FFF2-40B4-BE49-F238E27FC236}">
                <a16:creationId xmlns:a16="http://schemas.microsoft.com/office/drawing/2014/main" id="{89EE0254-7141-E885-DF7C-2D690A69E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205" y="1867729"/>
            <a:ext cx="3066431" cy="1717201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9B33344-90D4-7A16-DCE7-BEEBA1B33EA7}"/>
              </a:ext>
            </a:extLst>
          </p:cNvPr>
          <p:cNvSpPr txBox="1"/>
          <p:nvPr/>
        </p:nvSpPr>
        <p:spPr>
          <a:xfrm>
            <a:off x="3472556" y="1631970"/>
            <a:ext cx="1149311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Proton therapy</a:t>
            </a:r>
          </a:p>
        </p:txBody>
      </p:sp>
      <p:pic>
        <p:nvPicPr>
          <p:cNvPr id="16" name="Picture 8" descr="https://www.diamond.ac.uk/dam/jcr:069ef40e-dc67-4e46-95ad-8c0b88316a9d/AerialLinkedIn_RT.2020-02-21-14-40-24.jpg">
            <a:extLst>
              <a:ext uri="{FF2B5EF4-FFF2-40B4-BE49-F238E27FC236}">
                <a16:creationId xmlns:a16="http://schemas.microsoft.com/office/drawing/2014/main" id="{0A1FBE26-2F01-3E96-902B-ADEEF615A1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8" r="8999"/>
          <a:stretch/>
        </p:blipFill>
        <p:spPr bwMode="auto">
          <a:xfrm>
            <a:off x="1827944" y="3805619"/>
            <a:ext cx="3880051" cy="2323856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European XFEL: World's most powerful X-ray source starts up | CERN">
            <a:extLst>
              <a:ext uri="{FF2B5EF4-FFF2-40B4-BE49-F238E27FC236}">
                <a16:creationId xmlns:a16="http://schemas.microsoft.com/office/drawing/2014/main" id="{282B125D-6825-53FD-4961-A0C90AC1B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947" y="1476034"/>
            <a:ext cx="4303059" cy="2870232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images.immediate.co.uk/production/volatile/sites/4/2022/04/Fututre-Circular-Collider-CERN-f0e0b23.jpg?quality=90&amp;resize=700,335">
            <a:extLst>
              <a:ext uri="{FF2B5EF4-FFF2-40B4-BE49-F238E27FC236}">
                <a16:creationId xmlns:a16="http://schemas.microsoft.com/office/drawing/2014/main" id="{50B800F7-9374-7BF8-748B-CC9986C67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294" y="3504483"/>
            <a:ext cx="6015151" cy="2878680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F710E17-6E7D-33F0-8003-F767A014F124}"/>
              </a:ext>
            </a:extLst>
          </p:cNvPr>
          <p:cNvSpPr txBox="1"/>
          <p:nvPr/>
        </p:nvSpPr>
        <p:spPr>
          <a:xfrm>
            <a:off x="1245718" y="3912332"/>
            <a:ext cx="1709702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Synchrotrons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69EAA1-D4AC-F3FA-BB07-9197A95B7AEA}"/>
              </a:ext>
            </a:extLst>
          </p:cNvPr>
          <p:cNvSpPr txBox="1"/>
          <p:nvPr/>
        </p:nvSpPr>
        <p:spPr>
          <a:xfrm>
            <a:off x="10407364" y="3349837"/>
            <a:ext cx="1317548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032061-4292-0A63-B247-CCE21F796768}"/>
              </a:ext>
            </a:extLst>
          </p:cNvPr>
          <p:cNvSpPr txBox="1"/>
          <p:nvPr/>
        </p:nvSpPr>
        <p:spPr>
          <a:xfrm>
            <a:off x="7065769" y="1600770"/>
            <a:ext cx="2452895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Free electron lasers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388656-2625-6872-8F53-3811A58C1E8C}"/>
              </a:ext>
            </a:extLst>
          </p:cNvPr>
          <p:cNvSpPr txBox="1"/>
          <p:nvPr/>
        </p:nvSpPr>
        <p:spPr>
          <a:xfrm>
            <a:off x="174391" y="3048943"/>
            <a:ext cx="1340681" cy="646331"/>
          </a:xfrm>
          <a:prstGeom prst="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230 MeV</a:t>
            </a: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20 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318375-94FB-54F4-C50C-CF53C32FC445}"/>
              </a:ext>
            </a:extLst>
          </p:cNvPr>
          <p:cNvSpPr txBox="1"/>
          <p:nvPr/>
        </p:nvSpPr>
        <p:spPr>
          <a:xfrm>
            <a:off x="0" y="6534385"/>
            <a:ext cx="12192000" cy="338554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100000">
                <a:srgbClr val="7030A0">
                  <a:alpha val="50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Morgan Hibberd  |  The next 20 years: Advanced acceleration  |  CI 20</a:t>
            </a:r>
            <a:r>
              <a:rPr lang="en-GB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Anniversary 20</a:t>
            </a:r>
            <a:r>
              <a:rPr lang="en-GB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Sep 2024</a:t>
            </a:r>
          </a:p>
        </p:txBody>
      </p:sp>
    </p:spTree>
    <p:extLst>
      <p:ext uri="{BB962C8B-B14F-4D97-AF65-F5344CB8AC3E}">
        <p14:creationId xmlns:p14="http://schemas.microsoft.com/office/powerpoint/2010/main" val="56932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12192000" cy="461665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100000">
                <a:srgbClr val="7030A0">
                  <a:alpha val="50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“Standard” accelerators</a:t>
            </a:r>
          </a:p>
        </p:txBody>
      </p:sp>
      <p:pic>
        <p:nvPicPr>
          <p:cNvPr id="3" name="Picture 2" descr="lunar collider illustration">
            <a:extLst>
              <a:ext uri="{FF2B5EF4-FFF2-40B4-BE49-F238E27FC236}">
                <a16:creationId xmlns:a16="http://schemas.microsoft.com/office/drawing/2014/main" id="{F8AAB3E2-A730-0E38-FB6D-1B073ACB4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960" y="579438"/>
            <a:ext cx="5783750" cy="5792787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rapezoid 22">
            <a:extLst>
              <a:ext uri="{FF2B5EF4-FFF2-40B4-BE49-F238E27FC236}">
                <a16:creationId xmlns:a16="http://schemas.microsoft.com/office/drawing/2014/main" id="{EE6F6A34-E1D5-7CBB-0FDC-19642C139A31}"/>
              </a:ext>
            </a:extLst>
          </p:cNvPr>
          <p:cNvSpPr/>
          <p:nvPr/>
        </p:nvSpPr>
        <p:spPr>
          <a:xfrm rot="16200000">
            <a:off x="1092598" y="1455865"/>
            <a:ext cx="1899125" cy="4084318"/>
          </a:xfrm>
          <a:prstGeom prst="trapezoid">
            <a:avLst>
              <a:gd name="adj" fmla="val 28235"/>
            </a:avLst>
          </a:prstGeom>
          <a:gradFill flip="none" rotWithShape="1">
            <a:gsLst>
              <a:gs pos="0">
                <a:srgbClr val="7030A0"/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C401F4-9B67-2941-634D-C52C98A43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40" y="627242"/>
            <a:ext cx="5534702" cy="1240655"/>
          </a:xfrm>
          <a:prstGeom prst="rect">
            <a:avLst/>
          </a:prstGeom>
        </p:spPr>
      </p:pic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4D68EA7B-560E-1586-9276-E0B8ED2E8B32}"/>
              </a:ext>
            </a:extLst>
          </p:cNvPr>
          <p:cNvSpPr/>
          <p:nvPr/>
        </p:nvSpPr>
        <p:spPr>
          <a:xfrm rot="5400000">
            <a:off x="3344928" y="2676314"/>
            <a:ext cx="3122206" cy="1643421"/>
          </a:xfrm>
          <a:prstGeom prst="triangle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4DC2208-5CF2-3930-6C1E-DD3C478727E9}"/>
              </a:ext>
            </a:extLst>
          </p:cNvPr>
          <p:cNvSpPr txBox="1"/>
          <p:nvPr/>
        </p:nvSpPr>
        <p:spPr>
          <a:xfrm>
            <a:off x="918076" y="5817433"/>
            <a:ext cx="45829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https://www.popularmechanics.com/space/moon-mars/a36686887/moon-particle-collider-plans/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E12FB4-DABC-BD84-96B7-D7CEF5192B13}"/>
              </a:ext>
            </a:extLst>
          </p:cNvPr>
          <p:cNvSpPr txBox="1"/>
          <p:nvPr/>
        </p:nvSpPr>
        <p:spPr>
          <a:xfrm>
            <a:off x="0" y="6534385"/>
            <a:ext cx="12192000" cy="338554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100000">
                <a:srgbClr val="7030A0">
                  <a:alpha val="50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Morgan Hibberd  |  The next 20 years: Advanced acceleration  |  CI 20</a:t>
            </a:r>
            <a:r>
              <a:rPr lang="en-GB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Anniversary 20</a:t>
            </a:r>
            <a:r>
              <a:rPr lang="en-GB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Sep 2024</a:t>
            </a:r>
          </a:p>
        </p:txBody>
      </p:sp>
    </p:spTree>
    <p:extLst>
      <p:ext uri="{BB962C8B-B14F-4D97-AF65-F5344CB8AC3E}">
        <p14:creationId xmlns:p14="http://schemas.microsoft.com/office/powerpoint/2010/main" val="2040451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12192000" cy="461665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100000">
                <a:srgbClr val="7030A0">
                  <a:alpha val="50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the audience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E14B76-2343-EE12-2D73-10AB2B787BB8}"/>
              </a:ext>
            </a:extLst>
          </p:cNvPr>
          <p:cNvSpPr txBox="1"/>
          <p:nvPr/>
        </p:nvSpPr>
        <p:spPr>
          <a:xfrm>
            <a:off x="0" y="6534385"/>
            <a:ext cx="12192000" cy="338554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100000">
                <a:srgbClr val="7030A0">
                  <a:alpha val="50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Morgan Hibberd  |  The next 20 years: Advanced acceleration  |  CI 20</a:t>
            </a:r>
            <a:r>
              <a:rPr lang="en-GB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Anniversary 20</a:t>
            </a:r>
            <a:r>
              <a:rPr lang="en-GB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Sep 2024</a:t>
            </a: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6" name="Add-in 5">
                <a:extLst>
                  <a:ext uri="{FF2B5EF4-FFF2-40B4-BE49-F238E27FC236}">
                    <a16:creationId xmlns:a16="http://schemas.microsoft.com/office/drawing/2014/main" id="{81B0796D-47CD-AE59-E4C9-453E9431921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88775385"/>
                  </p:ext>
                </p:extLst>
              </p:nvPr>
            </p:nvGraphicFramePr>
            <p:xfrm>
              <a:off x="180753" y="616687"/>
              <a:ext cx="11865935" cy="5805377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6" name="Add-in 5">
                <a:extLst>
                  <a:ext uri="{FF2B5EF4-FFF2-40B4-BE49-F238E27FC236}">
                    <a16:creationId xmlns:a16="http://schemas.microsoft.com/office/drawing/2014/main" id="{81B0796D-47CD-AE59-E4C9-453E9431921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0753" y="616687"/>
                <a:ext cx="11865935" cy="5805377"/>
              </a:xfrm>
              <a:prstGeom prst="rect">
                <a:avLst/>
              </a:prstGeom>
            </p:spPr>
          </p:pic>
        </mc:Fallback>
      </mc:AlternateContent>
      <p:pic>
        <p:nvPicPr>
          <p:cNvPr id="5122" name="Picture 2">
            <a:extLst>
              <a:ext uri="{FF2B5EF4-FFF2-40B4-BE49-F238E27FC236}">
                <a16:creationId xmlns:a16="http://schemas.microsoft.com/office/drawing/2014/main" id="{9C23E34F-7AC5-9B5D-3CA8-6DCD4C591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702" y="133351"/>
            <a:ext cx="1562986" cy="156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236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12192000" cy="461665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100000">
                <a:srgbClr val="7030A0">
                  <a:alpha val="50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“Standard” acceleration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E20BC9-9291-3416-E28B-5EF9BA416BB5}"/>
              </a:ext>
            </a:extLst>
          </p:cNvPr>
          <p:cNvSpPr txBox="1"/>
          <p:nvPr/>
        </p:nvSpPr>
        <p:spPr>
          <a:xfrm>
            <a:off x="7354330" y="641482"/>
            <a:ext cx="3029190" cy="163121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Frequency 	≈ 3 GHz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Time period 	≈ 300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Wavelength 	≈ 10 cm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Cavity aperture 	≈ 2 cm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Pulse length	≈ 100 µs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0B8CD5-9919-6565-CD42-D5509DE5F236}"/>
              </a:ext>
            </a:extLst>
          </p:cNvPr>
          <p:cNvSpPr txBox="1"/>
          <p:nvPr/>
        </p:nvSpPr>
        <p:spPr>
          <a:xfrm>
            <a:off x="1096845" y="5806969"/>
            <a:ext cx="4144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RF cavities at the Jefferson lab CEBAF operate with gradients of 7-10 MV/m</a:t>
            </a:r>
          </a:p>
        </p:txBody>
      </p:sp>
      <p:pic>
        <p:nvPicPr>
          <p:cNvPr id="7" name="Picture 6" descr="&lt;p&gt;Cornell/Jefferson Lab cavities run CEBAF at 7–10 MV/m. &lt;br /&gt;Image credit: Jefferson Lab.&lt;/p&gt;">
            <a:extLst>
              <a:ext uri="{FF2B5EF4-FFF2-40B4-BE49-F238E27FC236}">
                <a16:creationId xmlns:a16="http://schemas.microsoft.com/office/drawing/2014/main" id="{FE1CDFB3-A553-958C-17A0-5A40E5B85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54" y="2721703"/>
            <a:ext cx="5115702" cy="2992685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C6D91F-702E-44F9-0C4D-2553B445331D}"/>
              </a:ext>
            </a:extLst>
          </p:cNvPr>
          <p:cNvSpPr txBox="1"/>
          <p:nvPr/>
        </p:nvSpPr>
        <p:spPr>
          <a:xfrm>
            <a:off x="459352" y="535993"/>
            <a:ext cx="5524889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Conventional accelerators are powered by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radio-frequency (RF)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A47341-BFFA-9BF2-2FDB-CB2CFF909B68}"/>
              </a:ext>
            </a:extLst>
          </p:cNvPr>
          <p:cNvSpPr txBox="1"/>
          <p:nvPr/>
        </p:nvSpPr>
        <p:spPr>
          <a:xfrm>
            <a:off x="459351" y="1628848"/>
            <a:ext cx="65510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Accelerating gradient is typically 10 – 30 MV/m</a:t>
            </a:r>
          </a:p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Limited to &lt;100 MV/m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by material breakdown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554EC1A-98C0-DB57-3860-6FCF64ABA79D}"/>
              </a:ext>
            </a:extLst>
          </p:cNvPr>
          <p:cNvSpPr/>
          <p:nvPr/>
        </p:nvSpPr>
        <p:spPr>
          <a:xfrm>
            <a:off x="5984241" y="659103"/>
            <a:ext cx="979330" cy="461665"/>
          </a:xfrm>
          <a:prstGeom prst="rightArrow">
            <a:avLst>
              <a:gd name="adj1" fmla="val 50000"/>
              <a:gd name="adj2" fmla="val 78609"/>
            </a:avLst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2" descr="img02a">
            <a:extLst>
              <a:ext uri="{FF2B5EF4-FFF2-40B4-BE49-F238E27FC236}">
                <a16:creationId xmlns:a16="http://schemas.microsoft.com/office/drawing/2014/main" id="{872932BF-D896-8552-2F55-353950B2D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8" r="51324"/>
          <a:stretch/>
        </p:blipFill>
        <p:spPr bwMode="auto">
          <a:xfrm>
            <a:off x="6833942" y="2721859"/>
            <a:ext cx="4069965" cy="2992686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DBB057-13F4-3E40-9AF4-FE7C74B94238}"/>
              </a:ext>
            </a:extLst>
          </p:cNvPr>
          <p:cNvSpPr txBox="1"/>
          <p:nvPr/>
        </p:nvSpPr>
        <p:spPr>
          <a:xfrm>
            <a:off x="6726455" y="5806969"/>
            <a:ext cx="523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Oscillating electric field in the RF cavity switches between acceleration and deceleration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965DA0-E2BB-6423-B5FB-D8D22D9D3A1C}"/>
              </a:ext>
            </a:extLst>
          </p:cNvPr>
          <p:cNvSpPr txBox="1"/>
          <p:nvPr/>
        </p:nvSpPr>
        <p:spPr>
          <a:xfrm>
            <a:off x="10454039" y="4811318"/>
            <a:ext cx="1617754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https://www2.kek.jp/accl/legacy/eng/topics/topics190122.html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E5A40-0041-C886-4544-0C95F0B06B72}"/>
              </a:ext>
            </a:extLst>
          </p:cNvPr>
          <p:cNvSpPr txBox="1"/>
          <p:nvPr/>
        </p:nvSpPr>
        <p:spPr>
          <a:xfrm>
            <a:off x="0" y="6534385"/>
            <a:ext cx="12192000" cy="338554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100000">
                <a:srgbClr val="7030A0">
                  <a:alpha val="50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Morgan Hibberd  |  The next 20 years: Advanced acceleration  |  CI 20</a:t>
            </a:r>
            <a:r>
              <a:rPr lang="en-GB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Anniversary 20</a:t>
            </a:r>
            <a:r>
              <a:rPr lang="en-GB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Sep 2024</a:t>
            </a:r>
          </a:p>
        </p:txBody>
      </p:sp>
    </p:spTree>
    <p:extLst>
      <p:ext uri="{BB962C8B-B14F-4D97-AF65-F5344CB8AC3E}">
        <p14:creationId xmlns:p14="http://schemas.microsoft.com/office/powerpoint/2010/main" val="3595868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12192000" cy="461665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100000">
                <a:srgbClr val="7030A0">
                  <a:alpha val="50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acceleration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A0B67A-7C5E-5604-8A22-F485F1352E63}"/>
              </a:ext>
            </a:extLst>
          </p:cNvPr>
          <p:cNvSpPr txBox="1"/>
          <p:nvPr/>
        </p:nvSpPr>
        <p:spPr>
          <a:xfrm>
            <a:off x="0" y="6534385"/>
            <a:ext cx="12192000" cy="338554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100000">
                <a:srgbClr val="7030A0">
                  <a:alpha val="50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Morgan Hibberd  |  The next 20 years: Advanced acceleration  |  CI 20</a:t>
            </a:r>
            <a:r>
              <a:rPr lang="en-GB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Anniversary 20</a:t>
            </a:r>
            <a:r>
              <a:rPr lang="en-GB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Sep 2024</a:t>
            </a:r>
          </a:p>
        </p:txBody>
      </p:sp>
      <p:pic>
        <p:nvPicPr>
          <p:cNvPr id="1032" name="Picture 8" descr="wavelength comparison">
            <a:extLst>
              <a:ext uri="{FF2B5EF4-FFF2-40B4-BE49-F238E27FC236}">
                <a16:creationId xmlns:a16="http://schemas.microsoft.com/office/drawing/2014/main" id="{923C8CFE-3845-24DA-2D3F-ED6246A38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" r="16208" b="64240"/>
          <a:stretch/>
        </p:blipFill>
        <p:spPr bwMode="auto">
          <a:xfrm>
            <a:off x="-1" y="2306185"/>
            <a:ext cx="12191999" cy="23480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516199-75EE-AD89-ECDA-514EE2A53184}"/>
              </a:ext>
            </a:extLst>
          </p:cNvPr>
          <p:cNvSpPr txBox="1"/>
          <p:nvPr/>
        </p:nvSpPr>
        <p:spPr>
          <a:xfrm>
            <a:off x="581025" y="2307664"/>
            <a:ext cx="866775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90D0A8-1E8E-4E63-B7B9-B2EFBB672C42}"/>
              </a:ext>
            </a:extLst>
          </p:cNvPr>
          <p:cNvSpPr txBox="1"/>
          <p:nvPr/>
        </p:nvSpPr>
        <p:spPr>
          <a:xfrm>
            <a:off x="2333625" y="2307664"/>
            <a:ext cx="1209675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Microwave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B711CD-22B4-DCFB-0618-D458E4AFE7A5}"/>
              </a:ext>
            </a:extLst>
          </p:cNvPr>
          <p:cNvSpPr txBox="1"/>
          <p:nvPr/>
        </p:nvSpPr>
        <p:spPr>
          <a:xfrm>
            <a:off x="5604671" y="2307664"/>
            <a:ext cx="1209675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Infrared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10AD16-B0ED-D04B-D9E3-B97C2EBC1529}"/>
              </a:ext>
            </a:extLst>
          </p:cNvPr>
          <p:cNvSpPr txBox="1"/>
          <p:nvPr/>
        </p:nvSpPr>
        <p:spPr>
          <a:xfrm>
            <a:off x="7857931" y="2307664"/>
            <a:ext cx="1209675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Ultraviolet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80F57D-1101-D902-0BAF-43BCBCEC4858}"/>
              </a:ext>
            </a:extLst>
          </p:cNvPr>
          <p:cNvSpPr txBox="1"/>
          <p:nvPr/>
        </p:nvSpPr>
        <p:spPr>
          <a:xfrm>
            <a:off x="9288861" y="2307664"/>
            <a:ext cx="1209675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C6CEF3-C40F-1779-A0B5-9B5EC972375C}"/>
              </a:ext>
            </a:extLst>
          </p:cNvPr>
          <p:cNvSpPr txBox="1"/>
          <p:nvPr/>
        </p:nvSpPr>
        <p:spPr>
          <a:xfrm>
            <a:off x="10898978" y="2307664"/>
            <a:ext cx="938214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Gamma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2CEE089-A202-3431-E222-6454590BBB9C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1354766" y="3315884"/>
            <a:ext cx="277787" cy="738163"/>
          </a:xfrm>
          <a:prstGeom prst="line">
            <a:avLst/>
          </a:prstGeom>
          <a:ln w="38100">
            <a:solidFill>
              <a:srgbClr val="FFC000"/>
            </a:solidFill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6" name="Picture 12">
            <a:extLst>
              <a:ext uri="{FF2B5EF4-FFF2-40B4-BE49-F238E27FC236}">
                <a16:creationId xmlns:a16="http://schemas.microsoft.com/office/drawing/2014/main" id="{F09A6440-2901-B9ED-3EE4-BCE9BD020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10" y="558323"/>
            <a:ext cx="2539300" cy="1630466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F5CB3FC-D6ED-071D-4148-CA8759C24EB4}"/>
              </a:ext>
            </a:extLst>
          </p:cNvPr>
          <p:cNvSpPr txBox="1"/>
          <p:nvPr/>
        </p:nvSpPr>
        <p:spPr>
          <a:xfrm>
            <a:off x="1014413" y="2854219"/>
            <a:ext cx="680706" cy="46166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GHz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cm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A4B2B08-EC1E-329A-D50B-70E6BEAD8D70}"/>
              </a:ext>
            </a:extLst>
          </p:cNvPr>
          <p:cNvSpPr/>
          <p:nvPr/>
        </p:nvSpPr>
        <p:spPr>
          <a:xfrm>
            <a:off x="6636393" y="2306185"/>
            <a:ext cx="1322699" cy="2348002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8DDCE6-AD03-34C3-10D5-E88A747A74A4}"/>
              </a:ext>
            </a:extLst>
          </p:cNvPr>
          <p:cNvSpPr txBox="1"/>
          <p:nvPr/>
        </p:nvSpPr>
        <p:spPr>
          <a:xfrm>
            <a:off x="6749417" y="2307664"/>
            <a:ext cx="1209675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Visible</a:t>
            </a:r>
          </a:p>
        </p:txBody>
      </p:sp>
      <p:pic>
        <p:nvPicPr>
          <p:cNvPr id="49" name="Picture 48" descr="A metal and glass object on a table&#10;&#10;Description automatically generated">
            <a:extLst>
              <a:ext uri="{FF2B5EF4-FFF2-40B4-BE49-F238E27FC236}">
                <a16:creationId xmlns:a16="http://schemas.microsoft.com/office/drawing/2014/main" id="{283DF895-ABE9-F39C-B7A5-4B34677991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314" y="4774445"/>
            <a:ext cx="2432101" cy="1621705"/>
          </a:xfrm>
          <a:prstGeom prst="rect">
            <a:avLst/>
          </a:prstGeom>
          <a:ln w="285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4BAB9A1-1282-1A5F-D0D0-703A85D511A5}"/>
              </a:ext>
            </a:extLst>
          </p:cNvPr>
          <p:cNvCxnSpPr>
            <a:cxnSpLocks/>
            <a:stCxn id="52" idx="0"/>
          </p:cNvCxnSpPr>
          <p:nvPr/>
        </p:nvCxnSpPr>
        <p:spPr>
          <a:xfrm flipV="1">
            <a:off x="2644856" y="3375460"/>
            <a:ext cx="151279" cy="708072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83E2C95-1F16-4E70-A05B-93C67A92AAA5}"/>
              </a:ext>
            </a:extLst>
          </p:cNvPr>
          <p:cNvSpPr txBox="1"/>
          <p:nvPr/>
        </p:nvSpPr>
        <p:spPr>
          <a:xfrm>
            <a:off x="2272563" y="4083532"/>
            <a:ext cx="744586" cy="461665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GHz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mm</a:t>
            </a: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2E005970-E5CF-FE12-4932-FDE5FD444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06" y="4752602"/>
            <a:ext cx="2539300" cy="1643547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1C279481-85AE-1B60-6A2C-8EB41D276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444" y="558323"/>
            <a:ext cx="2415007" cy="164145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4C09AAF9-08E6-6D79-F182-CC77890F0CE3}"/>
              </a:ext>
            </a:extLst>
          </p:cNvPr>
          <p:cNvCxnSpPr>
            <a:cxnSpLocks/>
            <a:stCxn id="1035" idx="1"/>
          </p:cNvCxnSpPr>
          <p:nvPr/>
        </p:nvCxnSpPr>
        <p:spPr>
          <a:xfrm flipH="1" flipV="1">
            <a:off x="6703507" y="3958815"/>
            <a:ext cx="1255585" cy="417144"/>
          </a:xfrm>
          <a:prstGeom prst="line">
            <a:avLst/>
          </a:prstGeom>
          <a:ln w="38100">
            <a:solidFill>
              <a:srgbClr val="FF0000"/>
            </a:solidFill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5" name="TextBox 1034">
            <a:extLst>
              <a:ext uri="{FF2B5EF4-FFF2-40B4-BE49-F238E27FC236}">
                <a16:creationId xmlns:a16="http://schemas.microsoft.com/office/drawing/2014/main" id="{05921157-3107-F516-66BF-943A0EB7EE78}"/>
              </a:ext>
            </a:extLst>
          </p:cNvPr>
          <p:cNvSpPr txBox="1"/>
          <p:nvPr/>
        </p:nvSpPr>
        <p:spPr>
          <a:xfrm>
            <a:off x="7959092" y="4145126"/>
            <a:ext cx="767814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375 THz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 nm</a:t>
            </a:r>
          </a:p>
        </p:txBody>
      </p:sp>
      <p:pic>
        <p:nvPicPr>
          <p:cNvPr id="1057" name="Picture 18">
            <a:extLst>
              <a:ext uri="{FF2B5EF4-FFF2-40B4-BE49-F238E27FC236}">
                <a16:creationId xmlns:a16="http://schemas.microsoft.com/office/drawing/2014/main" id="{0B251216-398E-70FB-2090-90F3FFAC80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5" t="22380" r="10109"/>
          <a:stretch/>
        </p:blipFill>
        <p:spPr bwMode="auto">
          <a:xfrm>
            <a:off x="8834170" y="578354"/>
            <a:ext cx="2125138" cy="1629416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9" name="TextBox 1058">
            <a:extLst>
              <a:ext uri="{FF2B5EF4-FFF2-40B4-BE49-F238E27FC236}">
                <a16:creationId xmlns:a16="http://schemas.microsoft.com/office/drawing/2014/main" id="{2EA30469-2655-09A4-EA31-79984D641C6A}"/>
              </a:ext>
            </a:extLst>
          </p:cNvPr>
          <p:cNvSpPr txBox="1"/>
          <p:nvPr/>
        </p:nvSpPr>
        <p:spPr>
          <a:xfrm>
            <a:off x="6325876" y="2668352"/>
            <a:ext cx="621033" cy="461665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THz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µm</a:t>
            </a:r>
          </a:p>
        </p:txBody>
      </p:sp>
      <p:pic>
        <p:nvPicPr>
          <p:cNvPr id="1090" name="Picture 1089">
            <a:extLst>
              <a:ext uri="{FF2B5EF4-FFF2-40B4-BE49-F238E27FC236}">
                <a16:creationId xmlns:a16="http://schemas.microsoft.com/office/drawing/2014/main" id="{E3CE7043-2188-7F49-7465-AA9FD1B63A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2540" y="4774445"/>
            <a:ext cx="2147159" cy="1621705"/>
          </a:xfrm>
          <a:prstGeom prst="rect">
            <a:avLst/>
          </a:prstGeom>
          <a:ln w="38100">
            <a:solidFill>
              <a:srgbClr val="66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07" name="Picture 1106">
            <a:extLst>
              <a:ext uri="{FF2B5EF4-FFF2-40B4-BE49-F238E27FC236}">
                <a16:creationId xmlns:a16="http://schemas.microsoft.com/office/drawing/2014/main" id="{F5465CC7-240E-21A9-96F4-F6D2C7FDD2D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3029" t="2616" r="12247" b="16495"/>
          <a:stretch/>
        </p:blipFill>
        <p:spPr>
          <a:xfrm>
            <a:off x="6373585" y="558323"/>
            <a:ext cx="2268451" cy="1649447"/>
          </a:xfrm>
          <a:prstGeom prst="rect">
            <a:avLst/>
          </a:prstGeom>
          <a:ln w="28575"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08" name="Rectangle 1107">
            <a:extLst>
              <a:ext uri="{FF2B5EF4-FFF2-40B4-BE49-F238E27FC236}">
                <a16:creationId xmlns:a16="http://schemas.microsoft.com/office/drawing/2014/main" id="{F7EFFCA0-B854-AC94-DF7A-E16921445BF6}"/>
              </a:ext>
            </a:extLst>
          </p:cNvPr>
          <p:cNvSpPr/>
          <p:nvPr/>
        </p:nvSpPr>
        <p:spPr>
          <a:xfrm>
            <a:off x="3967683" y="2306185"/>
            <a:ext cx="1636988" cy="2344046"/>
          </a:xfrm>
          <a:prstGeom prst="rect">
            <a:avLst/>
          </a:prstGeom>
          <a:solidFill>
            <a:srgbClr val="FFC000">
              <a:alpha val="4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1019B42-28DD-8959-FE30-0FFF4AB8B014}"/>
              </a:ext>
            </a:extLst>
          </p:cNvPr>
          <p:cNvCxnSpPr>
            <a:cxnSpLocks/>
            <a:stCxn id="40" idx="0"/>
          </p:cNvCxnSpPr>
          <p:nvPr/>
        </p:nvCxnSpPr>
        <p:spPr>
          <a:xfrm flipH="1" flipV="1">
            <a:off x="4568608" y="3685867"/>
            <a:ext cx="388238" cy="397665"/>
          </a:xfrm>
          <a:prstGeom prst="line">
            <a:avLst/>
          </a:prstGeom>
          <a:ln w="38100">
            <a:solidFill>
              <a:srgbClr val="00B050"/>
            </a:solidFill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DADC237-217E-FD2C-8F34-20BC14C3185B}"/>
              </a:ext>
            </a:extLst>
          </p:cNvPr>
          <p:cNvSpPr txBox="1"/>
          <p:nvPr/>
        </p:nvSpPr>
        <p:spPr>
          <a:xfrm>
            <a:off x="4547092" y="4083532"/>
            <a:ext cx="819507" cy="46166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 THz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750 µm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40704DF-EFE2-F8E0-C333-83121D1017CB}"/>
              </a:ext>
            </a:extLst>
          </p:cNvPr>
          <p:cNvCxnSpPr>
            <a:cxnSpLocks/>
            <a:stCxn id="62" idx="2"/>
          </p:cNvCxnSpPr>
          <p:nvPr/>
        </p:nvCxnSpPr>
        <p:spPr>
          <a:xfrm>
            <a:off x="4173850" y="3232968"/>
            <a:ext cx="150694" cy="832063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C9275DD0-9172-EAA9-B32C-EBF4B564EE4B}"/>
              </a:ext>
            </a:extLst>
          </p:cNvPr>
          <p:cNvSpPr txBox="1"/>
          <p:nvPr/>
        </p:nvSpPr>
        <p:spPr>
          <a:xfrm>
            <a:off x="3791178" y="2771303"/>
            <a:ext cx="765344" cy="46166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 THz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 mm</a:t>
            </a:r>
          </a:p>
        </p:txBody>
      </p:sp>
      <p:sp>
        <p:nvSpPr>
          <p:cNvPr id="1073" name="TextBox 1072">
            <a:extLst>
              <a:ext uri="{FF2B5EF4-FFF2-40B4-BE49-F238E27FC236}">
                <a16:creationId xmlns:a16="http://schemas.microsoft.com/office/drawing/2014/main" id="{00CF10A7-4688-D10F-3189-2D11D2BCD54E}"/>
              </a:ext>
            </a:extLst>
          </p:cNvPr>
          <p:cNvSpPr txBox="1"/>
          <p:nvPr/>
        </p:nvSpPr>
        <p:spPr>
          <a:xfrm>
            <a:off x="4145372" y="2307664"/>
            <a:ext cx="1209675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Terahertz</a:t>
            </a:r>
          </a:p>
        </p:txBody>
      </p:sp>
      <p:cxnSp>
        <p:nvCxnSpPr>
          <p:cNvPr id="1091" name="Straight Connector 1090">
            <a:extLst>
              <a:ext uri="{FF2B5EF4-FFF2-40B4-BE49-F238E27FC236}">
                <a16:creationId xmlns:a16="http://schemas.microsoft.com/office/drawing/2014/main" id="{CBF605B9-1879-D73D-5AB2-96DA03FB02D6}"/>
              </a:ext>
            </a:extLst>
          </p:cNvPr>
          <p:cNvCxnSpPr>
            <a:cxnSpLocks/>
            <a:stCxn id="1092" idx="0"/>
          </p:cNvCxnSpPr>
          <p:nvPr/>
        </p:nvCxnSpPr>
        <p:spPr>
          <a:xfrm flipV="1">
            <a:off x="3576581" y="3861995"/>
            <a:ext cx="382672" cy="221537"/>
          </a:xfrm>
          <a:prstGeom prst="line">
            <a:avLst/>
          </a:prstGeom>
          <a:ln w="38100">
            <a:solidFill>
              <a:srgbClr val="6600FF"/>
            </a:solidFill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2" name="TextBox 1091">
            <a:extLst>
              <a:ext uri="{FF2B5EF4-FFF2-40B4-BE49-F238E27FC236}">
                <a16:creationId xmlns:a16="http://schemas.microsoft.com/office/drawing/2014/main" id="{2F3472C4-4390-DF55-88BC-CB34DE893196}"/>
              </a:ext>
            </a:extLst>
          </p:cNvPr>
          <p:cNvSpPr txBox="1"/>
          <p:nvPr/>
        </p:nvSpPr>
        <p:spPr>
          <a:xfrm>
            <a:off x="3193909" y="4083532"/>
            <a:ext cx="765344" cy="461665"/>
          </a:xfrm>
          <a:prstGeom prst="rect">
            <a:avLst/>
          </a:prstGeom>
          <a:noFill/>
          <a:ln w="28575">
            <a:solidFill>
              <a:srgbClr val="66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 THz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mm</a:t>
            </a:r>
          </a:p>
        </p:txBody>
      </p:sp>
      <p:cxnSp>
        <p:nvCxnSpPr>
          <p:cNvPr id="1100" name="Straight Connector 1099">
            <a:extLst>
              <a:ext uri="{FF2B5EF4-FFF2-40B4-BE49-F238E27FC236}">
                <a16:creationId xmlns:a16="http://schemas.microsoft.com/office/drawing/2014/main" id="{3474E203-CC30-6A25-3E67-80A1E3D8B359}"/>
              </a:ext>
            </a:extLst>
          </p:cNvPr>
          <p:cNvCxnSpPr>
            <a:cxnSpLocks/>
            <a:stCxn id="1101" idx="1"/>
          </p:cNvCxnSpPr>
          <p:nvPr/>
        </p:nvCxnSpPr>
        <p:spPr>
          <a:xfrm flipH="1">
            <a:off x="5035300" y="2854219"/>
            <a:ext cx="182443" cy="125649"/>
          </a:xfrm>
          <a:prstGeom prst="line">
            <a:avLst/>
          </a:prstGeom>
          <a:ln w="38100">
            <a:solidFill>
              <a:srgbClr val="0066FF"/>
            </a:solidFill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1" name="TextBox 1100">
            <a:extLst>
              <a:ext uri="{FF2B5EF4-FFF2-40B4-BE49-F238E27FC236}">
                <a16:creationId xmlns:a16="http://schemas.microsoft.com/office/drawing/2014/main" id="{00F0DB1A-01A4-2346-A214-894654682603}"/>
              </a:ext>
            </a:extLst>
          </p:cNvPr>
          <p:cNvSpPr txBox="1"/>
          <p:nvPr/>
        </p:nvSpPr>
        <p:spPr>
          <a:xfrm>
            <a:off x="5217743" y="2623386"/>
            <a:ext cx="721800" cy="461665"/>
          </a:xfrm>
          <a:prstGeom prst="rect">
            <a:avLst/>
          </a:prstGeom>
          <a:noFill/>
          <a:ln w="28575"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THz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µm</a:t>
            </a:r>
          </a:p>
        </p:txBody>
      </p:sp>
      <p:cxnSp>
        <p:nvCxnSpPr>
          <p:cNvPr id="1058" name="Straight Connector 1057">
            <a:extLst>
              <a:ext uri="{FF2B5EF4-FFF2-40B4-BE49-F238E27FC236}">
                <a16:creationId xmlns:a16="http://schemas.microsoft.com/office/drawing/2014/main" id="{D3A3D9EE-A423-F32A-2AB0-7EA6F45768CB}"/>
              </a:ext>
            </a:extLst>
          </p:cNvPr>
          <p:cNvCxnSpPr>
            <a:cxnSpLocks/>
            <a:stCxn id="1059" idx="1"/>
          </p:cNvCxnSpPr>
          <p:nvPr/>
        </p:nvCxnSpPr>
        <p:spPr>
          <a:xfrm flipH="1">
            <a:off x="5423732" y="2899185"/>
            <a:ext cx="902144" cy="96281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9" name="TextBox 1108">
            <a:extLst>
              <a:ext uri="{FF2B5EF4-FFF2-40B4-BE49-F238E27FC236}">
                <a16:creationId xmlns:a16="http://schemas.microsoft.com/office/drawing/2014/main" id="{8A05CF3D-54AB-8118-BF36-69B929F058B1}"/>
              </a:ext>
            </a:extLst>
          </p:cNvPr>
          <p:cNvSpPr txBox="1"/>
          <p:nvPr/>
        </p:nvSpPr>
        <p:spPr>
          <a:xfrm>
            <a:off x="1038687" y="4746269"/>
            <a:ext cx="676753" cy="276999"/>
          </a:xfrm>
          <a:prstGeom prst="rect">
            <a:avLst/>
          </a:prstGeom>
          <a:solidFill>
            <a:srgbClr val="FFFFFF">
              <a:alpha val="50196"/>
            </a:srgb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X-band</a:t>
            </a:r>
          </a:p>
        </p:txBody>
      </p:sp>
      <p:sp>
        <p:nvSpPr>
          <p:cNvPr id="1110" name="TextBox 1109">
            <a:extLst>
              <a:ext uri="{FF2B5EF4-FFF2-40B4-BE49-F238E27FC236}">
                <a16:creationId xmlns:a16="http://schemas.microsoft.com/office/drawing/2014/main" id="{62DC8DB6-1737-BB2D-522A-4ED9DEDFE377}"/>
              </a:ext>
            </a:extLst>
          </p:cNvPr>
          <p:cNvSpPr txBox="1"/>
          <p:nvPr/>
        </p:nvSpPr>
        <p:spPr>
          <a:xfrm>
            <a:off x="3791178" y="6142535"/>
            <a:ext cx="949264" cy="282860"/>
          </a:xfrm>
          <a:prstGeom prst="rect">
            <a:avLst/>
          </a:prstGeom>
          <a:solidFill>
            <a:srgbClr val="FFFFFF">
              <a:alpha val="50196"/>
            </a:srgbClr>
          </a:solidFill>
          <a:ln w="28575">
            <a:solidFill>
              <a:srgbClr val="66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mm-wave</a:t>
            </a:r>
          </a:p>
        </p:txBody>
      </p:sp>
      <p:sp>
        <p:nvSpPr>
          <p:cNvPr id="1111" name="TextBox 1110">
            <a:extLst>
              <a:ext uri="{FF2B5EF4-FFF2-40B4-BE49-F238E27FC236}">
                <a16:creationId xmlns:a16="http://schemas.microsoft.com/office/drawing/2014/main" id="{474EBE86-F574-F711-706A-6ED9B8DB9047}"/>
              </a:ext>
            </a:extLst>
          </p:cNvPr>
          <p:cNvSpPr txBox="1"/>
          <p:nvPr/>
        </p:nvSpPr>
        <p:spPr>
          <a:xfrm>
            <a:off x="7351295" y="4769038"/>
            <a:ext cx="1290741" cy="276999"/>
          </a:xfrm>
          <a:prstGeom prst="rect">
            <a:avLst/>
          </a:prstGeom>
          <a:solidFill>
            <a:srgbClr val="FFFFFF">
              <a:alpha val="60000"/>
            </a:srgbClr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Terahertz-driven</a:t>
            </a:r>
          </a:p>
        </p:txBody>
      </p:sp>
      <p:sp>
        <p:nvSpPr>
          <p:cNvPr id="1113" name="TextBox 1112">
            <a:extLst>
              <a:ext uri="{FF2B5EF4-FFF2-40B4-BE49-F238E27FC236}">
                <a16:creationId xmlns:a16="http://schemas.microsoft.com/office/drawing/2014/main" id="{3D7B2E56-2BF2-FF43-BD76-62B957C77E1B}"/>
              </a:ext>
            </a:extLst>
          </p:cNvPr>
          <p:cNvSpPr txBox="1"/>
          <p:nvPr/>
        </p:nvSpPr>
        <p:spPr>
          <a:xfrm>
            <a:off x="1002178" y="541716"/>
            <a:ext cx="445622" cy="276999"/>
          </a:xfrm>
          <a:prstGeom prst="rect">
            <a:avLst/>
          </a:prstGeom>
          <a:solidFill>
            <a:srgbClr val="FFFFFF">
              <a:alpha val="50196"/>
            </a:srgbClr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RF</a:t>
            </a:r>
          </a:p>
        </p:txBody>
      </p:sp>
      <p:sp>
        <p:nvSpPr>
          <p:cNvPr id="1114" name="TextBox 1113">
            <a:extLst>
              <a:ext uri="{FF2B5EF4-FFF2-40B4-BE49-F238E27FC236}">
                <a16:creationId xmlns:a16="http://schemas.microsoft.com/office/drawing/2014/main" id="{A89DCA13-0E37-59A7-1027-1F4452CA2708}"/>
              </a:ext>
            </a:extLst>
          </p:cNvPr>
          <p:cNvSpPr txBox="1"/>
          <p:nvPr/>
        </p:nvSpPr>
        <p:spPr>
          <a:xfrm>
            <a:off x="3739899" y="529684"/>
            <a:ext cx="807193" cy="276999"/>
          </a:xfrm>
          <a:prstGeom prst="rect">
            <a:avLst/>
          </a:prstGeom>
          <a:solidFill>
            <a:srgbClr val="FFFFFF">
              <a:alpha val="50196"/>
            </a:srgb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AWAKE</a:t>
            </a:r>
          </a:p>
        </p:txBody>
      </p:sp>
      <p:sp>
        <p:nvSpPr>
          <p:cNvPr id="1115" name="TextBox 1114">
            <a:extLst>
              <a:ext uri="{FF2B5EF4-FFF2-40B4-BE49-F238E27FC236}">
                <a16:creationId xmlns:a16="http://schemas.microsoft.com/office/drawing/2014/main" id="{1939A528-E670-BD24-CB59-9F440C98977B}"/>
              </a:ext>
            </a:extLst>
          </p:cNvPr>
          <p:cNvSpPr txBox="1"/>
          <p:nvPr/>
        </p:nvSpPr>
        <p:spPr>
          <a:xfrm>
            <a:off x="6364576" y="541715"/>
            <a:ext cx="676753" cy="276999"/>
          </a:xfrm>
          <a:prstGeom prst="rect">
            <a:avLst/>
          </a:prstGeom>
          <a:solidFill>
            <a:srgbClr val="FFFFFF">
              <a:alpha val="50196"/>
            </a:srgbClr>
          </a:solidFill>
          <a:ln w="28575"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PWFA</a:t>
            </a:r>
          </a:p>
        </p:txBody>
      </p:sp>
      <p:sp>
        <p:nvSpPr>
          <p:cNvPr id="1116" name="TextBox 1115">
            <a:extLst>
              <a:ext uri="{FF2B5EF4-FFF2-40B4-BE49-F238E27FC236}">
                <a16:creationId xmlns:a16="http://schemas.microsoft.com/office/drawing/2014/main" id="{8E7912CD-97CD-3DD6-5B91-33F5ED1BD6F2}"/>
              </a:ext>
            </a:extLst>
          </p:cNvPr>
          <p:cNvSpPr txBox="1"/>
          <p:nvPr/>
        </p:nvSpPr>
        <p:spPr>
          <a:xfrm>
            <a:off x="8822717" y="568078"/>
            <a:ext cx="676753" cy="276999"/>
          </a:xfrm>
          <a:prstGeom prst="rect">
            <a:avLst/>
          </a:prstGeom>
          <a:solidFill>
            <a:srgbClr val="FFFFFF">
              <a:alpha val="60000"/>
            </a:srgbClr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LWFA</a:t>
            </a:r>
          </a:p>
        </p:txBody>
      </p:sp>
      <p:pic>
        <p:nvPicPr>
          <p:cNvPr id="8194" name="Picture 2" descr="Fingers holding an accelerator on a chip">
            <a:extLst>
              <a:ext uri="{FF2B5EF4-FFF2-40B4-BE49-F238E27FC236}">
                <a16:creationId xmlns:a16="http://schemas.microsoft.com/office/drawing/2014/main" id="{D9A59EB3-B783-60D3-688C-BD6BCCF4A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5"/>
          <a:stretch/>
        </p:blipFill>
        <p:spPr bwMode="auto">
          <a:xfrm>
            <a:off x="8824645" y="4774444"/>
            <a:ext cx="2093125" cy="162170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2" name="TextBox 1111">
            <a:extLst>
              <a:ext uri="{FF2B5EF4-FFF2-40B4-BE49-F238E27FC236}">
                <a16:creationId xmlns:a16="http://schemas.microsoft.com/office/drawing/2014/main" id="{EB0D0035-CABF-29A0-AE59-512B6BB38222}"/>
              </a:ext>
            </a:extLst>
          </p:cNvPr>
          <p:cNvSpPr txBox="1"/>
          <p:nvPr/>
        </p:nvSpPr>
        <p:spPr>
          <a:xfrm>
            <a:off x="8805853" y="4748567"/>
            <a:ext cx="2111917" cy="274701"/>
          </a:xfrm>
          <a:prstGeom prst="rect">
            <a:avLst/>
          </a:prstGeom>
          <a:solidFill>
            <a:srgbClr val="FFFFFF">
              <a:alpha val="50196"/>
            </a:srgb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Dielectric laser accelerators</a:t>
            </a:r>
          </a:p>
        </p:txBody>
      </p:sp>
    </p:spTree>
    <p:extLst>
      <p:ext uri="{BB962C8B-B14F-4D97-AF65-F5344CB8AC3E}">
        <p14:creationId xmlns:p14="http://schemas.microsoft.com/office/powerpoint/2010/main" val="39156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1035" grpId="0" animBg="1"/>
      <p:bldP spid="1059" grpId="0" animBg="1"/>
      <p:bldP spid="1108" grpId="0" animBg="1"/>
      <p:bldP spid="40" grpId="0" animBg="1"/>
      <p:bldP spid="62" grpId="0" animBg="1"/>
      <p:bldP spid="1092" grpId="0" animBg="1"/>
      <p:bldP spid="1101" grpId="0" animBg="1"/>
      <p:bldP spid="1109" grpId="0" animBg="1"/>
      <p:bldP spid="1110" grpId="0" animBg="1"/>
      <p:bldP spid="1111" grpId="0" animBg="1"/>
      <p:bldP spid="1114" grpId="0" animBg="1"/>
      <p:bldP spid="1115" grpId="0" animBg="1"/>
      <p:bldP spid="1116" grpId="0" animBg="1"/>
      <p:bldP spid="11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12192000" cy="461665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100000">
                <a:srgbClr val="7030A0">
                  <a:alpha val="50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Beam-driven plasma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wakefield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acceleration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CEF3D9-40EA-31EC-03F5-63CB36449EEF}"/>
              </a:ext>
            </a:extLst>
          </p:cNvPr>
          <p:cNvSpPr txBox="1"/>
          <p:nvPr/>
        </p:nvSpPr>
        <p:spPr>
          <a:xfrm>
            <a:off x="0" y="6534385"/>
            <a:ext cx="12192000" cy="338554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100000">
                <a:srgbClr val="7030A0">
                  <a:alpha val="50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Morgan Hibberd  |  The next 20 years: Advanced acceleration  |  CI 20</a:t>
            </a:r>
            <a:r>
              <a:rPr lang="en-GB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Anniversary 20</a:t>
            </a:r>
            <a:r>
              <a:rPr lang="en-GB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Sep 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ABA15B-2A0E-FB18-CCC1-E1B20F2B366F}"/>
              </a:ext>
            </a:extLst>
          </p:cNvPr>
          <p:cNvSpPr txBox="1"/>
          <p:nvPr/>
        </p:nvSpPr>
        <p:spPr>
          <a:xfrm>
            <a:off x="277752" y="561111"/>
            <a:ext cx="76110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Particle beam (protons or electrons) drives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wakefields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in a plasma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Create accelerating fields up to a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1000x higher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than conventional accelerators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Combines both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conventional and advanced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accelerator technology</a:t>
            </a:r>
          </a:p>
        </p:txBody>
      </p:sp>
      <p:pic>
        <p:nvPicPr>
          <p:cNvPr id="12" name="Picture 16">
            <a:extLst>
              <a:ext uri="{FF2B5EF4-FFF2-40B4-BE49-F238E27FC236}">
                <a16:creationId xmlns:a16="http://schemas.microsoft.com/office/drawing/2014/main" id="{16CDB8CD-5404-517C-E5C5-86067002E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795" y="2733315"/>
            <a:ext cx="3129306" cy="207636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CCA973A-B3B8-8A1A-F793-204F3AB7CDEB}"/>
              </a:ext>
            </a:extLst>
          </p:cNvPr>
          <p:cNvSpPr txBox="1"/>
          <p:nvPr/>
        </p:nvSpPr>
        <p:spPr>
          <a:xfrm>
            <a:off x="273862" y="2053996"/>
            <a:ext cx="20894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RF-based accelerators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750FFE-4A26-84A4-8027-CE2CD52C05C6}"/>
              </a:ext>
            </a:extLst>
          </p:cNvPr>
          <p:cNvSpPr txBox="1"/>
          <p:nvPr/>
        </p:nvSpPr>
        <p:spPr>
          <a:xfrm>
            <a:off x="309784" y="3682471"/>
            <a:ext cx="19453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Super Proton Synchrotron</a:t>
            </a:r>
          </a:p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(400 GeV protons)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52BCE0-9B86-EBC6-AC90-580CAB361787}"/>
              </a:ext>
            </a:extLst>
          </p:cNvPr>
          <p:cNvSpPr txBox="1"/>
          <p:nvPr/>
        </p:nvSpPr>
        <p:spPr>
          <a:xfrm>
            <a:off x="3022808" y="2340338"/>
            <a:ext cx="28377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Proton-driven plasma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wakefield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SPS Shooting YETS 2018">
            <a:extLst>
              <a:ext uri="{FF2B5EF4-FFF2-40B4-BE49-F238E27FC236}">
                <a16:creationId xmlns:a16="http://schemas.microsoft.com/office/drawing/2014/main" id="{9B3E254C-88CC-1B1B-E776-16D80BCC4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12" y="2389414"/>
            <a:ext cx="1873128" cy="1248751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9B7D44-86A1-E865-8DA9-7842778DDB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2647" t="13477" r="10536" b="9047"/>
          <a:stretch/>
        </p:blipFill>
        <p:spPr>
          <a:xfrm>
            <a:off x="382011" y="4304360"/>
            <a:ext cx="1873127" cy="1389493"/>
          </a:xfrm>
          <a:prstGeom prst="rect">
            <a:avLst/>
          </a:prstGeom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00B5FAA-52C7-FCE2-5390-BBEE01FF0B4A}"/>
              </a:ext>
            </a:extLst>
          </p:cNvPr>
          <p:cNvSpPr txBox="1"/>
          <p:nvPr/>
        </p:nvSpPr>
        <p:spPr>
          <a:xfrm>
            <a:off x="534040" y="5788735"/>
            <a:ext cx="15690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AWAKE RF injector </a:t>
            </a:r>
          </a:p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(150 MeV electrons)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7F3104-778A-2D3C-7C9E-1E209C6A2CF2}"/>
              </a:ext>
            </a:extLst>
          </p:cNvPr>
          <p:cNvSpPr txBox="1"/>
          <p:nvPr/>
        </p:nvSpPr>
        <p:spPr>
          <a:xfrm>
            <a:off x="2926794" y="5133833"/>
            <a:ext cx="2059875" cy="73866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Next 5 years 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High quality beams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Scalable to &gt;100 m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AAFAB357-6002-4859-511C-898C88D01B6E}"/>
              </a:ext>
            </a:extLst>
          </p:cNvPr>
          <p:cNvSpPr/>
          <p:nvPr/>
        </p:nvSpPr>
        <p:spPr>
          <a:xfrm>
            <a:off x="2255138" y="3311153"/>
            <a:ext cx="611693" cy="271416"/>
          </a:xfrm>
          <a:prstGeom prst="rightArrow">
            <a:avLst>
              <a:gd name="adj1" fmla="val 50000"/>
              <a:gd name="adj2" fmla="val 78609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56C57586-0D67-A179-5330-D733522762FA}"/>
              </a:ext>
            </a:extLst>
          </p:cNvPr>
          <p:cNvSpPr/>
          <p:nvPr/>
        </p:nvSpPr>
        <p:spPr>
          <a:xfrm>
            <a:off x="2255138" y="4359642"/>
            <a:ext cx="611693" cy="271416"/>
          </a:xfrm>
          <a:prstGeom prst="rightArrow">
            <a:avLst>
              <a:gd name="adj1" fmla="val 50000"/>
              <a:gd name="adj2" fmla="val 78609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0BC3984-73AF-5C7D-85EF-7FC9DB160013}"/>
              </a:ext>
            </a:extLst>
          </p:cNvPr>
          <p:cNvSpPr txBox="1"/>
          <p:nvPr/>
        </p:nvSpPr>
        <p:spPr>
          <a:xfrm>
            <a:off x="8240821" y="5091448"/>
            <a:ext cx="379284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The issues…</a:t>
            </a: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Low repetition rate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Low l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uminosity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Needs a high energy proton machine!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553B87-828C-8D9B-31F9-7A1B08EA7D3F}"/>
              </a:ext>
            </a:extLst>
          </p:cNvPr>
          <p:cNvSpPr txBox="1"/>
          <p:nvPr/>
        </p:nvSpPr>
        <p:spPr>
          <a:xfrm>
            <a:off x="309783" y="1560566"/>
            <a:ext cx="78068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 unique example is the Advanced Wakefield Experiment (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AWAKE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) at CERN</a:t>
            </a:r>
          </a:p>
        </p:txBody>
      </p:sp>
      <p:pic>
        <p:nvPicPr>
          <p:cNvPr id="1028" name="Picture 4" descr="The Gigawave Wake Surfing Boat Throws a Wake That is Twice As Tall as Most Wake-Surf Designs">
            <a:extLst>
              <a:ext uri="{FF2B5EF4-FFF2-40B4-BE49-F238E27FC236}">
                <a16:creationId xmlns:a16="http://schemas.microsoft.com/office/drawing/2014/main" id="{59635911-918B-2326-8238-F4209365A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6"/>
          <a:stretch/>
        </p:blipFill>
        <p:spPr bwMode="auto">
          <a:xfrm>
            <a:off x="8286750" y="566952"/>
            <a:ext cx="3746918" cy="17246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493D2B-E4F9-A51F-9425-DAD9A4AC80C9}"/>
              </a:ext>
            </a:extLst>
          </p:cNvPr>
          <p:cNvSpPr txBox="1"/>
          <p:nvPr/>
        </p:nvSpPr>
        <p:spPr>
          <a:xfrm>
            <a:off x="10043975" y="523011"/>
            <a:ext cx="19896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Gigawave</a:t>
            </a:r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” wake boat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E89894-2799-D9D4-EA35-7AC0730ABAEE}"/>
              </a:ext>
            </a:extLst>
          </p:cNvPr>
          <p:cNvSpPr txBox="1"/>
          <p:nvPr/>
        </p:nvSpPr>
        <p:spPr>
          <a:xfrm>
            <a:off x="5509290" y="5129363"/>
            <a:ext cx="2402148" cy="95410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Next 20 years 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Particle physics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20-200 GeV electrons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TeV-scale electrons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28775D76-6C4B-F7D8-706D-86FFFB3A9F43}"/>
              </a:ext>
            </a:extLst>
          </p:cNvPr>
          <p:cNvSpPr/>
          <p:nvPr/>
        </p:nvSpPr>
        <p:spPr>
          <a:xfrm>
            <a:off x="4993115" y="5372459"/>
            <a:ext cx="506186" cy="271416"/>
          </a:xfrm>
          <a:prstGeom prst="rightArrow">
            <a:avLst>
              <a:gd name="adj1" fmla="val 50000"/>
              <a:gd name="adj2" fmla="val 7860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1B39A23A-1972-FAD7-F379-0C61E9351298}"/>
              </a:ext>
            </a:extLst>
          </p:cNvPr>
          <p:cNvSpPr/>
          <p:nvPr/>
        </p:nvSpPr>
        <p:spPr>
          <a:xfrm flipH="1">
            <a:off x="5610272" y="2926057"/>
            <a:ext cx="799129" cy="271416"/>
          </a:xfrm>
          <a:prstGeom prst="rightArrow">
            <a:avLst>
              <a:gd name="adj1" fmla="val 50000"/>
              <a:gd name="adj2" fmla="val 78609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A2DD22-4EA7-BFEA-75D4-B0251F25E3E8}"/>
              </a:ext>
            </a:extLst>
          </p:cNvPr>
          <p:cNvSpPr txBox="1"/>
          <p:nvPr/>
        </p:nvSpPr>
        <p:spPr>
          <a:xfrm>
            <a:off x="6485345" y="4194891"/>
            <a:ext cx="19453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Large Hadron Collider</a:t>
            </a:r>
          </a:p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(7 TeV protons)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D81C84BB-3659-616C-41EA-FB10524A6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401" y="2543385"/>
            <a:ext cx="2097244" cy="1607887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29C37D-946A-2D06-D997-1F53CCAB5A1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3029" t="2616" r="12247" b="16495"/>
          <a:stretch/>
        </p:blipFill>
        <p:spPr>
          <a:xfrm>
            <a:off x="9216267" y="2689778"/>
            <a:ext cx="2757839" cy="2005293"/>
          </a:xfrm>
          <a:prstGeom prst="rect">
            <a:avLst/>
          </a:prstGeom>
          <a:ln w="28575"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978BA77-0144-5932-2E83-18889B6A7D3D}"/>
              </a:ext>
            </a:extLst>
          </p:cNvPr>
          <p:cNvSpPr txBox="1"/>
          <p:nvPr/>
        </p:nvSpPr>
        <p:spPr>
          <a:xfrm>
            <a:off x="9037343" y="2361773"/>
            <a:ext cx="31072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Electron-driven plasma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wakefield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4D8107-2AD0-45E1-362E-C95EF155EF36}"/>
              </a:ext>
            </a:extLst>
          </p:cNvPr>
          <p:cNvSpPr txBox="1"/>
          <p:nvPr/>
        </p:nvSpPr>
        <p:spPr>
          <a:xfrm>
            <a:off x="10985481" y="902343"/>
            <a:ext cx="11734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 beam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4CC62E22-33A1-4297-53D1-F1A553CA4C28}"/>
              </a:ext>
            </a:extLst>
          </p:cNvPr>
          <p:cNvSpPr/>
          <p:nvPr/>
        </p:nvSpPr>
        <p:spPr>
          <a:xfrm rot="17165145" flipH="1">
            <a:off x="11366710" y="1280087"/>
            <a:ext cx="389099" cy="150571"/>
          </a:xfrm>
          <a:prstGeom prst="rightArrow">
            <a:avLst>
              <a:gd name="adj1" fmla="val 50000"/>
              <a:gd name="adj2" fmla="val 78609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E5E3BC14-5823-0B80-B9A6-9D9D030C99DD}"/>
              </a:ext>
            </a:extLst>
          </p:cNvPr>
          <p:cNvSpPr/>
          <p:nvPr/>
        </p:nvSpPr>
        <p:spPr>
          <a:xfrm rot="14451863" flipH="1">
            <a:off x="8435158" y="1254748"/>
            <a:ext cx="509699" cy="144599"/>
          </a:xfrm>
          <a:prstGeom prst="rightArrow">
            <a:avLst>
              <a:gd name="adj1" fmla="val 50000"/>
              <a:gd name="adj2" fmla="val 78609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9B107B-E16E-6CCF-EE29-95F8E5B00A29}"/>
              </a:ext>
            </a:extLst>
          </p:cNvPr>
          <p:cNvSpPr txBox="1"/>
          <p:nvPr/>
        </p:nvSpPr>
        <p:spPr>
          <a:xfrm>
            <a:off x="8286750" y="811241"/>
            <a:ext cx="14315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Injected beam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9B7A148-A245-385E-D510-A921EEDCE4DF}"/>
              </a:ext>
            </a:extLst>
          </p:cNvPr>
          <p:cNvSpPr txBox="1"/>
          <p:nvPr/>
        </p:nvSpPr>
        <p:spPr>
          <a:xfrm>
            <a:off x="9794636" y="884886"/>
            <a:ext cx="7464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</a:t>
            </a:r>
          </a:p>
        </p:txBody>
      </p:sp>
    </p:spTree>
    <p:extLst>
      <p:ext uri="{BB962C8B-B14F-4D97-AF65-F5344CB8AC3E}">
        <p14:creationId xmlns:p14="http://schemas.microsoft.com/office/powerpoint/2010/main" val="176566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1" grpId="0"/>
      <p:bldP spid="25" grpId="0"/>
      <p:bldP spid="30" grpId="0" animBg="1"/>
      <p:bldP spid="34" grpId="0" animBg="1"/>
      <p:bldP spid="35" grpId="0" animBg="1"/>
      <p:bldP spid="49" grpId="0"/>
      <p:bldP spid="5" grpId="0"/>
      <p:bldP spid="16" grpId="0" animBg="1"/>
      <p:bldP spid="18" grpId="0" animBg="1"/>
      <p:bldP spid="19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12192000" cy="461665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100000">
                <a:srgbClr val="7030A0">
                  <a:alpha val="50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Laser-driven plasma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wakefield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acceleration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98650F-A254-AE6F-413A-6363DB3F71D1}"/>
              </a:ext>
            </a:extLst>
          </p:cNvPr>
          <p:cNvSpPr txBox="1"/>
          <p:nvPr/>
        </p:nvSpPr>
        <p:spPr>
          <a:xfrm>
            <a:off x="0" y="6534385"/>
            <a:ext cx="12192000" cy="338554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100000">
                <a:srgbClr val="7030A0">
                  <a:alpha val="50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Morgan Hibberd  |  The next 20 years: Advanced acceleration  |  CI 20</a:t>
            </a:r>
            <a:r>
              <a:rPr lang="en-GB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Anniversary 20</a:t>
            </a:r>
            <a:r>
              <a:rPr lang="en-GB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Sep 2024</a:t>
            </a:r>
          </a:p>
        </p:txBody>
      </p:sp>
      <p:pic>
        <p:nvPicPr>
          <p:cNvPr id="4" name="Picture 18">
            <a:extLst>
              <a:ext uri="{FF2B5EF4-FFF2-40B4-BE49-F238E27FC236}">
                <a16:creationId xmlns:a16="http://schemas.microsoft.com/office/drawing/2014/main" id="{C7798552-2E6E-EC8B-A6E3-F0473B963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5" t="22380" r="10109"/>
          <a:stretch/>
        </p:blipFill>
        <p:spPr bwMode="auto">
          <a:xfrm>
            <a:off x="455143" y="1509302"/>
            <a:ext cx="3158575" cy="2421788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DD026E-8D65-11EC-D6CE-33B0BB7B8FE4}"/>
              </a:ext>
            </a:extLst>
          </p:cNvPr>
          <p:cNvSpPr txBox="1"/>
          <p:nvPr/>
        </p:nvSpPr>
        <p:spPr>
          <a:xfrm>
            <a:off x="277752" y="561111"/>
            <a:ext cx="76110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Extremely intense laser pulse drives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wakefields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in a plasma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Create accelerating fields up to a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1000x higher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than conventional accelerators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Self-injection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- generates its own electron beam!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290B08-55E7-52DD-BE9C-01CEB74E7829}"/>
              </a:ext>
            </a:extLst>
          </p:cNvPr>
          <p:cNvSpPr txBox="1"/>
          <p:nvPr/>
        </p:nvSpPr>
        <p:spPr>
          <a:xfrm>
            <a:off x="3901655" y="2762917"/>
            <a:ext cx="59721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The challenges…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Poor beam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Staging to high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Repetition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Energy efficiency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AC25BA-B148-ADD8-78E9-99041242B96F}"/>
              </a:ext>
            </a:extLst>
          </p:cNvPr>
          <p:cNvSpPr txBox="1"/>
          <p:nvPr/>
        </p:nvSpPr>
        <p:spPr>
          <a:xfrm>
            <a:off x="3905252" y="1509302"/>
            <a:ext cx="78316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Achievements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Record energy gain of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7.8 GeV in 20 cm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60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BELLA @ LBNL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Stable operation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for 30 hours (</a:t>
            </a:r>
            <a:r>
              <a:rPr lang="en-GB" sz="160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LUX @ DESY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Free-electron lasing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has been achieved (</a:t>
            </a:r>
            <a:r>
              <a:rPr lang="en-GB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SIOM-CAS + COXINEL-HZDR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074" name="Picture 2" descr="BELLA">
            <a:extLst>
              <a:ext uri="{FF2B5EF4-FFF2-40B4-BE49-F238E27FC236}">
                <a16:creationId xmlns:a16="http://schemas.microsoft.com/office/drawing/2014/main" id="{3873A13E-58E8-137C-758E-474A3B193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44" y="4084155"/>
            <a:ext cx="3183406" cy="19409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2969DE-342B-49B6-D69F-065C056C5466}"/>
              </a:ext>
            </a:extLst>
          </p:cNvPr>
          <p:cNvSpPr txBox="1"/>
          <p:nvPr/>
        </p:nvSpPr>
        <p:spPr>
          <a:xfrm>
            <a:off x="361685" y="6070163"/>
            <a:ext cx="32768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Berkeley Lab Laser Accelerator (BELLA)</a:t>
            </a:r>
          </a:p>
        </p:txBody>
      </p:sp>
      <p:pic>
        <p:nvPicPr>
          <p:cNvPr id="1026" name="Picture 2" descr="figure 1">
            <a:extLst>
              <a:ext uri="{FF2B5EF4-FFF2-40B4-BE49-F238E27FC236}">
                <a16:creationId xmlns:a16="http://schemas.microsoft.com/office/drawing/2014/main" id="{64B29BCE-5B77-4F86-D9D2-96381B4DA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288" y="3269464"/>
            <a:ext cx="5607369" cy="302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D2A209F-1B62-89D8-CEDA-A4AA542DEC54}"/>
              </a:ext>
            </a:extLst>
          </p:cNvPr>
          <p:cNvSpPr txBox="1"/>
          <p:nvPr/>
        </p:nvSpPr>
        <p:spPr>
          <a:xfrm>
            <a:off x="8435772" y="3332971"/>
            <a:ext cx="8030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LWFA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26FF1B-A02C-6367-F94E-CCC8058B60A6}"/>
              </a:ext>
            </a:extLst>
          </p:cNvPr>
          <p:cNvSpPr txBox="1"/>
          <p:nvPr/>
        </p:nvSpPr>
        <p:spPr>
          <a:xfrm>
            <a:off x="9472302" y="4716098"/>
            <a:ext cx="8030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PWFA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A79021-3D26-BD4F-40F1-FF23E978F54C}"/>
              </a:ext>
            </a:extLst>
          </p:cNvPr>
          <p:cNvSpPr txBox="1"/>
          <p:nvPr/>
        </p:nvSpPr>
        <p:spPr>
          <a:xfrm>
            <a:off x="9736766" y="5339018"/>
            <a:ext cx="5408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600" b="1" dirty="0">
                <a:solidFill>
                  <a:srgbClr val="BC8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0C0C6B-74C6-5E55-4A17-4C97F3ECDB21}"/>
              </a:ext>
            </a:extLst>
          </p:cNvPr>
          <p:cNvSpPr txBox="1"/>
          <p:nvPr/>
        </p:nvSpPr>
        <p:spPr>
          <a:xfrm>
            <a:off x="4203359" y="5054652"/>
            <a:ext cx="1750874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Can explore with new 120 TW laser here at CLARA/FEBE 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9AF70F84-0C16-ED95-6F16-425C1A7663A9}"/>
              </a:ext>
            </a:extLst>
          </p:cNvPr>
          <p:cNvSpPr/>
          <p:nvPr/>
        </p:nvSpPr>
        <p:spPr>
          <a:xfrm rot="5400000">
            <a:off x="4678988" y="4305915"/>
            <a:ext cx="799616" cy="476839"/>
          </a:xfrm>
          <a:prstGeom prst="rightArrow">
            <a:avLst>
              <a:gd name="adj1" fmla="val 50000"/>
              <a:gd name="adj2" fmla="val 78609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E97E7F-8D30-F98E-E093-08B0C642FA25}"/>
              </a:ext>
            </a:extLst>
          </p:cNvPr>
          <p:cNvSpPr txBox="1"/>
          <p:nvPr/>
        </p:nvSpPr>
        <p:spPr>
          <a:xfrm>
            <a:off x="8837299" y="2994083"/>
            <a:ext cx="30943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Galletti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Nat. Photonics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18, 780 (2024)</a:t>
            </a:r>
          </a:p>
        </p:txBody>
      </p:sp>
    </p:spTree>
    <p:extLst>
      <p:ext uri="{BB962C8B-B14F-4D97-AF65-F5344CB8AC3E}">
        <p14:creationId xmlns:p14="http://schemas.microsoft.com/office/powerpoint/2010/main" val="76261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23" grpId="0"/>
      <p:bldP spid="12" grpId="0" animBg="1"/>
      <p:bldP spid="24" grpId="0" animBg="1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NTIMETER_SERIES_ID_KEY" val="ald45ybkwuzmh7b6efuz4ycsoeg5b9ps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webextensions/_rels/webextension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webextensions/_rels/webextension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webextensions/webextension1.xml><?xml version="1.0" encoding="utf-8"?>
<we:webextension xmlns:we="http://schemas.microsoft.com/office/webextensions/webextension/2010/11" id="{27F472DB-E6A7-43CC-95E4-34915818C98B}">
  <we:reference id="4f6160f0-3339-47d0-9fd2-7d10a3e86c34" version="4.3.0.0" store="EXCatalog" storeType="EXCatalog"/>
  <we:alternateReferences>
    <we:reference id="WA104379261" version="4.3.0.0" store="en-GB" storeType="OMEX"/>
  </we:alternateReferences>
  <we:properties>
    <we:property name="MENTIMETER_QUESTION_ID_KEY" value="&quot;cxb725s9mcor&quot;"/>
    <we:property name="MENTIMETER_INSTRUCTIONS_KEY" value="&quot;true&quot;"/>
    <we:property name="MENTIMETER_HIDE_VOTE_INDICATOR_KEY" value="&quot;false&quot;"/>
    <we:property name="MENTIMETER_SHOW_JOIN_INSTRUCTIONS" value="&quot;false&quot;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09767639-02CD-4D57-B45F-7553732D7B31}">
  <we:reference id="4f6160f0-3339-47d0-9fd2-7d10a3e86c34" version="4.3.0.0" store="EXCatalog" storeType="EXCatalog"/>
  <we:alternateReferences>
    <we:reference id="WA104379261" version="4.3.0.0" store="en-GB" storeType="OMEX"/>
  </we:alternateReferences>
  <we:properties>
    <we:property name="MENTIMETER_QUESTION_ID_KEY" value="&quot;nhznjovoy46r&quot;"/>
    <we:property name="MENTIMETER_SHOW_JOIN_INSTRUCTIONS" value="&quot;false&quot;"/>
    <we:property name="MENTIMETER_INSTRUCTIONS_KEY" value="&quot;true&quot;"/>
    <we:property name="MENTIMETER_HIDE_TITLE_KEY" value="&quot;false&quot;"/>
    <we:property name="MENTIMETER_FONT_SIZE_MODIFIER_KEY" value="&quot;0&quot;"/>
  </we:properties>
  <we:bindings/>
  <we:snapshot xmlns:r="http://schemas.openxmlformats.org/officeDocument/2006/relationships" r:embed="rId1"/>
</we:webextension>
</file>

<file path=ppt/webextensions/webextension3.xml><?xml version="1.0" encoding="utf-8"?>
<we:webextension xmlns:we="http://schemas.microsoft.com/office/webextensions/webextension/2010/11" id="{908BB089-C53B-459E-B66C-666468FAF463}">
  <we:reference id="4f6160f0-3339-47d0-9fd2-7d10a3e86c34" version="4.3.0.0" store="EXCatalog" storeType="EXCatalog"/>
  <we:alternateReferences>
    <we:reference id="WA104379261" version="4.3.0.0" store="en-GB" storeType="OMEX"/>
  </we:alternateReferences>
  <we:properties>
    <we:property name="MENTIMETER_QUESTION_ID_KEY" value="&quot;kshbzb94sbwg&quot;"/>
    <we:property name="MENTIMETER_SHOW_JOIN_INSTRUCTIONS" value="&quot;false&quot;"/>
    <we:property name="MENTIMETER_INSTRUCTIONS_KEY" value="&quot;true&quot;"/>
    <we:property name="MENTIMETER_HIDE_VOTE_INDICATOR_KEY" value="&quot;false&quot;"/>
  </we:properties>
  <we:bindings/>
  <we:snapshot xmlns:r="http://schemas.openxmlformats.org/officeDocument/2006/relationships" r:embed="rId1"/>
</we:webextension>
</file>

<file path=ppt/webextensions/webextension4.xml><?xml version="1.0" encoding="utf-8"?>
<we:webextension xmlns:we="http://schemas.microsoft.com/office/webextensions/webextension/2010/11" id="{8925D66F-4D71-4858-8806-D612F68CCE6E}">
  <we:reference id="4f6160f0-3339-47d0-9fd2-7d10a3e86c34" version="4.3.0.0" store="EXCatalog" storeType="EXCatalog"/>
  <we:alternateReferences>
    <we:reference id="WA104379261" version="4.3.0.0" store="en-GB" storeType="OMEX"/>
  </we:alternateReferences>
  <we:properties>
    <we:property name="MENTIMETER_QUESTION_ID_KEY" value="&quot;g1rvqrpj3ii2&quot;"/>
    <we:property name="MENTIMETER_SHOW_JOIN_INSTRUCTIONS" value="&quot;false&quot;"/>
    <we:property name="MENTIMETER_INSTRUCTIONS_KEY" value="&quot;true&quot;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10932</TotalTime>
  <Words>1243</Words>
  <Application>Microsoft Office PowerPoint</Application>
  <PresentationFormat>Widescreen</PresentationFormat>
  <Paragraphs>228</Paragraphs>
  <Slides>16</Slides>
  <Notes>1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Aptos</vt:lpstr>
      <vt:lpstr>Aptos Display</vt:lpstr>
      <vt:lpstr>Arial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Morgan Hibberd</dc:creator>
  <cp:lastModifiedBy>Morgan Hibberd</cp:lastModifiedBy>
  <cp:revision>1</cp:revision>
  <dcterms:created xsi:type="dcterms:W3CDTF">2024-09-06T14:51:31Z</dcterms:created>
  <dcterms:modified xsi:type="dcterms:W3CDTF">2024-09-20T10:40:21Z</dcterms:modified>
</cp:coreProperties>
</file>