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  <p:sldId id="264" r:id="rId9"/>
    <p:sldId id="263" r:id="rId10"/>
    <p:sldId id="266" r:id="rId11"/>
    <p:sldId id="265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BC3C2-78DE-40E3-8577-998414644ED9}" v="865" dt="2024-09-20T09:05:24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4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enkins" userId="ff0e1612-95b0-4a6f-9cb2-67e1fd195400" providerId="ADAL" clId="{0FBBC3C2-78DE-40E3-8577-998414644ED9}"/>
    <pc:docChg chg="undo custSel addSld delSld modSld sldOrd">
      <pc:chgData name="Michael Jenkins" userId="ff0e1612-95b0-4a6f-9cb2-67e1fd195400" providerId="ADAL" clId="{0FBBC3C2-78DE-40E3-8577-998414644ED9}" dt="2024-09-20T09:05:24.015" v="6660"/>
      <pc:docMkLst>
        <pc:docMk/>
      </pc:docMkLst>
      <pc:sldChg chg="addSp modSp mod setBg modAnim">
        <pc:chgData name="Michael Jenkins" userId="ff0e1612-95b0-4a6f-9cb2-67e1fd195400" providerId="ADAL" clId="{0FBBC3C2-78DE-40E3-8577-998414644ED9}" dt="2024-09-20T09:05:24.015" v="6660"/>
        <pc:sldMkLst>
          <pc:docMk/>
          <pc:sldMk cId="1112089429" sldId="258"/>
        </pc:sldMkLst>
        <pc:spChg chg="mod">
          <ac:chgData name="Michael Jenkins" userId="ff0e1612-95b0-4a6f-9cb2-67e1fd195400" providerId="ADAL" clId="{0FBBC3C2-78DE-40E3-8577-998414644ED9}" dt="2024-09-19T14:15:48.677" v="268" actId="26606"/>
          <ac:spMkLst>
            <pc:docMk/>
            <pc:sldMk cId="1112089429" sldId="258"/>
            <ac:spMk id="2" creationId="{569E24EA-777C-11FC-B63F-3492A2D15E8F}"/>
          </ac:spMkLst>
        </pc:spChg>
        <pc:spChg chg="mod ord">
          <ac:chgData name="Michael Jenkins" userId="ff0e1612-95b0-4a6f-9cb2-67e1fd195400" providerId="ADAL" clId="{0FBBC3C2-78DE-40E3-8577-998414644ED9}" dt="2024-09-19T14:15:48.677" v="268" actId="26606"/>
          <ac:spMkLst>
            <pc:docMk/>
            <pc:sldMk cId="1112089429" sldId="258"/>
            <ac:spMk id="3" creationId="{D5EA7F85-5844-EFC7-C73A-9631CED4389B}"/>
          </ac:spMkLst>
        </pc:spChg>
        <pc:spChg chg="add">
          <ac:chgData name="Michael Jenkins" userId="ff0e1612-95b0-4a6f-9cb2-67e1fd195400" providerId="ADAL" clId="{0FBBC3C2-78DE-40E3-8577-998414644ED9}" dt="2024-09-19T14:15:48.677" v="268" actId="26606"/>
          <ac:spMkLst>
            <pc:docMk/>
            <pc:sldMk cId="1112089429" sldId="258"/>
            <ac:spMk id="2055" creationId="{E53F4E5A-C9EE-4859-B46B-F018F7D73A03}"/>
          </ac:spMkLst>
        </pc:spChg>
        <pc:picChg chg="mod">
          <ac:chgData name="Michael Jenkins" userId="ff0e1612-95b0-4a6f-9cb2-67e1fd195400" providerId="ADAL" clId="{0FBBC3C2-78DE-40E3-8577-998414644ED9}" dt="2024-09-19T14:15:48.677" v="268" actId="26606"/>
          <ac:picMkLst>
            <pc:docMk/>
            <pc:sldMk cId="1112089429" sldId="258"/>
            <ac:picMk id="2050" creationId="{DDAD6014-7B07-BB01-C9CE-93BE3E0AE518}"/>
          </ac:picMkLst>
        </pc:picChg>
        <pc:cxnChg chg="add">
          <ac:chgData name="Michael Jenkins" userId="ff0e1612-95b0-4a6f-9cb2-67e1fd195400" providerId="ADAL" clId="{0FBBC3C2-78DE-40E3-8577-998414644ED9}" dt="2024-09-19T14:15:48.677" v="268" actId="26606"/>
          <ac:cxnSpMkLst>
            <pc:docMk/>
            <pc:sldMk cId="1112089429" sldId="258"/>
            <ac:cxnSpMk id="2057" creationId="{041A955B-D579-48FD-A51C-51B0C0B69F9A}"/>
          </ac:cxnSpMkLst>
        </pc:cxnChg>
      </pc:sldChg>
      <pc:sldChg chg="addSp delSp modSp new mod setBg modAnim">
        <pc:chgData name="Michael Jenkins" userId="ff0e1612-95b0-4a6f-9cb2-67e1fd195400" providerId="ADAL" clId="{0FBBC3C2-78DE-40E3-8577-998414644ED9}" dt="2024-09-19T14:40:25.844" v="1072" actId="27614"/>
        <pc:sldMkLst>
          <pc:docMk/>
          <pc:sldMk cId="1847086876" sldId="260"/>
        </pc:sldMkLst>
        <pc:spChg chg="mod">
          <ac:chgData name="Michael Jenkins" userId="ff0e1612-95b0-4a6f-9cb2-67e1fd195400" providerId="ADAL" clId="{0FBBC3C2-78DE-40E3-8577-998414644ED9}" dt="2024-09-19T14:40:09.131" v="1071" actId="26606"/>
          <ac:spMkLst>
            <pc:docMk/>
            <pc:sldMk cId="1847086876" sldId="260"/>
            <ac:spMk id="2" creationId="{B3A246C8-219B-531E-C578-F43A20BE5FC6}"/>
          </ac:spMkLst>
        </pc:spChg>
        <pc:spChg chg="mod">
          <ac:chgData name="Michael Jenkins" userId="ff0e1612-95b0-4a6f-9cb2-67e1fd195400" providerId="ADAL" clId="{0FBBC3C2-78DE-40E3-8577-998414644ED9}" dt="2024-09-19T14:40:09.131" v="1071" actId="26606"/>
          <ac:spMkLst>
            <pc:docMk/>
            <pc:sldMk cId="1847086876" sldId="260"/>
            <ac:spMk id="3" creationId="{E3372C00-1602-B994-F703-C6396CA09924}"/>
          </ac:spMkLst>
        </pc:spChg>
        <pc:spChg chg="add">
          <ac:chgData name="Michael Jenkins" userId="ff0e1612-95b0-4a6f-9cb2-67e1fd195400" providerId="ADAL" clId="{0FBBC3C2-78DE-40E3-8577-998414644ED9}" dt="2024-09-19T14:40:09.131" v="1071" actId="26606"/>
          <ac:spMkLst>
            <pc:docMk/>
            <pc:sldMk cId="1847086876" sldId="260"/>
            <ac:spMk id="12" creationId="{0B67D982-25C5-4CC2-AA64-276BE3B2CA75}"/>
          </ac:spMkLst>
        </pc:spChg>
        <pc:picChg chg="add del mod">
          <ac:chgData name="Michael Jenkins" userId="ff0e1612-95b0-4a6f-9cb2-67e1fd195400" providerId="ADAL" clId="{0FBBC3C2-78DE-40E3-8577-998414644ED9}" dt="2024-09-19T14:39:11.696" v="1064" actId="478"/>
          <ac:picMkLst>
            <pc:docMk/>
            <pc:sldMk cId="1847086876" sldId="260"/>
            <ac:picMk id="5" creationId="{AD5728D3-726E-DAB6-5CF5-2AD43C632C58}"/>
          </ac:picMkLst>
        </pc:picChg>
        <pc:picChg chg="add mod">
          <ac:chgData name="Michael Jenkins" userId="ff0e1612-95b0-4a6f-9cb2-67e1fd195400" providerId="ADAL" clId="{0FBBC3C2-78DE-40E3-8577-998414644ED9}" dt="2024-09-19T14:40:25.844" v="1072" actId="27614"/>
          <ac:picMkLst>
            <pc:docMk/>
            <pc:sldMk cId="1847086876" sldId="260"/>
            <ac:picMk id="7" creationId="{2A15DCD9-63C7-145D-8C63-915F2014C536}"/>
          </ac:picMkLst>
        </pc:picChg>
      </pc:sldChg>
      <pc:sldChg chg="modSp new mod modAnim">
        <pc:chgData name="Michael Jenkins" userId="ff0e1612-95b0-4a6f-9cb2-67e1fd195400" providerId="ADAL" clId="{0FBBC3C2-78DE-40E3-8577-998414644ED9}" dt="2024-09-19T14:20:47.149" v="650"/>
        <pc:sldMkLst>
          <pc:docMk/>
          <pc:sldMk cId="2517355182" sldId="261"/>
        </pc:sldMkLst>
        <pc:spChg chg="mod">
          <ac:chgData name="Michael Jenkins" userId="ff0e1612-95b0-4a6f-9cb2-67e1fd195400" providerId="ADAL" clId="{0FBBC3C2-78DE-40E3-8577-998414644ED9}" dt="2024-09-19T14:17:12.073" v="326" actId="20577"/>
          <ac:spMkLst>
            <pc:docMk/>
            <pc:sldMk cId="2517355182" sldId="261"/>
            <ac:spMk id="2" creationId="{FFB1539D-A487-B7C5-E679-B6DE963B2FA0}"/>
          </ac:spMkLst>
        </pc:spChg>
        <pc:spChg chg="mod">
          <ac:chgData name="Michael Jenkins" userId="ff0e1612-95b0-4a6f-9cb2-67e1fd195400" providerId="ADAL" clId="{0FBBC3C2-78DE-40E3-8577-998414644ED9}" dt="2024-09-19T14:20:03.168" v="646" actId="20577"/>
          <ac:spMkLst>
            <pc:docMk/>
            <pc:sldMk cId="2517355182" sldId="261"/>
            <ac:spMk id="3" creationId="{F8A09E01-D8ED-BF3E-FCE7-5816E7681997}"/>
          </ac:spMkLst>
        </pc:spChg>
      </pc:sldChg>
      <pc:sldChg chg="modSp new mod">
        <pc:chgData name="Michael Jenkins" userId="ff0e1612-95b0-4a6f-9cb2-67e1fd195400" providerId="ADAL" clId="{0FBBC3C2-78DE-40E3-8577-998414644ED9}" dt="2024-09-19T14:21:48.040" v="733" actId="255"/>
        <pc:sldMkLst>
          <pc:docMk/>
          <pc:sldMk cId="1539404192" sldId="262"/>
        </pc:sldMkLst>
        <pc:spChg chg="mod">
          <ac:chgData name="Michael Jenkins" userId="ff0e1612-95b0-4a6f-9cb2-67e1fd195400" providerId="ADAL" clId="{0FBBC3C2-78DE-40E3-8577-998414644ED9}" dt="2024-09-19T14:21:48.040" v="733" actId="255"/>
          <ac:spMkLst>
            <pc:docMk/>
            <pc:sldMk cId="1539404192" sldId="262"/>
            <ac:spMk id="2" creationId="{51791395-9B6D-4FEC-4F59-DD51EF778177}"/>
          </ac:spMkLst>
        </pc:spChg>
      </pc:sldChg>
      <pc:sldChg chg="addSp delSp modSp new mod setBg modAnim">
        <pc:chgData name="Michael Jenkins" userId="ff0e1612-95b0-4a6f-9cb2-67e1fd195400" providerId="ADAL" clId="{0FBBC3C2-78DE-40E3-8577-998414644ED9}" dt="2024-09-20T08:36:31.915" v="6643" actId="26606"/>
        <pc:sldMkLst>
          <pc:docMk/>
          <pc:sldMk cId="3485175376" sldId="263"/>
        </pc:sldMkLst>
        <pc:spChg chg="mod">
          <ac:chgData name="Michael Jenkins" userId="ff0e1612-95b0-4a6f-9cb2-67e1fd195400" providerId="ADAL" clId="{0FBBC3C2-78DE-40E3-8577-998414644ED9}" dt="2024-09-20T08:36:31.915" v="6643" actId="26606"/>
          <ac:spMkLst>
            <pc:docMk/>
            <pc:sldMk cId="3485175376" sldId="263"/>
            <ac:spMk id="2" creationId="{4826E955-BEBB-9DB8-EE9A-7904F4E01142}"/>
          </ac:spMkLst>
        </pc:spChg>
        <pc:spChg chg="mod ord">
          <ac:chgData name="Michael Jenkins" userId="ff0e1612-95b0-4a6f-9cb2-67e1fd195400" providerId="ADAL" clId="{0FBBC3C2-78DE-40E3-8577-998414644ED9}" dt="2024-09-20T08:36:31.915" v="6643" actId="26606"/>
          <ac:spMkLst>
            <pc:docMk/>
            <pc:sldMk cId="3485175376" sldId="263"/>
            <ac:spMk id="3" creationId="{859CB297-B14E-5352-B726-D972C2E92BF8}"/>
          </ac:spMkLst>
        </pc:spChg>
        <pc:spChg chg="add del">
          <ac:chgData name="Michael Jenkins" userId="ff0e1612-95b0-4a6f-9cb2-67e1fd195400" providerId="ADAL" clId="{0FBBC3C2-78DE-40E3-8577-998414644ED9}" dt="2024-09-20T08:35:59.965" v="6636" actId="26606"/>
          <ac:spMkLst>
            <pc:docMk/>
            <pc:sldMk cId="3485175376" sldId="263"/>
            <ac:spMk id="10" creationId="{0B67D982-25C5-4CC2-AA64-276BE3B2CA75}"/>
          </ac:spMkLst>
        </pc:spChg>
        <pc:spChg chg="add">
          <ac:chgData name="Michael Jenkins" userId="ff0e1612-95b0-4a6f-9cb2-67e1fd195400" providerId="ADAL" clId="{0FBBC3C2-78DE-40E3-8577-998414644ED9}" dt="2024-09-20T08:36:31.915" v="6643" actId="26606"/>
          <ac:spMkLst>
            <pc:docMk/>
            <pc:sldMk cId="3485175376" sldId="263"/>
            <ac:spMk id="12" creationId="{60C2BF78-EE5B-49C7-ADD9-58CDBD13E3AA}"/>
          </ac:spMkLst>
        </pc:spChg>
        <pc:picChg chg="add del mod">
          <ac:chgData name="Michael Jenkins" userId="ff0e1612-95b0-4a6f-9cb2-67e1fd195400" providerId="ADAL" clId="{0FBBC3C2-78DE-40E3-8577-998414644ED9}" dt="2024-09-20T08:36:15.569" v="6639" actId="478"/>
          <ac:picMkLst>
            <pc:docMk/>
            <pc:sldMk cId="3485175376" sldId="263"/>
            <ac:picMk id="5" creationId="{0C831917-FE2E-8C4C-6CF7-988B7BB79E2F}"/>
          </ac:picMkLst>
        </pc:picChg>
        <pc:picChg chg="add mod">
          <ac:chgData name="Michael Jenkins" userId="ff0e1612-95b0-4a6f-9cb2-67e1fd195400" providerId="ADAL" clId="{0FBBC3C2-78DE-40E3-8577-998414644ED9}" dt="2024-09-20T08:36:31.915" v="6643" actId="26606"/>
          <ac:picMkLst>
            <pc:docMk/>
            <pc:sldMk cId="3485175376" sldId="263"/>
            <ac:picMk id="7" creationId="{A93A438F-2967-FBFF-3ED5-7B40436CF550}"/>
          </ac:picMkLst>
        </pc:picChg>
      </pc:sldChg>
      <pc:sldChg chg="modSp new mod modAnim">
        <pc:chgData name="Michael Jenkins" userId="ff0e1612-95b0-4a6f-9cb2-67e1fd195400" providerId="ADAL" clId="{0FBBC3C2-78DE-40E3-8577-998414644ED9}" dt="2024-09-19T14:59:55.470" v="2240"/>
        <pc:sldMkLst>
          <pc:docMk/>
          <pc:sldMk cId="2361101398" sldId="264"/>
        </pc:sldMkLst>
        <pc:spChg chg="mod">
          <ac:chgData name="Michael Jenkins" userId="ff0e1612-95b0-4a6f-9cb2-67e1fd195400" providerId="ADAL" clId="{0FBBC3C2-78DE-40E3-8577-998414644ED9}" dt="2024-09-19T14:52:43.170" v="1605" actId="20577"/>
          <ac:spMkLst>
            <pc:docMk/>
            <pc:sldMk cId="2361101398" sldId="264"/>
            <ac:spMk id="2" creationId="{82015C83-42F9-BE72-39B7-0EADDFE91B01}"/>
          </ac:spMkLst>
        </pc:spChg>
        <pc:spChg chg="mod">
          <ac:chgData name="Michael Jenkins" userId="ff0e1612-95b0-4a6f-9cb2-67e1fd195400" providerId="ADAL" clId="{0FBBC3C2-78DE-40E3-8577-998414644ED9}" dt="2024-09-19T14:59:40.450" v="2239" actId="20577"/>
          <ac:spMkLst>
            <pc:docMk/>
            <pc:sldMk cId="2361101398" sldId="264"/>
            <ac:spMk id="3" creationId="{758E3ABC-D808-4A3B-4066-8DED9DA9A44E}"/>
          </ac:spMkLst>
        </pc:spChg>
      </pc:sldChg>
      <pc:sldChg chg="modSp new mod ord">
        <pc:chgData name="Michael Jenkins" userId="ff0e1612-95b0-4a6f-9cb2-67e1fd195400" providerId="ADAL" clId="{0FBBC3C2-78DE-40E3-8577-998414644ED9}" dt="2024-09-20T07:29:06.051" v="4538"/>
        <pc:sldMkLst>
          <pc:docMk/>
          <pc:sldMk cId="3157200714" sldId="265"/>
        </pc:sldMkLst>
        <pc:spChg chg="mod">
          <ac:chgData name="Michael Jenkins" userId="ff0e1612-95b0-4a6f-9cb2-67e1fd195400" providerId="ADAL" clId="{0FBBC3C2-78DE-40E3-8577-998414644ED9}" dt="2024-09-19T15:01:12.770" v="2308" actId="20577"/>
          <ac:spMkLst>
            <pc:docMk/>
            <pc:sldMk cId="3157200714" sldId="265"/>
            <ac:spMk id="2" creationId="{E05B8DDE-4220-E568-0B5C-0419E46281A1}"/>
          </ac:spMkLst>
        </pc:spChg>
        <pc:spChg chg="mod">
          <ac:chgData name="Michael Jenkins" userId="ff0e1612-95b0-4a6f-9cb2-67e1fd195400" providerId="ADAL" clId="{0FBBC3C2-78DE-40E3-8577-998414644ED9}" dt="2024-09-19T15:01:57.587" v="2348" actId="20577"/>
          <ac:spMkLst>
            <pc:docMk/>
            <pc:sldMk cId="3157200714" sldId="265"/>
            <ac:spMk id="3" creationId="{A44CA91A-AA46-D709-0573-7224DD12D4D7}"/>
          </ac:spMkLst>
        </pc:spChg>
      </pc:sldChg>
      <pc:sldChg chg="addSp delSp modSp new mod setBg modAnim">
        <pc:chgData name="Michael Jenkins" userId="ff0e1612-95b0-4a6f-9cb2-67e1fd195400" providerId="ADAL" clId="{0FBBC3C2-78DE-40E3-8577-998414644ED9}" dt="2024-09-20T07:28:21.791" v="4535" actId="20577"/>
        <pc:sldMkLst>
          <pc:docMk/>
          <pc:sldMk cId="4012306863" sldId="266"/>
        </pc:sldMkLst>
        <pc:spChg chg="mod">
          <ac:chgData name="Michael Jenkins" userId="ff0e1612-95b0-4a6f-9cb2-67e1fd195400" providerId="ADAL" clId="{0FBBC3C2-78DE-40E3-8577-998414644ED9}" dt="2024-09-19T15:08:44.958" v="2649" actId="26606"/>
          <ac:spMkLst>
            <pc:docMk/>
            <pc:sldMk cId="4012306863" sldId="266"/>
            <ac:spMk id="2" creationId="{559B6E1F-A406-8152-3F2E-988C7C62C98F}"/>
          </ac:spMkLst>
        </pc:spChg>
        <pc:spChg chg="mod">
          <ac:chgData name="Michael Jenkins" userId="ff0e1612-95b0-4a6f-9cb2-67e1fd195400" providerId="ADAL" clId="{0FBBC3C2-78DE-40E3-8577-998414644ED9}" dt="2024-09-20T07:28:21.791" v="4535" actId="20577"/>
          <ac:spMkLst>
            <pc:docMk/>
            <pc:sldMk cId="4012306863" sldId="266"/>
            <ac:spMk id="3" creationId="{D4AA59E6-08A2-6DC8-39A3-BB5B8DFC5531}"/>
          </ac:spMkLst>
        </pc:spChg>
        <pc:spChg chg="add del">
          <ac:chgData name="Michael Jenkins" userId="ff0e1612-95b0-4a6f-9cb2-67e1fd195400" providerId="ADAL" clId="{0FBBC3C2-78DE-40E3-8577-998414644ED9}" dt="2024-09-19T15:08:38.922" v="2645" actId="26606"/>
          <ac:spMkLst>
            <pc:docMk/>
            <pc:sldMk cId="4012306863" sldId="266"/>
            <ac:spMk id="1028" creationId="{B4147794-66B7-4CDE-BC75-BBDC48B2FCEB}"/>
          </ac:spMkLst>
        </pc:spChg>
        <pc:spChg chg="add del">
          <ac:chgData name="Michael Jenkins" userId="ff0e1612-95b0-4a6f-9cb2-67e1fd195400" providerId="ADAL" clId="{0FBBC3C2-78DE-40E3-8577-998414644ED9}" dt="2024-09-19T15:08:44.958" v="2649" actId="26606"/>
          <ac:spMkLst>
            <pc:docMk/>
            <pc:sldMk cId="4012306863" sldId="266"/>
            <ac:spMk id="1029" creationId="{9163A971-857A-4D4D-B458-BADAF926FFCC}"/>
          </ac:spMkLst>
        </pc:spChg>
        <pc:spChg chg="add del">
          <ac:chgData name="Michael Jenkins" userId="ff0e1612-95b0-4a6f-9cb2-67e1fd195400" providerId="ADAL" clId="{0FBBC3C2-78DE-40E3-8577-998414644ED9}" dt="2024-09-19T15:08:34.384" v="2641" actId="26606"/>
          <ac:spMkLst>
            <pc:docMk/>
            <pc:sldMk cId="4012306863" sldId="266"/>
            <ac:spMk id="1031" creationId="{9163A971-857A-4D4D-B458-BADAF926FFCC}"/>
          </ac:spMkLst>
        </pc:spChg>
        <pc:picChg chg="add mod ord">
          <ac:chgData name="Michael Jenkins" userId="ff0e1612-95b0-4a6f-9cb2-67e1fd195400" providerId="ADAL" clId="{0FBBC3C2-78DE-40E3-8577-998414644ED9}" dt="2024-09-19T15:08:44.958" v="2649" actId="26606"/>
          <ac:picMkLst>
            <pc:docMk/>
            <pc:sldMk cId="4012306863" sldId="266"/>
            <ac:picMk id="1026" creationId="{FC21626E-C46C-2324-9493-FEBB9DC382A6}"/>
          </ac:picMkLst>
        </pc:picChg>
      </pc:sldChg>
      <pc:sldChg chg="addSp modSp new mod setBg modAnim">
        <pc:chgData name="Michael Jenkins" userId="ff0e1612-95b0-4a6f-9cb2-67e1fd195400" providerId="ADAL" clId="{0FBBC3C2-78DE-40E3-8577-998414644ED9}" dt="2024-09-20T09:03:56.166" v="6647" actId="26606"/>
        <pc:sldMkLst>
          <pc:docMk/>
          <pc:sldMk cId="851007191" sldId="267"/>
        </pc:sldMkLst>
        <pc:spChg chg="mod">
          <ac:chgData name="Michael Jenkins" userId="ff0e1612-95b0-4a6f-9cb2-67e1fd195400" providerId="ADAL" clId="{0FBBC3C2-78DE-40E3-8577-998414644ED9}" dt="2024-09-20T09:03:56.166" v="6647" actId="26606"/>
          <ac:spMkLst>
            <pc:docMk/>
            <pc:sldMk cId="851007191" sldId="267"/>
            <ac:spMk id="2" creationId="{C02670F6-2999-701D-A44C-187B13C60F7F}"/>
          </ac:spMkLst>
        </pc:spChg>
        <pc:spChg chg="mod">
          <ac:chgData name="Michael Jenkins" userId="ff0e1612-95b0-4a6f-9cb2-67e1fd195400" providerId="ADAL" clId="{0FBBC3C2-78DE-40E3-8577-998414644ED9}" dt="2024-09-20T09:03:56.166" v="6647" actId="26606"/>
          <ac:spMkLst>
            <pc:docMk/>
            <pc:sldMk cId="851007191" sldId="267"/>
            <ac:spMk id="3" creationId="{DF7485F6-CD98-7BD5-FEF0-4382F38F37CB}"/>
          </ac:spMkLst>
        </pc:spChg>
        <pc:picChg chg="add mod">
          <ac:chgData name="Michael Jenkins" userId="ff0e1612-95b0-4a6f-9cb2-67e1fd195400" providerId="ADAL" clId="{0FBBC3C2-78DE-40E3-8577-998414644ED9}" dt="2024-09-20T09:03:56.166" v="6647" actId="26606"/>
          <ac:picMkLst>
            <pc:docMk/>
            <pc:sldMk cId="851007191" sldId="267"/>
            <ac:picMk id="5" creationId="{F3D301E2-62A9-5FCB-DBCD-D0F458FC2786}"/>
          </ac:picMkLst>
        </pc:picChg>
      </pc:sldChg>
      <pc:sldChg chg="modSp new del mod modAnim">
        <pc:chgData name="Michael Jenkins" userId="ff0e1612-95b0-4a6f-9cb2-67e1fd195400" providerId="ADAL" clId="{0FBBC3C2-78DE-40E3-8577-998414644ED9}" dt="2024-09-20T07:30:46.009" v="4545" actId="47"/>
        <pc:sldMkLst>
          <pc:docMk/>
          <pc:sldMk cId="2312038707" sldId="268"/>
        </pc:sldMkLst>
        <pc:spChg chg="mod">
          <ac:chgData name="Michael Jenkins" userId="ff0e1612-95b0-4a6f-9cb2-67e1fd195400" providerId="ADAL" clId="{0FBBC3C2-78DE-40E3-8577-998414644ED9}" dt="2024-09-19T15:19:03.065" v="3305" actId="20577"/>
          <ac:spMkLst>
            <pc:docMk/>
            <pc:sldMk cId="2312038707" sldId="268"/>
            <ac:spMk id="2" creationId="{DD5F031D-1BDE-81F5-FDB0-1023F329D551}"/>
          </ac:spMkLst>
        </pc:spChg>
        <pc:spChg chg="mod">
          <ac:chgData name="Michael Jenkins" userId="ff0e1612-95b0-4a6f-9cb2-67e1fd195400" providerId="ADAL" clId="{0FBBC3C2-78DE-40E3-8577-998414644ED9}" dt="2024-09-20T07:30:32.674" v="4542" actId="21"/>
          <ac:spMkLst>
            <pc:docMk/>
            <pc:sldMk cId="2312038707" sldId="268"/>
            <ac:spMk id="3" creationId="{4C6C8F00-A5C6-D6F5-5414-D88693BA3D0B}"/>
          </ac:spMkLst>
        </pc:spChg>
      </pc:sldChg>
      <pc:sldChg chg="modSp new mod modAnim">
        <pc:chgData name="Michael Jenkins" userId="ff0e1612-95b0-4a6f-9cb2-67e1fd195400" providerId="ADAL" clId="{0FBBC3C2-78DE-40E3-8577-998414644ED9}" dt="2024-09-19T16:21:45.165" v="4174"/>
        <pc:sldMkLst>
          <pc:docMk/>
          <pc:sldMk cId="3768714777" sldId="269"/>
        </pc:sldMkLst>
        <pc:spChg chg="mod">
          <ac:chgData name="Michael Jenkins" userId="ff0e1612-95b0-4a6f-9cb2-67e1fd195400" providerId="ADAL" clId="{0FBBC3C2-78DE-40E3-8577-998414644ED9}" dt="2024-09-19T15:26:29.549" v="3685" actId="20577"/>
          <ac:spMkLst>
            <pc:docMk/>
            <pc:sldMk cId="3768714777" sldId="269"/>
            <ac:spMk id="2" creationId="{FFB4DA90-E7BA-FBAE-32B4-9B8A849A9DA4}"/>
          </ac:spMkLst>
        </pc:spChg>
        <pc:spChg chg="mod">
          <ac:chgData name="Michael Jenkins" userId="ff0e1612-95b0-4a6f-9cb2-67e1fd195400" providerId="ADAL" clId="{0FBBC3C2-78DE-40E3-8577-998414644ED9}" dt="2024-09-19T16:21:04.285" v="4173" actId="20577"/>
          <ac:spMkLst>
            <pc:docMk/>
            <pc:sldMk cId="3768714777" sldId="269"/>
            <ac:spMk id="3" creationId="{6D7F48C3-09F5-0458-C5AE-6EA9C3FCFC40}"/>
          </ac:spMkLst>
        </pc:spChg>
      </pc:sldChg>
      <pc:sldChg chg="addSp delSp modSp new mod setBg modAnim">
        <pc:chgData name="Michael Jenkins" userId="ff0e1612-95b0-4a6f-9cb2-67e1fd195400" providerId="ADAL" clId="{0FBBC3C2-78DE-40E3-8577-998414644ED9}" dt="2024-09-20T09:04:35.761" v="6659" actId="26606"/>
        <pc:sldMkLst>
          <pc:docMk/>
          <pc:sldMk cId="3006278591" sldId="270"/>
        </pc:sldMkLst>
        <pc:spChg chg="mod">
          <ac:chgData name="Michael Jenkins" userId="ff0e1612-95b0-4a6f-9cb2-67e1fd195400" providerId="ADAL" clId="{0FBBC3C2-78DE-40E3-8577-998414644ED9}" dt="2024-09-20T09:04:35.761" v="6659" actId="26606"/>
          <ac:spMkLst>
            <pc:docMk/>
            <pc:sldMk cId="3006278591" sldId="270"/>
            <ac:spMk id="2" creationId="{4DF90A0B-F398-29A8-B4C3-77B2EA9DBCFC}"/>
          </ac:spMkLst>
        </pc:spChg>
        <pc:spChg chg="mod ord">
          <ac:chgData name="Michael Jenkins" userId="ff0e1612-95b0-4a6f-9cb2-67e1fd195400" providerId="ADAL" clId="{0FBBC3C2-78DE-40E3-8577-998414644ED9}" dt="2024-09-20T09:04:35.761" v="6659" actId="26606"/>
          <ac:spMkLst>
            <pc:docMk/>
            <pc:sldMk cId="3006278591" sldId="270"/>
            <ac:spMk id="3" creationId="{5F8A64A3-60DA-7374-4AE2-6E47248F92C9}"/>
          </ac:spMkLst>
        </pc:spChg>
        <pc:spChg chg="add">
          <ac:chgData name="Michael Jenkins" userId="ff0e1612-95b0-4a6f-9cb2-67e1fd195400" providerId="ADAL" clId="{0FBBC3C2-78DE-40E3-8577-998414644ED9}" dt="2024-09-20T09:04:35.761" v="6659" actId="26606"/>
          <ac:spMkLst>
            <pc:docMk/>
            <pc:sldMk cId="3006278591" sldId="270"/>
            <ac:spMk id="7" creationId="{0B67D982-25C5-4CC2-AA64-276BE3B2CA75}"/>
          </ac:spMkLst>
        </pc:spChg>
        <pc:spChg chg="add del">
          <ac:chgData name="Michael Jenkins" userId="ff0e1612-95b0-4a6f-9cb2-67e1fd195400" providerId="ADAL" clId="{0FBBC3C2-78DE-40E3-8577-998414644ED9}" dt="2024-09-20T09:04:26.834" v="6654" actId="26606"/>
          <ac:spMkLst>
            <pc:docMk/>
            <pc:sldMk cId="3006278591" sldId="270"/>
            <ac:spMk id="10" creationId="{0B67D982-25C5-4CC2-AA64-276BE3B2CA75}"/>
          </ac:spMkLst>
        </pc:spChg>
        <pc:spChg chg="add del">
          <ac:chgData name="Michael Jenkins" userId="ff0e1612-95b0-4a6f-9cb2-67e1fd195400" providerId="ADAL" clId="{0FBBC3C2-78DE-40E3-8577-998414644ED9}" dt="2024-09-20T09:04:29.107" v="6656" actId="26606"/>
          <ac:spMkLst>
            <pc:docMk/>
            <pc:sldMk cId="3006278591" sldId="270"/>
            <ac:spMk id="12" creationId="{989683EB-D202-4B4D-B1BD-8BA6965FBEF5}"/>
          </ac:spMkLst>
        </pc:spChg>
        <pc:picChg chg="add mod ord">
          <ac:chgData name="Michael Jenkins" userId="ff0e1612-95b0-4a6f-9cb2-67e1fd195400" providerId="ADAL" clId="{0FBBC3C2-78DE-40E3-8577-998414644ED9}" dt="2024-09-20T09:04:35.761" v="6659" actId="26606"/>
          <ac:picMkLst>
            <pc:docMk/>
            <pc:sldMk cId="3006278591" sldId="270"/>
            <ac:picMk id="5" creationId="{E51C4BF3-8C9A-7FE9-A17F-9CFBC86B4C7C}"/>
          </ac:picMkLst>
        </pc:picChg>
      </pc:sldChg>
      <pc:sldChg chg="addSp delSp modSp new mod modAnim">
        <pc:chgData name="Michael Jenkins" userId="ff0e1612-95b0-4a6f-9cb2-67e1fd195400" providerId="ADAL" clId="{0FBBC3C2-78DE-40E3-8577-998414644ED9}" dt="2024-09-20T08:14:09.310" v="5559"/>
        <pc:sldMkLst>
          <pc:docMk/>
          <pc:sldMk cId="4228357606" sldId="271"/>
        </pc:sldMkLst>
        <pc:spChg chg="mod">
          <ac:chgData name="Michael Jenkins" userId="ff0e1612-95b0-4a6f-9cb2-67e1fd195400" providerId="ADAL" clId="{0FBBC3C2-78DE-40E3-8577-998414644ED9}" dt="2024-09-20T07:54:12.737" v="4961" actId="20577"/>
          <ac:spMkLst>
            <pc:docMk/>
            <pc:sldMk cId="4228357606" sldId="271"/>
            <ac:spMk id="2" creationId="{89B73EE4-00CE-42A3-1BF4-044891B41F0D}"/>
          </ac:spMkLst>
        </pc:spChg>
        <pc:spChg chg="del">
          <ac:chgData name="Michael Jenkins" userId="ff0e1612-95b0-4a6f-9cb2-67e1fd195400" providerId="ADAL" clId="{0FBBC3C2-78DE-40E3-8577-998414644ED9}" dt="2024-09-20T07:57:17.548" v="4962" actId="1032"/>
          <ac:spMkLst>
            <pc:docMk/>
            <pc:sldMk cId="4228357606" sldId="271"/>
            <ac:spMk id="3" creationId="{047751F8-D9B4-B2B2-86D7-88E5798A2C43}"/>
          </ac:spMkLst>
        </pc:spChg>
        <pc:spChg chg="add mod">
          <ac:chgData name="Michael Jenkins" userId="ff0e1612-95b0-4a6f-9cb2-67e1fd195400" providerId="ADAL" clId="{0FBBC3C2-78DE-40E3-8577-998414644ED9}" dt="2024-09-20T08:13:15.138" v="5544" actId="1076"/>
          <ac:spMkLst>
            <pc:docMk/>
            <pc:sldMk cId="4228357606" sldId="271"/>
            <ac:spMk id="7" creationId="{8464FF27-299D-7752-E9D9-696DC739616C}"/>
          </ac:spMkLst>
        </pc:spChg>
        <pc:spChg chg="add mod">
          <ac:chgData name="Michael Jenkins" userId="ff0e1612-95b0-4a6f-9cb2-67e1fd195400" providerId="ADAL" clId="{0FBBC3C2-78DE-40E3-8577-998414644ED9}" dt="2024-09-20T08:13:36.443" v="5554" actId="20577"/>
          <ac:spMkLst>
            <pc:docMk/>
            <pc:sldMk cId="4228357606" sldId="271"/>
            <ac:spMk id="8" creationId="{37A33792-E203-D2FC-4A25-21876AFF664C}"/>
          </ac:spMkLst>
        </pc:spChg>
        <pc:graphicFrameChg chg="add mod modGraphic">
          <ac:chgData name="Michael Jenkins" userId="ff0e1612-95b0-4a6f-9cb2-67e1fd195400" providerId="ADAL" clId="{0FBBC3C2-78DE-40E3-8577-998414644ED9}" dt="2024-09-20T08:06:09.846" v="5174" actId="1038"/>
          <ac:graphicFrameMkLst>
            <pc:docMk/>
            <pc:sldMk cId="4228357606" sldId="271"/>
            <ac:graphicFrameMk id="4" creationId="{6432EAF0-E95D-9899-8108-E613C52D94BD}"/>
          </ac:graphicFrameMkLst>
        </pc:graphicFrameChg>
        <pc:graphicFrameChg chg="add mod">
          <ac:chgData name="Michael Jenkins" userId="ff0e1612-95b0-4a6f-9cb2-67e1fd195400" providerId="ADAL" clId="{0FBBC3C2-78DE-40E3-8577-998414644ED9}" dt="2024-09-20T08:05:41.496" v="5164"/>
          <ac:graphicFrameMkLst>
            <pc:docMk/>
            <pc:sldMk cId="4228357606" sldId="271"/>
            <ac:graphicFrameMk id="5" creationId="{07D7C0FB-4FEF-A0E5-D4DE-294F9728C91F}"/>
          </ac:graphicFrameMkLst>
        </pc:graphicFrameChg>
        <pc:graphicFrameChg chg="add mod">
          <ac:chgData name="Michael Jenkins" userId="ff0e1612-95b0-4a6f-9cb2-67e1fd195400" providerId="ADAL" clId="{0FBBC3C2-78DE-40E3-8577-998414644ED9}" dt="2024-09-20T08:12:41.791" v="5520" actId="20577"/>
          <ac:graphicFrameMkLst>
            <pc:docMk/>
            <pc:sldMk cId="4228357606" sldId="271"/>
            <ac:graphicFrameMk id="6" creationId="{17F6BE31-9657-C3B2-BA07-43433001CBCF}"/>
          </ac:graphicFrameMkLst>
        </pc:graphicFrameChg>
      </pc:sldChg>
      <pc:sldChg chg="addSp delSp modSp new mod setBg modAnim">
        <pc:chgData name="Michael Jenkins" userId="ff0e1612-95b0-4a6f-9cb2-67e1fd195400" providerId="ADAL" clId="{0FBBC3C2-78DE-40E3-8577-998414644ED9}" dt="2024-09-20T08:35:26.765" v="6631" actId="26606"/>
        <pc:sldMkLst>
          <pc:docMk/>
          <pc:sldMk cId="2808319541" sldId="272"/>
        </pc:sldMkLst>
        <pc:spChg chg="mod">
          <ac:chgData name="Michael Jenkins" userId="ff0e1612-95b0-4a6f-9cb2-67e1fd195400" providerId="ADAL" clId="{0FBBC3C2-78DE-40E3-8577-998414644ED9}" dt="2024-09-20T08:35:26.765" v="6631" actId="26606"/>
          <ac:spMkLst>
            <pc:docMk/>
            <pc:sldMk cId="2808319541" sldId="272"/>
            <ac:spMk id="2" creationId="{78BA1A4A-EC5B-22A1-CA47-20F2532F948C}"/>
          </ac:spMkLst>
        </pc:spChg>
        <pc:spChg chg="mod ord">
          <ac:chgData name="Michael Jenkins" userId="ff0e1612-95b0-4a6f-9cb2-67e1fd195400" providerId="ADAL" clId="{0FBBC3C2-78DE-40E3-8577-998414644ED9}" dt="2024-09-20T08:35:26.765" v="6631" actId="26606"/>
          <ac:spMkLst>
            <pc:docMk/>
            <pc:sldMk cId="2808319541" sldId="272"/>
            <ac:spMk id="3" creationId="{5E1CE12A-BC67-0791-91BE-1F6A1432F1AB}"/>
          </ac:spMkLst>
        </pc:spChg>
        <pc:spChg chg="add del">
          <ac:chgData name="Michael Jenkins" userId="ff0e1612-95b0-4a6f-9cb2-67e1fd195400" providerId="ADAL" clId="{0FBBC3C2-78DE-40E3-8577-998414644ED9}" dt="2024-09-20T08:35:20.732" v="6628" actId="26606"/>
          <ac:spMkLst>
            <pc:docMk/>
            <pc:sldMk cId="2808319541" sldId="272"/>
            <ac:spMk id="9" creationId="{60C2BF78-EE5B-49C7-ADD9-58CDBD13E3AA}"/>
          </ac:spMkLst>
        </pc:spChg>
        <pc:spChg chg="add del">
          <ac:chgData name="Michael Jenkins" userId="ff0e1612-95b0-4a6f-9cb2-67e1fd195400" providerId="ADAL" clId="{0FBBC3C2-78DE-40E3-8577-998414644ED9}" dt="2024-09-20T08:34:34.106" v="6617" actId="26606"/>
          <ac:spMkLst>
            <pc:docMk/>
            <pc:sldMk cId="2808319541" sldId="272"/>
            <ac:spMk id="10" creationId="{0B67D982-25C5-4CC2-AA64-276BE3B2CA75}"/>
          </ac:spMkLst>
        </pc:spChg>
        <pc:spChg chg="add">
          <ac:chgData name="Michael Jenkins" userId="ff0e1612-95b0-4a6f-9cb2-67e1fd195400" providerId="ADAL" clId="{0FBBC3C2-78DE-40E3-8577-998414644ED9}" dt="2024-09-20T08:35:26.765" v="6631" actId="26606"/>
          <ac:spMkLst>
            <pc:docMk/>
            <pc:sldMk cId="2808319541" sldId="272"/>
            <ac:spMk id="11" creationId="{0B67D982-25C5-4CC2-AA64-276BE3B2CA75}"/>
          </ac:spMkLst>
        </pc:spChg>
        <pc:spChg chg="add del">
          <ac:chgData name="Michael Jenkins" userId="ff0e1612-95b0-4a6f-9cb2-67e1fd195400" providerId="ADAL" clId="{0FBBC3C2-78DE-40E3-8577-998414644ED9}" dt="2024-09-20T08:35:18.329" v="6624" actId="26606"/>
          <ac:spMkLst>
            <pc:docMk/>
            <pc:sldMk cId="2808319541" sldId="272"/>
            <ac:spMk id="12" creationId="{989683EB-D202-4B4D-B1BD-8BA6965FBEF5}"/>
          </ac:spMkLst>
        </pc:spChg>
        <pc:picChg chg="add mod">
          <ac:chgData name="Michael Jenkins" userId="ff0e1612-95b0-4a6f-9cb2-67e1fd195400" providerId="ADAL" clId="{0FBBC3C2-78DE-40E3-8577-998414644ED9}" dt="2024-09-20T08:34:34.530" v="6619" actId="931"/>
          <ac:picMkLst>
            <pc:docMk/>
            <pc:sldMk cId="2808319541" sldId="272"/>
            <ac:picMk id="5" creationId="{789346E3-1B75-74E8-AF6E-A55DBBA91D14}"/>
          </ac:picMkLst>
        </pc:picChg>
        <pc:picChg chg="add mod ord">
          <ac:chgData name="Michael Jenkins" userId="ff0e1612-95b0-4a6f-9cb2-67e1fd195400" providerId="ADAL" clId="{0FBBC3C2-78DE-40E3-8577-998414644ED9}" dt="2024-09-20T08:35:26.765" v="6631" actId="26606"/>
          <ac:picMkLst>
            <pc:docMk/>
            <pc:sldMk cId="2808319541" sldId="272"/>
            <ac:picMk id="7" creationId="{FE828FAE-8A51-9C4E-0E2C-1F02A5355EA2}"/>
          </ac:picMkLst>
        </pc:picChg>
      </pc:sldChg>
      <pc:sldChg chg="modSp new mod modAnim">
        <pc:chgData name="Michael Jenkins" userId="ff0e1612-95b0-4a6f-9cb2-67e1fd195400" providerId="ADAL" clId="{0FBBC3C2-78DE-40E3-8577-998414644ED9}" dt="2024-09-20T08:32:28.415" v="6612"/>
        <pc:sldMkLst>
          <pc:docMk/>
          <pc:sldMk cId="2657108369" sldId="273"/>
        </pc:sldMkLst>
        <pc:spChg chg="mod">
          <ac:chgData name="Michael Jenkins" userId="ff0e1612-95b0-4a6f-9cb2-67e1fd195400" providerId="ADAL" clId="{0FBBC3C2-78DE-40E3-8577-998414644ED9}" dt="2024-09-20T08:24:28.476" v="6224" actId="20577"/>
          <ac:spMkLst>
            <pc:docMk/>
            <pc:sldMk cId="2657108369" sldId="273"/>
            <ac:spMk id="2" creationId="{D6428FAA-8AAD-2D7F-C49D-1226D561E914}"/>
          </ac:spMkLst>
        </pc:spChg>
        <pc:spChg chg="mod">
          <ac:chgData name="Michael Jenkins" userId="ff0e1612-95b0-4a6f-9cb2-67e1fd195400" providerId="ADAL" clId="{0FBBC3C2-78DE-40E3-8577-998414644ED9}" dt="2024-09-20T08:31:49.475" v="6610" actId="20577"/>
          <ac:spMkLst>
            <pc:docMk/>
            <pc:sldMk cId="2657108369" sldId="273"/>
            <ac:spMk id="3" creationId="{ECDFE6D5-5BF5-A219-1F97-47F61376884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C93D4-62FC-46DC-B5CA-B98F201CFBC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ED49021-4690-4355-89B0-35A302E4AFE6}">
      <dgm:prSet phldrT="[Text]" custT="1"/>
      <dgm:spPr/>
      <dgm:t>
        <a:bodyPr/>
        <a:lstStyle/>
        <a:p>
          <a:r>
            <a:rPr lang="en-GB" sz="2000" dirty="0"/>
            <a:t>September 2009</a:t>
          </a:r>
        </a:p>
      </dgm:t>
    </dgm:pt>
    <dgm:pt modelId="{D54AAB0D-EC78-4AB8-945E-54E52BCF8CF2}" type="parTrans" cxnId="{25D0B081-CE60-454C-8F91-88B9BC236F88}">
      <dgm:prSet/>
      <dgm:spPr/>
      <dgm:t>
        <a:bodyPr/>
        <a:lstStyle/>
        <a:p>
          <a:endParaRPr lang="en-GB" sz="2000"/>
        </a:p>
      </dgm:t>
    </dgm:pt>
    <dgm:pt modelId="{A09DF835-0CF7-4C8F-BCAB-C2785F02F7FF}" type="sibTrans" cxnId="{25D0B081-CE60-454C-8F91-88B9BC236F88}">
      <dgm:prSet/>
      <dgm:spPr/>
      <dgm:t>
        <a:bodyPr/>
        <a:lstStyle/>
        <a:p>
          <a:endParaRPr lang="en-GB" sz="2000"/>
        </a:p>
      </dgm:t>
    </dgm:pt>
    <dgm:pt modelId="{51DE90A3-4D0A-4EA4-94DD-A5970813E9FF}">
      <dgm:prSet phldrT="[Text]" custT="1"/>
      <dgm:spPr/>
      <dgm:t>
        <a:bodyPr/>
        <a:lstStyle/>
        <a:p>
          <a:r>
            <a:rPr lang="en-GB" sz="2000" dirty="0"/>
            <a:t>2015</a:t>
          </a:r>
        </a:p>
      </dgm:t>
    </dgm:pt>
    <dgm:pt modelId="{AC56DA54-D720-4FF0-AB8B-119125D80399}" type="parTrans" cxnId="{32BED7E4-3424-4427-826F-69B7C88B5840}">
      <dgm:prSet/>
      <dgm:spPr/>
      <dgm:t>
        <a:bodyPr/>
        <a:lstStyle/>
        <a:p>
          <a:endParaRPr lang="en-GB" sz="2000"/>
        </a:p>
      </dgm:t>
    </dgm:pt>
    <dgm:pt modelId="{53E9A6CB-9EBC-4987-B773-55125FD0E711}" type="sibTrans" cxnId="{32BED7E4-3424-4427-826F-69B7C88B5840}">
      <dgm:prSet/>
      <dgm:spPr/>
      <dgm:t>
        <a:bodyPr/>
        <a:lstStyle/>
        <a:p>
          <a:endParaRPr lang="en-GB" sz="2000"/>
        </a:p>
      </dgm:t>
    </dgm:pt>
    <dgm:pt modelId="{4C2E391E-CA89-4A53-8B9D-891130609512}">
      <dgm:prSet phldrT="[Text]" custT="1"/>
      <dgm:spPr/>
      <dgm:t>
        <a:bodyPr/>
        <a:lstStyle/>
        <a:p>
          <a:r>
            <a:rPr lang="en-GB" sz="2000" dirty="0"/>
            <a:t>2017</a:t>
          </a:r>
        </a:p>
      </dgm:t>
    </dgm:pt>
    <dgm:pt modelId="{BAC03D52-5005-4133-AB27-F8473911B019}" type="parTrans" cxnId="{BFD3A21C-19EC-4B1F-9711-E33878ED62E0}">
      <dgm:prSet/>
      <dgm:spPr/>
      <dgm:t>
        <a:bodyPr/>
        <a:lstStyle/>
        <a:p>
          <a:endParaRPr lang="en-GB" sz="2000"/>
        </a:p>
      </dgm:t>
    </dgm:pt>
    <dgm:pt modelId="{01A9ED1E-4717-474C-9BC5-B8EF32AAC791}" type="sibTrans" cxnId="{BFD3A21C-19EC-4B1F-9711-E33878ED62E0}">
      <dgm:prSet/>
      <dgm:spPr/>
      <dgm:t>
        <a:bodyPr/>
        <a:lstStyle/>
        <a:p>
          <a:endParaRPr lang="en-GB" sz="2000"/>
        </a:p>
      </dgm:t>
    </dgm:pt>
    <dgm:pt modelId="{583B321B-DEFE-4DA1-AD1C-4438D93BCD5C}">
      <dgm:prSet phldrT="[Text]" custT="1"/>
      <dgm:spPr/>
      <dgm:t>
        <a:bodyPr/>
        <a:lstStyle/>
        <a:p>
          <a:r>
            <a:rPr lang="en-GB" sz="2000" dirty="0"/>
            <a:t>2019</a:t>
          </a:r>
        </a:p>
      </dgm:t>
    </dgm:pt>
    <dgm:pt modelId="{8538FBD7-2718-4842-AA49-CE5ED02808F8}" type="parTrans" cxnId="{B314FF4C-ABB1-4808-8B53-E954A8F5CA3B}">
      <dgm:prSet/>
      <dgm:spPr/>
      <dgm:t>
        <a:bodyPr/>
        <a:lstStyle/>
        <a:p>
          <a:endParaRPr lang="en-GB" sz="2000"/>
        </a:p>
      </dgm:t>
    </dgm:pt>
    <dgm:pt modelId="{84C0E971-1819-490C-8F37-CD9E8E2090C9}" type="sibTrans" cxnId="{B314FF4C-ABB1-4808-8B53-E954A8F5CA3B}">
      <dgm:prSet/>
      <dgm:spPr/>
      <dgm:t>
        <a:bodyPr/>
        <a:lstStyle/>
        <a:p>
          <a:endParaRPr lang="en-GB" sz="2000"/>
        </a:p>
      </dgm:t>
    </dgm:pt>
    <dgm:pt modelId="{18007557-76DF-437D-BE66-D6542C3C77E0}">
      <dgm:prSet phldrT="[Text]" custT="1"/>
      <dgm:spPr/>
      <dgm:t>
        <a:bodyPr/>
        <a:lstStyle/>
        <a:p>
          <a:r>
            <a:rPr lang="en-GB" sz="2000" dirty="0"/>
            <a:t>Today</a:t>
          </a:r>
        </a:p>
      </dgm:t>
    </dgm:pt>
    <dgm:pt modelId="{8AB72D98-D274-46B5-9632-B6EB37C61321}" type="parTrans" cxnId="{260C2026-1636-457E-BA38-B2E5270478C0}">
      <dgm:prSet/>
      <dgm:spPr/>
      <dgm:t>
        <a:bodyPr/>
        <a:lstStyle/>
        <a:p>
          <a:endParaRPr lang="en-GB"/>
        </a:p>
      </dgm:t>
    </dgm:pt>
    <dgm:pt modelId="{52A9A608-7F06-40AB-BD05-BBCBABE24022}" type="sibTrans" cxnId="{260C2026-1636-457E-BA38-B2E5270478C0}">
      <dgm:prSet/>
      <dgm:spPr/>
      <dgm:t>
        <a:bodyPr/>
        <a:lstStyle/>
        <a:p>
          <a:endParaRPr lang="en-GB"/>
        </a:p>
      </dgm:t>
    </dgm:pt>
    <dgm:pt modelId="{30F0976A-048A-4A27-AACD-20693F24844B}" type="pres">
      <dgm:prSet presAssocID="{D15C93D4-62FC-46DC-B5CA-B98F201CFBC5}" presName="Name0" presStyleCnt="0">
        <dgm:presLayoutVars>
          <dgm:dir/>
          <dgm:resizeHandles val="exact"/>
        </dgm:presLayoutVars>
      </dgm:prSet>
      <dgm:spPr/>
    </dgm:pt>
    <dgm:pt modelId="{94A482CC-A1B3-4527-9BCC-764CC4292F9D}" type="pres">
      <dgm:prSet presAssocID="{D15C93D4-62FC-46DC-B5CA-B98F201CFBC5}" presName="arrow" presStyleLbl="bgShp" presStyleIdx="0" presStyleCnt="1"/>
      <dgm:spPr/>
    </dgm:pt>
    <dgm:pt modelId="{A5940D73-7EB3-4AFB-B2B8-CA394616076A}" type="pres">
      <dgm:prSet presAssocID="{D15C93D4-62FC-46DC-B5CA-B98F201CFBC5}" presName="points" presStyleCnt="0"/>
      <dgm:spPr/>
    </dgm:pt>
    <dgm:pt modelId="{34A584C2-F078-4394-BE90-D2AB0FAA5C39}" type="pres">
      <dgm:prSet presAssocID="{1ED49021-4690-4355-89B0-35A302E4AFE6}" presName="compositeA" presStyleCnt="0"/>
      <dgm:spPr/>
    </dgm:pt>
    <dgm:pt modelId="{EE05268B-00AF-4AEA-8088-73B7FD3F934A}" type="pres">
      <dgm:prSet presAssocID="{1ED49021-4690-4355-89B0-35A302E4AFE6}" presName="textA" presStyleLbl="revTx" presStyleIdx="0" presStyleCnt="5">
        <dgm:presLayoutVars>
          <dgm:bulletEnabled val="1"/>
        </dgm:presLayoutVars>
      </dgm:prSet>
      <dgm:spPr/>
    </dgm:pt>
    <dgm:pt modelId="{ED4B550F-0CE2-47A4-BD1E-84B45123B9CC}" type="pres">
      <dgm:prSet presAssocID="{1ED49021-4690-4355-89B0-35A302E4AFE6}" presName="circleA" presStyleLbl="node1" presStyleIdx="0" presStyleCnt="5"/>
      <dgm:spPr/>
    </dgm:pt>
    <dgm:pt modelId="{4CFD8B66-2F32-4FBC-BD90-1D72E4666957}" type="pres">
      <dgm:prSet presAssocID="{1ED49021-4690-4355-89B0-35A302E4AFE6}" presName="spaceA" presStyleCnt="0"/>
      <dgm:spPr/>
    </dgm:pt>
    <dgm:pt modelId="{0140B944-9AB8-4042-9506-B6F061EEC84E}" type="pres">
      <dgm:prSet presAssocID="{A09DF835-0CF7-4C8F-BCAB-C2785F02F7FF}" presName="space" presStyleCnt="0"/>
      <dgm:spPr/>
    </dgm:pt>
    <dgm:pt modelId="{F9043FD6-D7A3-4635-9121-00590CD11415}" type="pres">
      <dgm:prSet presAssocID="{51DE90A3-4D0A-4EA4-94DD-A5970813E9FF}" presName="compositeB" presStyleCnt="0"/>
      <dgm:spPr/>
    </dgm:pt>
    <dgm:pt modelId="{82539B56-2BA6-44C0-9296-B5495688FBC0}" type="pres">
      <dgm:prSet presAssocID="{51DE90A3-4D0A-4EA4-94DD-A5970813E9FF}" presName="textB" presStyleLbl="revTx" presStyleIdx="1" presStyleCnt="5">
        <dgm:presLayoutVars>
          <dgm:bulletEnabled val="1"/>
        </dgm:presLayoutVars>
      </dgm:prSet>
      <dgm:spPr/>
    </dgm:pt>
    <dgm:pt modelId="{7CA10663-E126-4330-A585-E85E4B28B46F}" type="pres">
      <dgm:prSet presAssocID="{51DE90A3-4D0A-4EA4-94DD-A5970813E9FF}" presName="circleB" presStyleLbl="node1" presStyleIdx="1" presStyleCnt="5"/>
      <dgm:spPr/>
    </dgm:pt>
    <dgm:pt modelId="{F62646FB-98AF-4D7A-B80A-0A4896D21A25}" type="pres">
      <dgm:prSet presAssocID="{51DE90A3-4D0A-4EA4-94DD-A5970813E9FF}" presName="spaceB" presStyleCnt="0"/>
      <dgm:spPr/>
    </dgm:pt>
    <dgm:pt modelId="{99E4EDE7-CFE0-42CB-8814-3F1614C9E9F6}" type="pres">
      <dgm:prSet presAssocID="{53E9A6CB-9EBC-4987-B773-55125FD0E711}" presName="space" presStyleCnt="0"/>
      <dgm:spPr/>
    </dgm:pt>
    <dgm:pt modelId="{9156DC04-8746-4AE0-BBFA-E9A17AAFF27E}" type="pres">
      <dgm:prSet presAssocID="{4C2E391E-CA89-4A53-8B9D-891130609512}" presName="compositeA" presStyleCnt="0"/>
      <dgm:spPr/>
    </dgm:pt>
    <dgm:pt modelId="{842551F7-5F44-4353-8041-A6FF38C378DD}" type="pres">
      <dgm:prSet presAssocID="{4C2E391E-CA89-4A53-8B9D-891130609512}" presName="textA" presStyleLbl="revTx" presStyleIdx="2" presStyleCnt="5">
        <dgm:presLayoutVars>
          <dgm:bulletEnabled val="1"/>
        </dgm:presLayoutVars>
      </dgm:prSet>
      <dgm:spPr/>
    </dgm:pt>
    <dgm:pt modelId="{1E8321F7-23A3-47B7-8C17-9F99A93355EB}" type="pres">
      <dgm:prSet presAssocID="{4C2E391E-CA89-4A53-8B9D-891130609512}" presName="circleA" presStyleLbl="node1" presStyleIdx="2" presStyleCnt="5"/>
      <dgm:spPr/>
    </dgm:pt>
    <dgm:pt modelId="{44607903-0111-4357-8554-0B66CC9BFBAC}" type="pres">
      <dgm:prSet presAssocID="{4C2E391E-CA89-4A53-8B9D-891130609512}" presName="spaceA" presStyleCnt="0"/>
      <dgm:spPr/>
    </dgm:pt>
    <dgm:pt modelId="{70A81798-601D-4138-BE6A-A0031C9EDD24}" type="pres">
      <dgm:prSet presAssocID="{01A9ED1E-4717-474C-9BC5-B8EF32AAC791}" presName="space" presStyleCnt="0"/>
      <dgm:spPr/>
    </dgm:pt>
    <dgm:pt modelId="{A747E951-868E-4C42-A617-DFAE75811B9E}" type="pres">
      <dgm:prSet presAssocID="{583B321B-DEFE-4DA1-AD1C-4438D93BCD5C}" presName="compositeB" presStyleCnt="0"/>
      <dgm:spPr/>
    </dgm:pt>
    <dgm:pt modelId="{E00234E9-33CD-4338-AC12-3FBBFB025AC0}" type="pres">
      <dgm:prSet presAssocID="{583B321B-DEFE-4DA1-AD1C-4438D93BCD5C}" presName="textB" presStyleLbl="revTx" presStyleIdx="3" presStyleCnt="5">
        <dgm:presLayoutVars>
          <dgm:bulletEnabled val="1"/>
        </dgm:presLayoutVars>
      </dgm:prSet>
      <dgm:spPr/>
    </dgm:pt>
    <dgm:pt modelId="{8F143C76-78E9-4CFF-8AE4-72C4B3614A3E}" type="pres">
      <dgm:prSet presAssocID="{583B321B-DEFE-4DA1-AD1C-4438D93BCD5C}" presName="circleB" presStyleLbl="node1" presStyleIdx="3" presStyleCnt="5"/>
      <dgm:spPr/>
    </dgm:pt>
    <dgm:pt modelId="{B717FBE8-55EE-4165-98CC-3C3A774B228C}" type="pres">
      <dgm:prSet presAssocID="{583B321B-DEFE-4DA1-AD1C-4438D93BCD5C}" presName="spaceB" presStyleCnt="0"/>
      <dgm:spPr/>
    </dgm:pt>
    <dgm:pt modelId="{D505C4FD-43C9-4CAF-9B29-BEA7105BE5B1}" type="pres">
      <dgm:prSet presAssocID="{84C0E971-1819-490C-8F37-CD9E8E2090C9}" presName="space" presStyleCnt="0"/>
      <dgm:spPr/>
    </dgm:pt>
    <dgm:pt modelId="{870CEEE7-0376-4697-B1AC-B763C24AB9BF}" type="pres">
      <dgm:prSet presAssocID="{18007557-76DF-437D-BE66-D6542C3C77E0}" presName="compositeA" presStyleCnt="0"/>
      <dgm:spPr/>
    </dgm:pt>
    <dgm:pt modelId="{D8FB4C98-2D85-4971-B55D-84A1EE969CB3}" type="pres">
      <dgm:prSet presAssocID="{18007557-76DF-437D-BE66-D6542C3C77E0}" presName="textA" presStyleLbl="revTx" presStyleIdx="4" presStyleCnt="5">
        <dgm:presLayoutVars>
          <dgm:bulletEnabled val="1"/>
        </dgm:presLayoutVars>
      </dgm:prSet>
      <dgm:spPr/>
    </dgm:pt>
    <dgm:pt modelId="{11BB83FE-C853-41DD-A57F-0A22DC39CB32}" type="pres">
      <dgm:prSet presAssocID="{18007557-76DF-437D-BE66-D6542C3C77E0}" presName="circleA" presStyleLbl="node1" presStyleIdx="4" presStyleCnt="5"/>
      <dgm:spPr/>
    </dgm:pt>
    <dgm:pt modelId="{32D39463-929B-4E81-8AAB-ACB68F9F2DE1}" type="pres">
      <dgm:prSet presAssocID="{18007557-76DF-437D-BE66-D6542C3C77E0}" presName="spaceA" presStyleCnt="0"/>
      <dgm:spPr/>
    </dgm:pt>
  </dgm:ptLst>
  <dgm:cxnLst>
    <dgm:cxn modelId="{BFD3A21C-19EC-4B1F-9711-E33878ED62E0}" srcId="{D15C93D4-62FC-46DC-B5CA-B98F201CFBC5}" destId="{4C2E391E-CA89-4A53-8B9D-891130609512}" srcOrd="2" destOrd="0" parTransId="{BAC03D52-5005-4133-AB27-F8473911B019}" sibTransId="{01A9ED1E-4717-474C-9BC5-B8EF32AAC791}"/>
    <dgm:cxn modelId="{260C2026-1636-457E-BA38-B2E5270478C0}" srcId="{D15C93D4-62FC-46DC-B5CA-B98F201CFBC5}" destId="{18007557-76DF-437D-BE66-D6542C3C77E0}" srcOrd="4" destOrd="0" parTransId="{8AB72D98-D274-46B5-9632-B6EB37C61321}" sibTransId="{52A9A608-7F06-40AB-BD05-BBCBABE24022}"/>
    <dgm:cxn modelId="{8F296F36-24AD-44B3-B4D1-0B6FBCC4E617}" type="presOf" srcId="{4C2E391E-CA89-4A53-8B9D-891130609512}" destId="{842551F7-5F44-4353-8041-A6FF38C378DD}" srcOrd="0" destOrd="0" presId="urn:microsoft.com/office/officeart/2005/8/layout/hProcess11"/>
    <dgm:cxn modelId="{477B9846-E663-40D0-82E0-248DC32E31A7}" type="presOf" srcId="{1ED49021-4690-4355-89B0-35A302E4AFE6}" destId="{EE05268B-00AF-4AEA-8088-73B7FD3F934A}" srcOrd="0" destOrd="0" presId="urn:microsoft.com/office/officeart/2005/8/layout/hProcess11"/>
    <dgm:cxn modelId="{67D7224C-9D65-4C76-A285-DD85C9D4C8FB}" type="presOf" srcId="{18007557-76DF-437D-BE66-D6542C3C77E0}" destId="{D8FB4C98-2D85-4971-B55D-84A1EE969CB3}" srcOrd="0" destOrd="0" presId="urn:microsoft.com/office/officeart/2005/8/layout/hProcess11"/>
    <dgm:cxn modelId="{B314FF4C-ABB1-4808-8B53-E954A8F5CA3B}" srcId="{D15C93D4-62FC-46DC-B5CA-B98F201CFBC5}" destId="{583B321B-DEFE-4DA1-AD1C-4438D93BCD5C}" srcOrd="3" destOrd="0" parTransId="{8538FBD7-2718-4842-AA49-CE5ED02808F8}" sibTransId="{84C0E971-1819-490C-8F37-CD9E8E2090C9}"/>
    <dgm:cxn modelId="{25D0B081-CE60-454C-8F91-88B9BC236F88}" srcId="{D15C93D4-62FC-46DC-B5CA-B98F201CFBC5}" destId="{1ED49021-4690-4355-89B0-35A302E4AFE6}" srcOrd="0" destOrd="0" parTransId="{D54AAB0D-EC78-4AB8-945E-54E52BCF8CF2}" sibTransId="{A09DF835-0CF7-4C8F-BCAB-C2785F02F7FF}"/>
    <dgm:cxn modelId="{FBAE4DA2-F0FE-4987-B76F-E74895FB08B6}" type="presOf" srcId="{51DE90A3-4D0A-4EA4-94DD-A5970813E9FF}" destId="{82539B56-2BA6-44C0-9296-B5495688FBC0}" srcOrd="0" destOrd="0" presId="urn:microsoft.com/office/officeart/2005/8/layout/hProcess11"/>
    <dgm:cxn modelId="{59D9C2B0-C913-4FEB-963A-0A61CF526403}" type="presOf" srcId="{D15C93D4-62FC-46DC-B5CA-B98F201CFBC5}" destId="{30F0976A-048A-4A27-AACD-20693F24844B}" srcOrd="0" destOrd="0" presId="urn:microsoft.com/office/officeart/2005/8/layout/hProcess11"/>
    <dgm:cxn modelId="{32BED7E4-3424-4427-826F-69B7C88B5840}" srcId="{D15C93D4-62FC-46DC-B5CA-B98F201CFBC5}" destId="{51DE90A3-4D0A-4EA4-94DD-A5970813E9FF}" srcOrd="1" destOrd="0" parTransId="{AC56DA54-D720-4FF0-AB8B-119125D80399}" sibTransId="{53E9A6CB-9EBC-4987-B773-55125FD0E711}"/>
    <dgm:cxn modelId="{446A4DF2-45C5-467D-96A4-552A309EC83E}" type="presOf" srcId="{583B321B-DEFE-4DA1-AD1C-4438D93BCD5C}" destId="{E00234E9-33CD-4338-AC12-3FBBFB025AC0}" srcOrd="0" destOrd="0" presId="urn:microsoft.com/office/officeart/2005/8/layout/hProcess11"/>
    <dgm:cxn modelId="{A001785C-FD90-48E6-B98F-200B6A2571B1}" type="presParOf" srcId="{30F0976A-048A-4A27-AACD-20693F24844B}" destId="{94A482CC-A1B3-4527-9BCC-764CC4292F9D}" srcOrd="0" destOrd="0" presId="urn:microsoft.com/office/officeart/2005/8/layout/hProcess11"/>
    <dgm:cxn modelId="{9121AEB5-3B19-410F-9FAC-76A22BC78032}" type="presParOf" srcId="{30F0976A-048A-4A27-AACD-20693F24844B}" destId="{A5940D73-7EB3-4AFB-B2B8-CA394616076A}" srcOrd="1" destOrd="0" presId="urn:microsoft.com/office/officeart/2005/8/layout/hProcess11"/>
    <dgm:cxn modelId="{83C0AB02-50EA-4EAB-BC77-E261563D8AA6}" type="presParOf" srcId="{A5940D73-7EB3-4AFB-B2B8-CA394616076A}" destId="{34A584C2-F078-4394-BE90-D2AB0FAA5C39}" srcOrd="0" destOrd="0" presId="urn:microsoft.com/office/officeart/2005/8/layout/hProcess11"/>
    <dgm:cxn modelId="{0DD87900-DFF2-4560-9450-80E2A933CF8B}" type="presParOf" srcId="{34A584C2-F078-4394-BE90-D2AB0FAA5C39}" destId="{EE05268B-00AF-4AEA-8088-73B7FD3F934A}" srcOrd="0" destOrd="0" presId="urn:microsoft.com/office/officeart/2005/8/layout/hProcess11"/>
    <dgm:cxn modelId="{B1CE99AB-2C8B-490F-B557-BEAA6425EE8B}" type="presParOf" srcId="{34A584C2-F078-4394-BE90-D2AB0FAA5C39}" destId="{ED4B550F-0CE2-47A4-BD1E-84B45123B9CC}" srcOrd="1" destOrd="0" presId="urn:microsoft.com/office/officeart/2005/8/layout/hProcess11"/>
    <dgm:cxn modelId="{675998C3-7340-4D08-BA9E-1C4B17989F39}" type="presParOf" srcId="{34A584C2-F078-4394-BE90-D2AB0FAA5C39}" destId="{4CFD8B66-2F32-4FBC-BD90-1D72E4666957}" srcOrd="2" destOrd="0" presId="urn:microsoft.com/office/officeart/2005/8/layout/hProcess11"/>
    <dgm:cxn modelId="{2371BF6E-5D32-4378-A212-0FD86934F660}" type="presParOf" srcId="{A5940D73-7EB3-4AFB-B2B8-CA394616076A}" destId="{0140B944-9AB8-4042-9506-B6F061EEC84E}" srcOrd="1" destOrd="0" presId="urn:microsoft.com/office/officeart/2005/8/layout/hProcess11"/>
    <dgm:cxn modelId="{975FB4D1-8F27-40D7-B76C-3576389D44D0}" type="presParOf" srcId="{A5940D73-7EB3-4AFB-B2B8-CA394616076A}" destId="{F9043FD6-D7A3-4635-9121-00590CD11415}" srcOrd="2" destOrd="0" presId="urn:microsoft.com/office/officeart/2005/8/layout/hProcess11"/>
    <dgm:cxn modelId="{C65369C5-B7EB-467D-A131-DA119387790A}" type="presParOf" srcId="{F9043FD6-D7A3-4635-9121-00590CD11415}" destId="{82539B56-2BA6-44C0-9296-B5495688FBC0}" srcOrd="0" destOrd="0" presId="urn:microsoft.com/office/officeart/2005/8/layout/hProcess11"/>
    <dgm:cxn modelId="{CE6BA7F1-E562-439B-B299-960A0CB96F22}" type="presParOf" srcId="{F9043FD6-D7A3-4635-9121-00590CD11415}" destId="{7CA10663-E126-4330-A585-E85E4B28B46F}" srcOrd="1" destOrd="0" presId="urn:microsoft.com/office/officeart/2005/8/layout/hProcess11"/>
    <dgm:cxn modelId="{DC36D5D2-99D9-4407-A02B-F441F3460E01}" type="presParOf" srcId="{F9043FD6-D7A3-4635-9121-00590CD11415}" destId="{F62646FB-98AF-4D7A-B80A-0A4896D21A25}" srcOrd="2" destOrd="0" presId="urn:microsoft.com/office/officeart/2005/8/layout/hProcess11"/>
    <dgm:cxn modelId="{B5D1719E-01C2-4299-BBDD-B3D101958173}" type="presParOf" srcId="{A5940D73-7EB3-4AFB-B2B8-CA394616076A}" destId="{99E4EDE7-CFE0-42CB-8814-3F1614C9E9F6}" srcOrd="3" destOrd="0" presId="urn:microsoft.com/office/officeart/2005/8/layout/hProcess11"/>
    <dgm:cxn modelId="{79E5C5B0-35EF-47AA-8CAF-9675BFBB4F47}" type="presParOf" srcId="{A5940D73-7EB3-4AFB-B2B8-CA394616076A}" destId="{9156DC04-8746-4AE0-BBFA-E9A17AAFF27E}" srcOrd="4" destOrd="0" presId="urn:microsoft.com/office/officeart/2005/8/layout/hProcess11"/>
    <dgm:cxn modelId="{08B63B1F-1F59-453D-99EE-9F6CB2261018}" type="presParOf" srcId="{9156DC04-8746-4AE0-BBFA-E9A17AAFF27E}" destId="{842551F7-5F44-4353-8041-A6FF38C378DD}" srcOrd="0" destOrd="0" presId="urn:microsoft.com/office/officeart/2005/8/layout/hProcess11"/>
    <dgm:cxn modelId="{3342FDDB-831C-42D4-BA17-8C7955C47E32}" type="presParOf" srcId="{9156DC04-8746-4AE0-BBFA-E9A17AAFF27E}" destId="{1E8321F7-23A3-47B7-8C17-9F99A93355EB}" srcOrd="1" destOrd="0" presId="urn:microsoft.com/office/officeart/2005/8/layout/hProcess11"/>
    <dgm:cxn modelId="{6218475C-B3A2-4522-9F65-61DA9C34A70E}" type="presParOf" srcId="{9156DC04-8746-4AE0-BBFA-E9A17AAFF27E}" destId="{44607903-0111-4357-8554-0B66CC9BFBAC}" srcOrd="2" destOrd="0" presId="urn:microsoft.com/office/officeart/2005/8/layout/hProcess11"/>
    <dgm:cxn modelId="{A9CE5068-FA60-4877-A21F-530398627F1D}" type="presParOf" srcId="{A5940D73-7EB3-4AFB-B2B8-CA394616076A}" destId="{70A81798-601D-4138-BE6A-A0031C9EDD24}" srcOrd="5" destOrd="0" presId="urn:microsoft.com/office/officeart/2005/8/layout/hProcess11"/>
    <dgm:cxn modelId="{3CBC2F57-7532-4563-9628-70F3EA85A94D}" type="presParOf" srcId="{A5940D73-7EB3-4AFB-B2B8-CA394616076A}" destId="{A747E951-868E-4C42-A617-DFAE75811B9E}" srcOrd="6" destOrd="0" presId="urn:microsoft.com/office/officeart/2005/8/layout/hProcess11"/>
    <dgm:cxn modelId="{42CD9964-84BE-4272-85D7-0BF640357C62}" type="presParOf" srcId="{A747E951-868E-4C42-A617-DFAE75811B9E}" destId="{E00234E9-33CD-4338-AC12-3FBBFB025AC0}" srcOrd="0" destOrd="0" presId="urn:microsoft.com/office/officeart/2005/8/layout/hProcess11"/>
    <dgm:cxn modelId="{B0C2E194-B97B-4931-B040-610D6AFCE370}" type="presParOf" srcId="{A747E951-868E-4C42-A617-DFAE75811B9E}" destId="{8F143C76-78E9-4CFF-8AE4-72C4B3614A3E}" srcOrd="1" destOrd="0" presId="urn:microsoft.com/office/officeart/2005/8/layout/hProcess11"/>
    <dgm:cxn modelId="{7CC8EDB7-50B6-40B8-99B1-F8110BEE9F5B}" type="presParOf" srcId="{A747E951-868E-4C42-A617-DFAE75811B9E}" destId="{B717FBE8-55EE-4165-98CC-3C3A774B228C}" srcOrd="2" destOrd="0" presId="urn:microsoft.com/office/officeart/2005/8/layout/hProcess11"/>
    <dgm:cxn modelId="{B038447E-5523-44A1-A8B8-A092A9BB26DE}" type="presParOf" srcId="{A5940D73-7EB3-4AFB-B2B8-CA394616076A}" destId="{D505C4FD-43C9-4CAF-9B29-BEA7105BE5B1}" srcOrd="7" destOrd="0" presId="urn:microsoft.com/office/officeart/2005/8/layout/hProcess11"/>
    <dgm:cxn modelId="{60CA94C9-7208-4B4B-A4A1-038ADC1F724F}" type="presParOf" srcId="{A5940D73-7EB3-4AFB-B2B8-CA394616076A}" destId="{870CEEE7-0376-4697-B1AC-B763C24AB9BF}" srcOrd="8" destOrd="0" presId="urn:microsoft.com/office/officeart/2005/8/layout/hProcess11"/>
    <dgm:cxn modelId="{8E645ADD-A060-497F-9CC9-1E51CDFE25F6}" type="presParOf" srcId="{870CEEE7-0376-4697-B1AC-B763C24AB9BF}" destId="{D8FB4C98-2D85-4971-B55D-84A1EE969CB3}" srcOrd="0" destOrd="0" presId="urn:microsoft.com/office/officeart/2005/8/layout/hProcess11"/>
    <dgm:cxn modelId="{DC71035A-B39A-49D6-A6C9-9E7FDC57DA5B}" type="presParOf" srcId="{870CEEE7-0376-4697-B1AC-B763C24AB9BF}" destId="{11BB83FE-C853-41DD-A57F-0A22DC39CB32}" srcOrd="1" destOrd="0" presId="urn:microsoft.com/office/officeart/2005/8/layout/hProcess11"/>
    <dgm:cxn modelId="{94416ACC-5130-4DEE-8260-73247ABF9730}" type="presParOf" srcId="{870CEEE7-0376-4697-B1AC-B763C24AB9BF}" destId="{32D39463-929B-4E81-8AAB-ACB68F9F2DE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05F7A-EFA9-4E8F-8384-C7954912E95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3FFA819-2FAB-4122-BD1E-3DFE01185863}">
      <dgm:prSet phldrT="[Text]"/>
      <dgm:spPr/>
      <dgm:t>
        <a:bodyPr/>
        <a:lstStyle/>
        <a:p>
          <a:r>
            <a:rPr lang="en-GB" dirty="0"/>
            <a:t>March 2017: Construction Starts</a:t>
          </a:r>
        </a:p>
      </dgm:t>
    </dgm:pt>
    <dgm:pt modelId="{3FBBB87C-3060-4D07-ABDA-23031CB665E6}" type="parTrans" cxnId="{0ED0939C-4B3E-4767-9877-049FC60D23D7}">
      <dgm:prSet/>
      <dgm:spPr/>
      <dgm:t>
        <a:bodyPr/>
        <a:lstStyle/>
        <a:p>
          <a:endParaRPr lang="en-GB"/>
        </a:p>
      </dgm:t>
    </dgm:pt>
    <dgm:pt modelId="{54115879-A81B-4FB8-BA63-0D4E4A508788}" type="sibTrans" cxnId="{0ED0939C-4B3E-4767-9877-049FC60D23D7}">
      <dgm:prSet/>
      <dgm:spPr/>
      <dgm:t>
        <a:bodyPr/>
        <a:lstStyle/>
        <a:p>
          <a:endParaRPr lang="en-GB"/>
        </a:p>
      </dgm:t>
    </dgm:pt>
    <dgm:pt modelId="{7F5B0E99-8B82-457B-B2B9-0AE1F5687BB2}">
      <dgm:prSet phldrT="[Text]"/>
      <dgm:spPr/>
      <dgm:t>
        <a:bodyPr/>
        <a:lstStyle/>
        <a:p>
          <a:r>
            <a:rPr lang="en-GB" dirty="0"/>
            <a:t>September 2017: Cyclotron Installation</a:t>
          </a:r>
        </a:p>
      </dgm:t>
    </dgm:pt>
    <dgm:pt modelId="{F9BAABD3-2128-45EB-9B85-75304DBE6060}" type="parTrans" cxnId="{C8DEB5B7-3EF3-410F-BC35-9491B221B952}">
      <dgm:prSet/>
      <dgm:spPr/>
      <dgm:t>
        <a:bodyPr/>
        <a:lstStyle/>
        <a:p>
          <a:endParaRPr lang="en-GB"/>
        </a:p>
      </dgm:t>
    </dgm:pt>
    <dgm:pt modelId="{9B18072E-C240-4B31-BD73-A8CCF18DBBA7}" type="sibTrans" cxnId="{C8DEB5B7-3EF3-410F-BC35-9491B221B952}">
      <dgm:prSet/>
      <dgm:spPr/>
      <dgm:t>
        <a:bodyPr/>
        <a:lstStyle/>
        <a:p>
          <a:endParaRPr lang="en-GB"/>
        </a:p>
      </dgm:t>
    </dgm:pt>
    <dgm:pt modelId="{17680E56-5010-46F0-B010-5B0252480FAF}">
      <dgm:prSet phldrT="[Text]"/>
      <dgm:spPr/>
      <dgm:t>
        <a:bodyPr/>
        <a:lstStyle/>
        <a:p>
          <a:r>
            <a:rPr lang="en-GB" dirty="0"/>
            <a:t>October 2017: Construction Complete</a:t>
          </a:r>
        </a:p>
      </dgm:t>
    </dgm:pt>
    <dgm:pt modelId="{A34C1C3E-8F7C-4DE7-847D-F05F59420058}" type="parTrans" cxnId="{05359D87-AB80-45F8-940D-605ECC646F06}">
      <dgm:prSet/>
      <dgm:spPr/>
      <dgm:t>
        <a:bodyPr/>
        <a:lstStyle/>
        <a:p>
          <a:endParaRPr lang="en-GB"/>
        </a:p>
      </dgm:t>
    </dgm:pt>
    <dgm:pt modelId="{5C32A3D5-62E2-4AA3-A98D-6AA94FF7A387}" type="sibTrans" cxnId="{05359D87-AB80-45F8-940D-605ECC646F06}">
      <dgm:prSet/>
      <dgm:spPr/>
      <dgm:t>
        <a:bodyPr/>
        <a:lstStyle/>
        <a:p>
          <a:endParaRPr lang="en-GB"/>
        </a:p>
      </dgm:t>
    </dgm:pt>
    <dgm:pt modelId="{E40AC26C-85B8-41ED-B66A-1CF11B976D91}">
      <dgm:prSet phldrT="[Text]"/>
      <dgm:spPr/>
      <dgm:t>
        <a:bodyPr/>
        <a:lstStyle/>
        <a:p>
          <a:r>
            <a:rPr lang="en-GB" dirty="0"/>
            <a:t>November 2017: Commissioning Starts</a:t>
          </a:r>
        </a:p>
      </dgm:t>
    </dgm:pt>
    <dgm:pt modelId="{C21AA2B5-9673-4F97-A44E-10127BFD0691}" type="parTrans" cxnId="{18F4292C-C477-465B-B204-05EA5E309F9B}">
      <dgm:prSet/>
      <dgm:spPr/>
      <dgm:t>
        <a:bodyPr/>
        <a:lstStyle/>
        <a:p>
          <a:endParaRPr lang="en-GB"/>
        </a:p>
      </dgm:t>
    </dgm:pt>
    <dgm:pt modelId="{552DFB99-D07B-4D89-82BA-BDD56F6D686E}" type="sibTrans" cxnId="{18F4292C-C477-465B-B204-05EA5E309F9B}">
      <dgm:prSet/>
      <dgm:spPr/>
      <dgm:t>
        <a:bodyPr/>
        <a:lstStyle/>
        <a:p>
          <a:endParaRPr lang="en-GB"/>
        </a:p>
      </dgm:t>
    </dgm:pt>
    <dgm:pt modelId="{73D9A095-56FC-4DB7-876C-85B59CFC932D}">
      <dgm:prSet phldrT="[Text]"/>
      <dgm:spPr/>
      <dgm:t>
        <a:bodyPr/>
        <a:lstStyle/>
        <a:p>
          <a:r>
            <a:rPr lang="en-GB" dirty="0"/>
            <a:t>January 2018: Radioisotope Production</a:t>
          </a:r>
        </a:p>
      </dgm:t>
    </dgm:pt>
    <dgm:pt modelId="{48DDC125-BADD-4693-AB6C-319788998FE0}" type="parTrans" cxnId="{EABD1685-F10C-4BC2-9CB6-148A55DC7A38}">
      <dgm:prSet/>
      <dgm:spPr/>
      <dgm:t>
        <a:bodyPr/>
        <a:lstStyle/>
        <a:p>
          <a:endParaRPr lang="en-GB"/>
        </a:p>
      </dgm:t>
    </dgm:pt>
    <dgm:pt modelId="{BDAB4E38-D9B1-4917-B2A4-D6EBB2064039}" type="sibTrans" cxnId="{EABD1685-F10C-4BC2-9CB6-148A55DC7A38}">
      <dgm:prSet/>
      <dgm:spPr/>
      <dgm:t>
        <a:bodyPr/>
        <a:lstStyle/>
        <a:p>
          <a:endParaRPr lang="en-GB"/>
        </a:p>
      </dgm:t>
    </dgm:pt>
    <dgm:pt modelId="{120E4B8B-37A6-4237-992C-E073C21A4C2C}" type="pres">
      <dgm:prSet presAssocID="{33305F7A-EFA9-4E8F-8384-C7954912E958}" presName="Name0" presStyleCnt="0">
        <dgm:presLayoutVars>
          <dgm:dir/>
          <dgm:resizeHandles val="exact"/>
        </dgm:presLayoutVars>
      </dgm:prSet>
      <dgm:spPr/>
    </dgm:pt>
    <dgm:pt modelId="{EA4EF0D4-BB31-4347-B53F-D5A6D6A26F3B}" type="pres">
      <dgm:prSet presAssocID="{33305F7A-EFA9-4E8F-8384-C7954912E958}" presName="arrow" presStyleLbl="bgShp" presStyleIdx="0" presStyleCnt="1"/>
      <dgm:spPr/>
    </dgm:pt>
    <dgm:pt modelId="{A39689CA-4DC7-4C06-957D-A4B5CF8C7190}" type="pres">
      <dgm:prSet presAssocID="{33305F7A-EFA9-4E8F-8384-C7954912E958}" presName="points" presStyleCnt="0"/>
      <dgm:spPr/>
    </dgm:pt>
    <dgm:pt modelId="{9D1FAA30-9562-48CC-BAB4-1D084E52A087}" type="pres">
      <dgm:prSet presAssocID="{F3FFA819-2FAB-4122-BD1E-3DFE01185863}" presName="compositeA" presStyleCnt="0"/>
      <dgm:spPr/>
    </dgm:pt>
    <dgm:pt modelId="{8C1B9D0B-3624-4703-93E2-A409435BE118}" type="pres">
      <dgm:prSet presAssocID="{F3FFA819-2FAB-4122-BD1E-3DFE01185863}" presName="textA" presStyleLbl="revTx" presStyleIdx="0" presStyleCnt="5">
        <dgm:presLayoutVars>
          <dgm:bulletEnabled val="1"/>
        </dgm:presLayoutVars>
      </dgm:prSet>
      <dgm:spPr/>
    </dgm:pt>
    <dgm:pt modelId="{AA04DC2A-B42D-43A8-A900-CB25988C2D59}" type="pres">
      <dgm:prSet presAssocID="{F3FFA819-2FAB-4122-BD1E-3DFE01185863}" presName="circleA" presStyleLbl="node1" presStyleIdx="0" presStyleCnt="5"/>
      <dgm:spPr/>
    </dgm:pt>
    <dgm:pt modelId="{0FE23FC9-3368-46A0-BD3F-9E0A6AB5F1C8}" type="pres">
      <dgm:prSet presAssocID="{F3FFA819-2FAB-4122-BD1E-3DFE01185863}" presName="spaceA" presStyleCnt="0"/>
      <dgm:spPr/>
    </dgm:pt>
    <dgm:pt modelId="{E596A896-B10B-406C-97EC-9FD9406C4A1C}" type="pres">
      <dgm:prSet presAssocID="{54115879-A81B-4FB8-BA63-0D4E4A508788}" presName="space" presStyleCnt="0"/>
      <dgm:spPr/>
    </dgm:pt>
    <dgm:pt modelId="{066B603D-02AA-4727-AAC7-0801BB2C8C9A}" type="pres">
      <dgm:prSet presAssocID="{7F5B0E99-8B82-457B-B2B9-0AE1F5687BB2}" presName="compositeB" presStyleCnt="0"/>
      <dgm:spPr/>
    </dgm:pt>
    <dgm:pt modelId="{12655A96-8C6B-4408-9ECA-18C30358DF6B}" type="pres">
      <dgm:prSet presAssocID="{7F5B0E99-8B82-457B-B2B9-0AE1F5687BB2}" presName="textB" presStyleLbl="revTx" presStyleIdx="1" presStyleCnt="5">
        <dgm:presLayoutVars>
          <dgm:bulletEnabled val="1"/>
        </dgm:presLayoutVars>
      </dgm:prSet>
      <dgm:spPr/>
    </dgm:pt>
    <dgm:pt modelId="{992F18E5-4C1F-4BA7-B4F1-CF7408A9513D}" type="pres">
      <dgm:prSet presAssocID="{7F5B0E99-8B82-457B-B2B9-0AE1F5687BB2}" presName="circleB" presStyleLbl="node1" presStyleIdx="1" presStyleCnt="5"/>
      <dgm:spPr/>
    </dgm:pt>
    <dgm:pt modelId="{D2B9F234-7807-4D62-AB06-D441027A5C65}" type="pres">
      <dgm:prSet presAssocID="{7F5B0E99-8B82-457B-B2B9-0AE1F5687BB2}" presName="spaceB" presStyleCnt="0"/>
      <dgm:spPr/>
    </dgm:pt>
    <dgm:pt modelId="{7E500B11-E8BC-43F7-84B5-83AB937FEA16}" type="pres">
      <dgm:prSet presAssocID="{9B18072E-C240-4B31-BD73-A8CCF18DBBA7}" presName="space" presStyleCnt="0"/>
      <dgm:spPr/>
    </dgm:pt>
    <dgm:pt modelId="{4D4B92BF-5159-4012-9027-BCF580C4E50F}" type="pres">
      <dgm:prSet presAssocID="{17680E56-5010-46F0-B010-5B0252480FAF}" presName="compositeA" presStyleCnt="0"/>
      <dgm:spPr/>
    </dgm:pt>
    <dgm:pt modelId="{801AC37A-0479-465C-A04C-F1513AF6BB5A}" type="pres">
      <dgm:prSet presAssocID="{17680E56-5010-46F0-B010-5B0252480FAF}" presName="textA" presStyleLbl="revTx" presStyleIdx="2" presStyleCnt="5">
        <dgm:presLayoutVars>
          <dgm:bulletEnabled val="1"/>
        </dgm:presLayoutVars>
      </dgm:prSet>
      <dgm:spPr/>
    </dgm:pt>
    <dgm:pt modelId="{630162B3-0972-4EAC-9BE2-FFC23FB5F7D3}" type="pres">
      <dgm:prSet presAssocID="{17680E56-5010-46F0-B010-5B0252480FAF}" presName="circleA" presStyleLbl="node1" presStyleIdx="2" presStyleCnt="5"/>
      <dgm:spPr/>
    </dgm:pt>
    <dgm:pt modelId="{D625687A-09C9-4849-93A1-237D03E62506}" type="pres">
      <dgm:prSet presAssocID="{17680E56-5010-46F0-B010-5B0252480FAF}" presName="spaceA" presStyleCnt="0"/>
      <dgm:spPr/>
    </dgm:pt>
    <dgm:pt modelId="{64414DA5-68D9-444C-914B-BAF1511F690F}" type="pres">
      <dgm:prSet presAssocID="{5C32A3D5-62E2-4AA3-A98D-6AA94FF7A387}" presName="space" presStyleCnt="0"/>
      <dgm:spPr/>
    </dgm:pt>
    <dgm:pt modelId="{B639C150-0B34-4A21-958F-E337D5E508B7}" type="pres">
      <dgm:prSet presAssocID="{E40AC26C-85B8-41ED-B66A-1CF11B976D91}" presName="compositeB" presStyleCnt="0"/>
      <dgm:spPr/>
    </dgm:pt>
    <dgm:pt modelId="{A7BE01D9-9565-482B-AB3A-99EB1E921C48}" type="pres">
      <dgm:prSet presAssocID="{E40AC26C-85B8-41ED-B66A-1CF11B976D91}" presName="textB" presStyleLbl="revTx" presStyleIdx="3" presStyleCnt="5">
        <dgm:presLayoutVars>
          <dgm:bulletEnabled val="1"/>
        </dgm:presLayoutVars>
      </dgm:prSet>
      <dgm:spPr/>
    </dgm:pt>
    <dgm:pt modelId="{C34B4CDC-12C5-4A7B-94CA-6F9D40BF7A4E}" type="pres">
      <dgm:prSet presAssocID="{E40AC26C-85B8-41ED-B66A-1CF11B976D91}" presName="circleB" presStyleLbl="node1" presStyleIdx="3" presStyleCnt="5"/>
      <dgm:spPr/>
    </dgm:pt>
    <dgm:pt modelId="{837EF387-A560-4069-A1FC-FCA6CE85A5B2}" type="pres">
      <dgm:prSet presAssocID="{E40AC26C-85B8-41ED-B66A-1CF11B976D91}" presName="spaceB" presStyleCnt="0"/>
      <dgm:spPr/>
    </dgm:pt>
    <dgm:pt modelId="{A7A9FF22-D7A8-48E7-B3B8-16BD6062A762}" type="pres">
      <dgm:prSet presAssocID="{552DFB99-D07B-4D89-82BA-BDD56F6D686E}" presName="space" presStyleCnt="0"/>
      <dgm:spPr/>
    </dgm:pt>
    <dgm:pt modelId="{C64C8321-15EA-4A12-801D-44814F37A259}" type="pres">
      <dgm:prSet presAssocID="{73D9A095-56FC-4DB7-876C-85B59CFC932D}" presName="compositeA" presStyleCnt="0"/>
      <dgm:spPr/>
    </dgm:pt>
    <dgm:pt modelId="{7E2151A0-B0E2-428C-AFDF-8CFBD26B311B}" type="pres">
      <dgm:prSet presAssocID="{73D9A095-56FC-4DB7-876C-85B59CFC932D}" presName="textA" presStyleLbl="revTx" presStyleIdx="4" presStyleCnt="5">
        <dgm:presLayoutVars>
          <dgm:bulletEnabled val="1"/>
        </dgm:presLayoutVars>
      </dgm:prSet>
      <dgm:spPr/>
    </dgm:pt>
    <dgm:pt modelId="{5B5616D5-265B-4D1E-8F6A-A97964C29DD2}" type="pres">
      <dgm:prSet presAssocID="{73D9A095-56FC-4DB7-876C-85B59CFC932D}" presName="circleA" presStyleLbl="node1" presStyleIdx="4" presStyleCnt="5"/>
      <dgm:spPr/>
    </dgm:pt>
    <dgm:pt modelId="{E7CBEA46-09D9-43C5-BE8E-80AC0D828641}" type="pres">
      <dgm:prSet presAssocID="{73D9A095-56FC-4DB7-876C-85B59CFC932D}" presName="spaceA" presStyleCnt="0"/>
      <dgm:spPr/>
    </dgm:pt>
  </dgm:ptLst>
  <dgm:cxnLst>
    <dgm:cxn modelId="{4F16C227-CA0B-4D68-8DFA-3081592B83DE}" type="presOf" srcId="{17680E56-5010-46F0-B010-5B0252480FAF}" destId="{801AC37A-0479-465C-A04C-F1513AF6BB5A}" srcOrd="0" destOrd="0" presId="urn:microsoft.com/office/officeart/2005/8/layout/hProcess11"/>
    <dgm:cxn modelId="{18F4292C-C477-465B-B204-05EA5E309F9B}" srcId="{33305F7A-EFA9-4E8F-8384-C7954912E958}" destId="{E40AC26C-85B8-41ED-B66A-1CF11B976D91}" srcOrd="3" destOrd="0" parTransId="{C21AA2B5-9673-4F97-A44E-10127BFD0691}" sibTransId="{552DFB99-D07B-4D89-82BA-BDD56F6D686E}"/>
    <dgm:cxn modelId="{E4450069-8929-4642-A160-84D71FF6A26B}" type="presOf" srcId="{F3FFA819-2FAB-4122-BD1E-3DFE01185863}" destId="{8C1B9D0B-3624-4703-93E2-A409435BE118}" srcOrd="0" destOrd="0" presId="urn:microsoft.com/office/officeart/2005/8/layout/hProcess11"/>
    <dgm:cxn modelId="{6E264970-499A-4D8F-86D8-0D795C44EC3A}" type="presOf" srcId="{33305F7A-EFA9-4E8F-8384-C7954912E958}" destId="{120E4B8B-37A6-4237-992C-E073C21A4C2C}" srcOrd="0" destOrd="0" presId="urn:microsoft.com/office/officeart/2005/8/layout/hProcess11"/>
    <dgm:cxn modelId="{EABD1685-F10C-4BC2-9CB6-148A55DC7A38}" srcId="{33305F7A-EFA9-4E8F-8384-C7954912E958}" destId="{73D9A095-56FC-4DB7-876C-85B59CFC932D}" srcOrd="4" destOrd="0" parTransId="{48DDC125-BADD-4693-AB6C-319788998FE0}" sibTransId="{BDAB4E38-D9B1-4917-B2A4-D6EBB2064039}"/>
    <dgm:cxn modelId="{05359D87-AB80-45F8-940D-605ECC646F06}" srcId="{33305F7A-EFA9-4E8F-8384-C7954912E958}" destId="{17680E56-5010-46F0-B010-5B0252480FAF}" srcOrd="2" destOrd="0" parTransId="{A34C1C3E-8F7C-4DE7-847D-F05F59420058}" sibTransId="{5C32A3D5-62E2-4AA3-A98D-6AA94FF7A387}"/>
    <dgm:cxn modelId="{0ED0939C-4B3E-4767-9877-049FC60D23D7}" srcId="{33305F7A-EFA9-4E8F-8384-C7954912E958}" destId="{F3FFA819-2FAB-4122-BD1E-3DFE01185863}" srcOrd="0" destOrd="0" parTransId="{3FBBB87C-3060-4D07-ABDA-23031CB665E6}" sibTransId="{54115879-A81B-4FB8-BA63-0D4E4A508788}"/>
    <dgm:cxn modelId="{08B43EB4-D325-4E4C-B4C8-92FC2554390A}" type="presOf" srcId="{7F5B0E99-8B82-457B-B2B9-0AE1F5687BB2}" destId="{12655A96-8C6B-4408-9ECA-18C30358DF6B}" srcOrd="0" destOrd="0" presId="urn:microsoft.com/office/officeart/2005/8/layout/hProcess11"/>
    <dgm:cxn modelId="{C8DEB5B7-3EF3-410F-BC35-9491B221B952}" srcId="{33305F7A-EFA9-4E8F-8384-C7954912E958}" destId="{7F5B0E99-8B82-457B-B2B9-0AE1F5687BB2}" srcOrd="1" destOrd="0" parTransId="{F9BAABD3-2128-45EB-9B85-75304DBE6060}" sibTransId="{9B18072E-C240-4B31-BD73-A8CCF18DBBA7}"/>
    <dgm:cxn modelId="{E0530FE1-86DD-4A06-878A-2F81AE0B69E3}" type="presOf" srcId="{73D9A095-56FC-4DB7-876C-85B59CFC932D}" destId="{7E2151A0-B0E2-428C-AFDF-8CFBD26B311B}" srcOrd="0" destOrd="0" presId="urn:microsoft.com/office/officeart/2005/8/layout/hProcess11"/>
    <dgm:cxn modelId="{1FFFA3F7-5EF3-4B75-9BF3-1DEF679CA0FC}" type="presOf" srcId="{E40AC26C-85B8-41ED-B66A-1CF11B976D91}" destId="{A7BE01D9-9565-482B-AB3A-99EB1E921C48}" srcOrd="0" destOrd="0" presId="urn:microsoft.com/office/officeart/2005/8/layout/hProcess11"/>
    <dgm:cxn modelId="{D7865386-5F57-4C04-B5A2-6DC993519C0F}" type="presParOf" srcId="{120E4B8B-37A6-4237-992C-E073C21A4C2C}" destId="{EA4EF0D4-BB31-4347-B53F-D5A6D6A26F3B}" srcOrd="0" destOrd="0" presId="urn:microsoft.com/office/officeart/2005/8/layout/hProcess11"/>
    <dgm:cxn modelId="{28B116C3-33FE-44DC-B161-AB161BB090DF}" type="presParOf" srcId="{120E4B8B-37A6-4237-992C-E073C21A4C2C}" destId="{A39689CA-4DC7-4C06-957D-A4B5CF8C7190}" srcOrd="1" destOrd="0" presId="urn:microsoft.com/office/officeart/2005/8/layout/hProcess11"/>
    <dgm:cxn modelId="{D7BAF83A-291E-49C2-BB40-5A986737EC10}" type="presParOf" srcId="{A39689CA-4DC7-4C06-957D-A4B5CF8C7190}" destId="{9D1FAA30-9562-48CC-BAB4-1D084E52A087}" srcOrd="0" destOrd="0" presId="urn:microsoft.com/office/officeart/2005/8/layout/hProcess11"/>
    <dgm:cxn modelId="{05F343DA-60BA-4582-92EC-ADDC3903FEFF}" type="presParOf" srcId="{9D1FAA30-9562-48CC-BAB4-1D084E52A087}" destId="{8C1B9D0B-3624-4703-93E2-A409435BE118}" srcOrd="0" destOrd="0" presId="urn:microsoft.com/office/officeart/2005/8/layout/hProcess11"/>
    <dgm:cxn modelId="{DE23DB2D-9E27-4FAB-B017-BF017B327276}" type="presParOf" srcId="{9D1FAA30-9562-48CC-BAB4-1D084E52A087}" destId="{AA04DC2A-B42D-43A8-A900-CB25988C2D59}" srcOrd="1" destOrd="0" presId="urn:microsoft.com/office/officeart/2005/8/layout/hProcess11"/>
    <dgm:cxn modelId="{05907B23-F1B9-48CE-B162-0D17331CC485}" type="presParOf" srcId="{9D1FAA30-9562-48CC-BAB4-1D084E52A087}" destId="{0FE23FC9-3368-46A0-BD3F-9E0A6AB5F1C8}" srcOrd="2" destOrd="0" presId="urn:microsoft.com/office/officeart/2005/8/layout/hProcess11"/>
    <dgm:cxn modelId="{E7DB4BC8-7F4E-4C50-B290-57C0D0774900}" type="presParOf" srcId="{A39689CA-4DC7-4C06-957D-A4B5CF8C7190}" destId="{E596A896-B10B-406C-97EC-9FD9406C4A1C}" srcOrd="1" destOrd="0" presId="urn:microsoft.com/office/officeart/2005/8/layout/hProcess11"/>
    <dgm:cxn modelId="{90502E63-36E0-47F7-BB3F-C9C4049A8E4F}" type="presParOf" srcId="{A39689CA-4DC7-4C06-957D-A4B5CF8C7190}" destId="{066B603D-02AA-4727-AAC7-0801BB2C8C9A}" srcOrd="2" destOrd="0" presId="urn:microsoft.com/office/officeart/2005/8/layout/hProcess11"/>
    <dgm:cxn modelId="{99E3155B-1C8F-4925-9F08-6467D83EAFBE}" type="presParOf" srcId="{066B603D-02AA-4727-AAC7-0801BB2C8C9A}" destId="{12655A96-8C6B-4408-9ECA-18C30358DF6B}" srcOrd="0" destOrd="0" presId="urn:microsoft.com/office/officeart/2005/8/layout/hProcess11"/>
    <dgm:cxn modelId="{00458A25-8C36-4BA1-94C0-7097959AAF73}" type="presParOf" srcId="{066B603D-02AA-4727-AAC7-0801BB2C8C9A}" destId="{992F18E5-4C1F-4BA7-B4F1-CF7408A9513D}" srcOrd="1" destOrd="0" presId="urn:microsoft.com/office/officeart/2005/8/layout/hProcess11"/>
    <dgm:cxn modelId="{B78ED0F3-C50C-4CEB-8904-59874A5E37CB}" type="presParOf" srcId="{066B603D-02AA-4727-AAC7-0801BB2C8C9A}" destId="{D2B9F234-7807-4D62-AB06-D441027A5C65}" srcOrd="2" destOrd="0" presId="urn:microsoft.com/office/officeart/2005/8/layout/hProcess11"/>
    <dgm:cxn modelId="{4832029A-F7A1-4E6D-B56A-064D57BB1E33}" type="presParOf" srcId="{A39689CA-4DC7-4C06-957D-A4B5CF8C7190}" destId="{7E500B11-E8BC-43F7-84B5-83AB937FEA16}" srcOrd="3" destOrd="0" presId="urn:microsoft.com/office/officeart/2005/8/layout/hProcess11"/>
    <dgm:cxn modelId="{7440451F-2C2F-4BBD-956D-664098458919}" type="presParOf" srcId="{A39689CA-4DC7-4C06-957D-A4B5CF8C7190}" destId="{4D4B92BF-5159-4012-9027-BCF580C4E50F}" srcOrd="4" destOrd="0" presId="urn:microsoft.com/office/officeart/2005/8/layout/hProcess11"/>
    <dgm:cxn modelId="{1FF5E06C-184C-46EA-8407-4EE493480AE4}" type="presParOf" srcId="{4D4B92BF-5159-4012-9027-BCF580C4E50F}" destId="{801AC37A-0479-465C-A04C-F1513AF6BB5A}" srcOrd="0" destOrd="0" presId="urn:microsoft.com/office/officeart/2005/8/layout/hProcess11"/>
    <dgm:cxn modelId="{16280E53-7193-44C3-87A3-2E2083CEB853}" type="presParOf" srcId="{4D4B92BF-5159-4012-9027-BCF580C4E50F}" destId="{630162B3-0972-4EAC-9BE2-FFC23FB5F7D3}" srcOrd="1" destOrd="0" presId="urn:microsoft.com/office/officeart/2005/8/layout/hProcess11"/>
    <dgm:cxn modelId="{C9A09FCB-731B-4881-A498-E1A575B2CED3}" type="presParOf" srcId="{4D4B92BF-5159-4012-9027-BCF580C4E50F}" destId="{D625687A-09C9-4849-93A1-237D03E62506}" srcOrd="2" destOrd="0" presId="urn:microsoft.com/office/officeart/2005/8/layout/hProcess11"/>
    <dgm:cxn modelId="{FBE3CD96-A712-4FD1-AC49-F9708F527D9C}" type="presParOf" srcId="{A39689CA-4DC7-4C06-957D-A4B5CF8C7190}" destId="{64414DA5-68D9-444C-914B-BAF1511F690F}" srcOrd="5" destOrd="0" presId="urn:microsoft.com/office/officeart/2005/8/layout/hProcess11"/>
    <dgm:cxn modelId="{B6CEA007-3E10-40B2-AB9A-2E87CC03A04A}" type="presParOf" srcId="{A39689CA-4DC7-4C06-957D-A4B5CF8C7190}" destId="{B639C150-0B34-4A21-958F-E337D5E508B7}" srcOrd="6" destOrd="0" presId="urn:microsoft.com/office/officeart/2005/8/layout/hProcess11"/>
    <dgm:cxn modelId="{773F07E8-59B1-4D2D-929A-43B540A044AA}" type="presParOf" srcId="{B639C150-0B34-4A21-958F-E337D5E508B7}" destId="{A7BE01D9-9565-482B-AB3A-99EB1E921C48}" srcOrd="0" destOrd="0" presId="urn:microsoft.com/office/officeart/2005/8/layout/hProcess11"/>
    <dgm:cxn modelId="{34DD5CCE-7D49-4CD8-BDB5-8B0464477324}" type="presParOf" srcId="{B639C150-0B34-4A21-958F-E337D5E508B7}" destId="{C34B4CDC-12C5-4A7B-94CA-6F9D40BF7A4E}" srcOrd="1" destOrd="0" presId="urn:microsoft.com/office/officeart/2005/8/layout/hProcess11"/>
    <dgm:cxn modelId="{8F602A08-8660-4C85-A6E4-608A34DCD51F}" type="presParOf" srcId="{B639C150-0B34-4A21-958F-E337D5E508B7}" destId="{837EF387-A560-4069-A1FC-FCA6CE85A5B2}" srcOrd="2" destOrd="0" presId="urn:microsoft.com/office/officeart/2005/8/layout/hProcess11"/>
    <dgm:cxn modelId="{D1909DE2-E951-40DC-8446-4491F5B620A1}" type="presParOf" srcId="{A39689CA-4DC7-4C06-957D-A4B5CF8C7190}" destId="{A7A9FF22-D7A8-48E7-B3B8-16BD6062A762}" srcOrd="7" destOrd="0" presId="urn:microsoft.com/office/officeart/2005/8/layout/hProcess11"/>
    <dgm:cxn modelId="{950B27E9-1ECC-43D3-B174-BDCA4611E1F1}" type="presParOf" srcId="{A39689CA-4DC7-4C06-957D-A4B5CF8C7190}" destId="{C64C8321-15EA-4A12-801D-44814F37A259}" srcOrd="8" destOrd="0" presId="urn:microsoft.com/office/officeart/2005/8/layout/hProcess11"/>
    <dgm:cxn modelId="{AB8D5609-59EF-450B-9901-F927D1EC25ED}" type="presParOf" srcId="{C64C8321-15EA-4A12-801D-44814F37A259}" destId="{7E2151A0-B0E2-428C-AFDF-8CFBD26B311B}" srcOrd="0" destOrd="0" presId="urn:microsoft.com/office/officeart/2005/8/layout/hProcess11"/>
    <dgm:cxn modelId="{0914B3E4-8EA6-4F03-9212-F8066B1F7250}" type="presParOf" srcId="{C64C8321-15EA-4A12-801D-44814F37A259}" destId="{5B5616D5-265B-4D1E-8F6A-A97964C29DD2}" srcOrd="1" destOrd="0" presId="urn:microsoft.com/office/officeart/2005/8/layout/hProcess11"/>
    <dgm:cxn modelId="{46BEBDDF-E5D5-47C4-8908-5C1F2819269E}" type="presParOf" srcId="{C64C8321-15EA-4A12-801D-44814F37A259}" destId="{E7CBEA46-09D9-43C5-BE8E-80AC0D82864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05F7A-EFA9-4E8F-8384-C7954912E95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3FFA819-2FAB-4122-BD1E-3DFE01185863}">
      <dgm:prSet phldrT="[Text]"/>
      <dgm:spPr/>
      <dgm:t>
        <a:bodyPr/>
        <a:lstStyle/>
        <a:p>
          <a:r>
            <a:rPr lang="en-GB" dirty="0"/>
            <a:t>March 2017: Construction Firm Appointed</a:t>
          </a:r>
        </a:p>
      </dgm:t>
    </dgm:pt>
    <dgm:pt modelId="{3FBBB87C-3060-4D07-ABDA-23031CB665E6}" type="parTrans" cxnId="{0ED0939C-4B3E-4767-9877-049FC60D23D7}">
      <dgm:prSet/>
      <dgm:spPr/>
      <dgm:t>
        <a:bodyPr/>
        <a:lstStyle/>
        <a:p>
          <a:endParaRPr lang="en-GB"/>
        </a:p>
      </dgm:t>
    </dgm:pt>
    <dgm:pt modelId="{54115879-A81B-4FB8-BA63-0D4E4A508788}" type="sibTrans" cxnId="{0ED0939C-4B3E-4767-9877-049FC60D23D7}">
      <dgm:prSet/>
      <dgm:spPr/>
      <dgm:t>
        <a:bodyPr/>
        <a:lstStyle/>
        <a:p>
          <a:endParaRPr lang="en-GB"/>
        </a:p>
      </dgm:t>
    </dgm:pt>
    <dgm:pt modelId="{7F5B0E99-8B82-457B-B2B9-0AE1F5687BB2}">
      <dgm:prSet phldrT="[Text]"/>
      <dgm:spPr/>
      <dgm:t>
        <a:bodyPr/>
        <a:lstStyle/>
        <a:p>
          <a:r>
            <a:rPr lang="en-GB" dirty="0"/>
            <a:t>July 2017: Demolition Starts</a:t>
          </a:r>
        </a:p>
      </dgm:t>
    </dgm:pt>
    <dgm:pt modelId="{F9BAABD3-2128-45EB-9B85-75304DBE6060}" type="parTrans" cxnId="{C8DEB5B7-3EF3-410F-BC35-9491B221B952}">
      <dgm:prSet/>
      <dgm:spPr/>
      <dgm:t>
        <a:bodyPr/>
        <a:lstStyle/>
        <a:p>
          <a:endParaRPr lang="en-GB"/>
        </a:p>
      </dgm:t>
    </dgm:pt>
    <dgm:pt modelId="{9B18072E-C240-4B31-BD73-A8CCF18DBBA7}" type="sibTrans" cxnId="{C8DEB5B7-3EF3-410F-BC35-9491B221B952}">
      <dgm:prSet/>
      <dgm:spPr/>
      <dgm:t>
        <a:bodyPr/>
        <a:lstStyle/>
        <a:p>
          <a:endParaRPr lang="en-GB"/>
        </a:p>
      </dgm:t>
    </dgm:pt>
    <dgm:pt modelId="{17680E56-5010-46F0-B010-5B0252480FAF}">
      <dgm:prSet phldrT="[Text]"/>
      <dgm:spPr/>
      <dgm:t>
        <a:bodyPr/>
        <a:lstStyle/>
        <a:p>
          <a:r>
            <a:rPr lang="en-GB" dirty="0"/>
            <a:t>October 2017: Construction Starts</a:t>
          </a:r>
        </a:p>
      </dgm:t>
    </dgm:pt>
    <dgm:pt modelId="{A34C1C3E-8F7C-4DE7-847D-F05F59420058}" type="parTrans" cxnId="{05359D87-AB80-45F8-940D-605ECC646F06}">
      <dgm:prSet/>
      <dgm:spPr/>
      <dgm:t>
        <a:bodyPr/>
        <a:lstStyle/>
        <a:p>
          <a:endParaRPr lang="en-GB"/>
        </a:p>
      </dgm:t>
    </dgm:pt>
    <dgm:pt modelId="{5C32A3D5-62E2-4AA3-A98D-6AA94FF7A387}" type="sibTrans" cxnId="{05359D87-AB80-45F8-940D-605ECC646F06}">
      <dgm:prSet/>
      <dgm:spPr/>
      <dgm:t>
        <a:bodyPr/>
        <a:lstStyle/>
        <a:p>
          <a:endParaRPr lang="en-GB"/>
        </a:p>
      </dgm:t>
    </dgm:pt>
    <dgm:pt modelId="{E40AC26C-85B8-41ED-B66A-1CF11B976D91}">
      <dgm:prSet phldrT="[Text]"/>
      <dgm:spPr/>
      <dgm:t>
        <a:bodyPr/>
        <a:lstStyle/>
        <a:p>
          <a:r>
            <a:rPr lang="en-GB" dirty="0"/>
            <a:t>May 2018: Cyclotron Installation 1</a:t>
          </a:r>
        </a:p>
      </dgm:t>
    </dgm:pt>
    <dgm:pt modelId="{C21AA2B5-9673-4F97-A44E-10127BFD0691}" type="parTrans" cxnId="{18F4292C-C477-465B-B204-05EA5E309F9B}">
      <dgm:prSet/>
      <dgm:spPr/>
      <dgm:t>
        <a:bodyPr/>
        <a:lstStyle/>
        <a:p>
          <a:endParaRPr lang="en-GB"/>
        </a:p>
      </dgm:t>
    </dgm:pt>
    <dgm:pt modelId="{552DFB99-D07B-4D89-82BA-BDD56F6D686E}" type="sibTrans" cxnId="{18F4292C-C477-465B-B204-05EA5E309F9B}">
      <dgm:prSet/>
      <dgm:spPr/>
      <dgm:t>
        <a:bodyPr/>
        <a:lstStyle/>
        <a:p>
          <a:endParaRPr lang="en-GB"/>
        </a:p>
      </dgm:t>
    </dgm:pt>
    <dgm:pt modelId="{73D9A095-56FC-4DB7-876C-85B59CFC932D}">
      <dgm:prSet phldrT="[Text]"/>
      <dgm:spPr/>
      <dgm:t>
        <a:bodyPr/>
        <a:lstStyle/>
        <a:p>
          <a:r>
            <a:rPr lang="en-GB" dirty="0"/>
            <a:t>January 2019: Cyclotron Installation 2</a:t>
          </a:r>
        </a:p>
      </dgm:t>
    </dgm:pt>
    <dgm:pt modelId="{48DDC125-BADD-4693-AB6C-319788998FE0}" type="parTrans" cxnId="{EABD1685-F10C-4BC2-9CB6-148A55DC7A38}">
      <dgm:prSet/>
      <dgm:spPr/>
      <dgm:t>
        <a:bodyPr/>
        <a:lstStyle/>
        <a:p>
          <a:endParaRPr lang="en-GB"/>
        </a:p>
      </dgm:t>
    </dgm:pt>
    <dgm:pt modelId="{BDAB4E38-D9B1-4917-B2A4-D6EBB2064039}" type="sibTrans" cxnId="{EABD1685-F10C-4BC2-9CB6-148A55DC7A38}">
      <dgm:prSet/>
      <dgm:spPr/>
      <dgm:t>
        <a:bodyPr/>
        <a:lstStyle/>
        <a:p>
          <a:endParaRPr lang="en-GB"/>
        </a:p>
      </dgm:t>
    </dgm:pt>
    <dgm:pt modelId="{7FDE0595-5696-4127-88E3-98EF23002517}">
      <dgm:prSet phldrT="[Text]"/>
      <dgm:spPr/>
      <dgm:t>
        <a:bodyPr/>
        <a:lstStyle/>
        <a:p>
          <a:r>
            <a:rPr lang="en-GB" dirty="0"/>
            <a:t>April 2017: Project Lead Retired</a:t>
          </a:r>
        </a:p>
      </dgm:t>
    </dgm:pt>
    <dgm:pt modelId="{34FF4DC8-9484-4227-8F31-FCFE18CEAD8B}" type="parTrans" cxnId="{46BB5CAA-7CEE-4126-965D-951FC421272A}">
      <dgm:prSet/>
      <dgm:spPr/>
      <dgm:t>
        <a:bodyPr/>
        <a:lstStyle/>
        <a:p>
          <a:endParaRPr lang="en-GB"/>
        </a:p>
      </dgm:t>
    </dgm:pt>
    <dgm:pt modelId="{02A2539E-0739-449D-A56A-12FBD97EB4EC}" type="sibTrans" cxnId="{46BB5CAA-7CEE-4126-965D-951FC421272A}">
      <dgm:prSet/>
      <dgm:spPr/>
      <dgm:t>
        <a:bodyPr/>
        <a:lstStyle/>
        <a:p>
          <a:endParaRPr lang="en-GB"/>
        </a:p>
      </dgm:t>
    </dgm:pt>
    <dgm:pt modelId="{A3F271CB-8FA7-4E61-AB11-29275D245557}">
      <dgm:prSet phldrT="[Text]"/>
      <dgm:spPr/>
      <dgm:t>
        <a:bodyPr/>
        <a:lstStyle/>
        <a:p>
          <a:r>
            <a:rPr lang="en-GB" dirty="0"/>
            <a:t>March 2019: Building Contract Finishes</a:t>
          </a:r>
        </a:p>
      </dgm:t>
    </dgm:pt>
    <dgm:pt modelId="{8A6278B8-D4F8-426D-90FC-A23CABA307E3}" type="parTrans" cxnId="{DD14FE22-B658-4AC0-B50D-FAFEC885BB5C}">
      <dgm:prSet/>
      <dgm:spPr/>
      <dgm:t>
        <a:bodyPr/>
        <a:lstStyle/>
        <a:p>
          <a:endParaRPr lang="en-GB"/>
        </a:p>
      </dgm:t>
    </dgm:pt>
    <dgm:pt modelId="{A3439C07-2609-490A-AA0D-0D19220B82A3}" type="sibTrans" cxnId="{DD14FE22-B658-4AC0-B50D-FAFEC885BB5C}">
      <dgm:prSet/>
      <dgm:spPr/>
      <dgm:t>
        <a:bodyPr/>
        <a:lstStyle/>
        <a:p>
          <a:endParaRPr lang="en-GB"/>
        </a:p>
      </dgm:t>
    </dgm:pt>
    <dgm:pt modelId="{B70D0744-E858-4E44-A6BE-4B394EDFD7F3}">
      <dgm:prSet phldrT="[Text]"/>
      <dgm:spPr/>
      <dgm:t>
        <a:bodyPr/>
        <a:lstStyle/>
        <a:p>
          <a:r>
            <a:rPr lang="en-GB" dirty="0"/>
            <a:t>April 2019: I leave for a new role</a:t>
          </a:r>
        </a:p>
      </dgm:t>
    </dgm:pt>
    <dgm:pt modelId="{1B74856D-2212-442C-BA7B-A06D02C4CDEF}" type="parTrans" cxnId="{C150079B-F6A2-49F9-B323-1453D73EC74B}">
      <dgm:prSet/>
      <dgm:spPr/>
      <dgm:t>
        <a:bodyPr/>
        <a:lstStyle/>
        <a:p>
          <a:endParaRPr lang="en-GB"/>
        </a:p>
      </dgm:t>
    </dgm:pt>
    <dgm:pt modelId="{66107F55-DFDC-49C8-BF18-FF116BDBB15A}" type="sibTrans" cxnId="{C150079B-F6A2-49F9-B323-1453D73EC74B}">
      <dgm:prSet/>
      <dgm:spPr/>
      <dgm:t>
        <a:bodyPr/>
        <a:lstStyle/>
        <a:p>
          <a:endParaRPr lang="en-GB"/>
        </a:p>
      </dgm:t>
    </dgm:pt>
    <dgm:pt modelId="{120E4B8B-37A6-4237-992C-E073C21A4C2C}" type="pres">
      <dgm:prSet presAssocID="{33305F7A-EFA9-4E8F-8384-C7954912E958}" presName="Name0" presStyleCnt="0">
        <dgm:presLayoutVars>
          <dgm:dir/>
          <dgm:resizeHandles val="exact"/>
        </dgm:presLayoutVars>
      </dgm:prSet>
      <dgm:spPr/>
    </dgm:pt>
    <dgm:pt modelId="{EA4EF0D4-BB31-4347-B53F-D5A6D6A26F3B}" type="pres">
      <dgm:prSet presAssocID="{33305F7A-EFA9-4E8F-8384-C7954912E958}" presName="arrow" presStyleLbl="bgShp" presStyleIdx="0" presStyleCnt="1"/>
      <dgm:spPr/>
    </dgm:pt>
    <dgm:pt modelId="{A39689CA-4DC7-4C06-957D-A4B5CF8C7190}" type="pres">
      <dgm:prSet presAssocID="{33305F7A-EFA9-4E8F-8384-C7954912E958}" presName="points" presStyleCnt="0"/>
      <dgm:spPr/>
    </dgm:pt>
    <dgm:pt modelId="{9D1FAA30-9562-48CC-BAB4-1D084E52A087}" type="pres">
      <dgm:prSet presAssocID="{F3FFA819-2FAB-4122-BD1E-3DFE01185863}" presName="compositeA" presStyleCnt="0"/>
      <dgm:spPr/>
    </dgm:pt>
    <dgm:pt modelId="{8C1B9D0B-3624-4703-93E2-A409435BE118}" type="pres">
      <dgm:prSet presAssocID="{F3FFA819-2FAB-4122-BD1E-3DFE01185863}" presName="textA" presStyleLbl="revTx" presStyleIdx="0" presStyleCnt="8">
        <dgm:presLayoutVars>
          <dgm:bulletEnabled val="1"/>
        </dgm:presLayoutVars>
      </dgm:prSet>
      <dgm:spPr/>
    </dgm:pt>
    <dgm:pt modelId="{AA04DC2A-B42D-43A8-A900-CB25988C2D59}" type="pres">
      <dgm:prSet presAssocID="{F3FFA819-2FAB-4122-BD1E-3DFE01185863}" presName="circleA" presStyleLbl="node1" presStyleIdx="0" presStyleCnt="8"/>
      <dgm:spPr/>
    </dgm:pt>
    <dgm:pt modelId="{0FE23FC9-3368-46A0-BD3F-9E0A6AB5F1C8}" type="pres">
      <dgm:prSet presAssocID="{F3FFA819-2FAB-4122-BD1E-3DFE01185863}" presName="spaceA" presStyleCnt="0"/>
      <dgm:spPr/>
    </dgm:pt>
    <dgm:pt modelId="{E596A896-B10B-406C-97EC-9FD9406C4A1C}" type="pres">
      <dgm:prSet presAssocID="{54115879-A81B-4FB8-BA63-0D4E4A508788}" presName="space" presStyleCnt="0"/>
      <dgm:spPr/>
    </dgm:pt>
    <dgm:pt modelId="{7F1AAA7B-5D95-4B7E-8E65-AC5F3B8C5282}" type="pres">
      <dgm:prSet presAssocID="{7FDE0595-5696-4127-88E3-98EF23002517}" presName="compositeB" presStyleCnt="0"/>
      <dgm:spPr/>
    </dgm:pt>
    <dgm:pt modelId="{4A5FC614-F314-4F4E-A52D-C18CEAABD0D7}" type="pres">
      <dgm:prSet presAssocID="{7FDE0595-5696-4127-88E3-98EF23002517}" presName="textB" presStyleLbl="revTx" presStyleIdx="1" presStyleCnt="8">
        <dgm:presLayoutVars>
          <dgm:bulletEnabled val="1"/>
        </dgm:presLayoutVars>
      </dgm:prSet>
      <dgm:spPr/>
    </dgm:pt>
    <dgm:pt modelId="{E9ABC2C1-B683-4104-B975-198A96AA082A}" type="pres">
      <dgm:prSet presAssocID="{7FDE0595-5696-4127-88E3-98EF23002517}" presName="circleB" presStyleLbl="node1" presStyleIdx="1" presStyleCnt="8"/>
      <dgm:spPr/>
    </dgm:pt>
    <dgm:pt modelId="{3806E7B3-3046-4C53-B9FB-F6620147F84E}" type="pres">
      <dgm:prSet presAssocID="{7FDE0595-5696-4127-88E3-98EF23002517}" presName="spaceB" presStyleCnt="0"/>
      <dgm:spPr/>
    </dgm:pt>
    <dgm:pt modelId="{215AF4C9-4845-443B-B8BF-7296F3BC629C}" type="pres">
      <dgm:prSet presAssocID="{02A2539E-0739-449D-A56A-12FBD97EB4EC}" presName="space" presStyleCnt="0"/>
      <dgm:spPr/>
    </dgm:pt>
    <dgm:pt modelId="{6593A85A-F19B-4273-8764-432AE8A54C15}" type="pres">
      <dgm:prSet presAssocID="{7F5B0E99-8B82-457B-B2B9-0AE1F5687BB2}" presName="compositeA" presStyleCnt="0"/>
      <dgm:spPr/>
    </dgm:pt>
    <dgm:pt modelId="{8859E3DE-C031-4057-9D29-6ED19C3FC8E1}" type="pres">
      <dgm:prSet presAssocID="{7F5B0E99-8B82-457B-B2B9-0AE1F5687BB2}" presName="textA" presStyleLbl="revTx" presStyleIdx="2" presStyleCnt="8">
        <dgm:presLayoutVars>
          <dgm:bulletEnabled val="1"/>
        </dgm:presLayoutVars>
      </dgm:prSet>
      <dgm:spPr/>
    </dgm:pt>
    <dgm:pt modelId="{4B373D32-302C-440B-AFFB-DFA60F14069D}" type="pres">
      <dgm:prSet presAssocID="{7F5B0E99-8B82-457B-B2B9-0AE1F5687BB2}" presName="circleA" presStyleLbl="node1" presStyleIdx="2" presStyleCnt="8"/>
      <dgm:spPr/>
    </dgm:pt>
    <dgm:pt modelId="{AC50CCFE-E844-409D-A382-74E7060DFDEC}" type="pres">
      <dgm:prSet presAssocID="{7F5B0E99-8B82-457B-B2B9-0AE1F5687BB2}" presName="spaceA" presStyleCnt="0"/>
      <dgm:spPr/>
    </dgm:pt>
    <dgm:pt modelId="{7E500B11-E8BC-43F7-84B5-83AB937FEA16}" type="pres">
      <dgm:prSet presAssocID="{9B18072E-C240-4B31-BD73-A8CCF18DBBA7}" presName="space" presStyleCnt="0"/>
      <dgm:spPr/>
    </dgm:pt>
    <dgm:pt modelId="{6BA67DF1-BD53-4D4E-899E-7A378CAA26C9}" type="pres">
      <dgm:prSet presAssocID="{17680E56-5010-46F0-B010-5B0252480FAF}" presName="compositeB" presStyleCnt="0"/>
      <dgm:spPr/>
    </dgm:pt>
    <dgm:pt modelId="{88CDC7A1-906F-4795-A596-4A968197F2F7}" type="pres">
      <dgm:prSet presAssocID="{17680E56-5010-46F0-B010-5B0252480FAF}" presName="textB" presStyleLbl="revTx" presStyleIdx="3" presStyleCnt="8">
        <dgm:presLayoutVars>
          <dgm:bulletEnabled val="1"/>
        </dgm:presLayoutVars>
      </dgm:prSet>
      <dgm:spPr/>
    </dgm:pt>
    <dgm:pt modelId="{26B3EAC2-FC77-44EC-8879-70E4DE7FB96A}" type="pres">
      <dgm:prSet presAssocID="{17680E56-5010-46F0-B010-5B0252480FAF}" presName="circleB" presStyleLbl="node1" presStyleIdx="3" presStyleCnt="8"/>
      <dgm:spPr/>
    </dgm:pt>
    <dgm:pt modelId="{B9A4F851-C5CA-415F-8886-4D2B64B991DC}" type="pres">
      <dgm:prSet presAssocID="{17680E56-5010-46F0-B010-5B0252480FAF}" presName="spaceB" presStyleCnt="0"/>
      <dgm:spPr/>
    </dgm:pt>
    <dgm:pt modelId="{64414DA5-68D9-444C-914B-BAF1511F690F}" type="pres">
      <dgm:prSet presAssocID="{5C32A3D5-62E2-4AA3-A98D-6AA94FF7A387}" presName="space" presStyleCnt="0"/>
      <dgm:spPr/>
    </dgm:pt>
    <dgm:pt modelId="{204AB072-EC1E-4066-9F85-7CCE8BA79558}" type="pres">
      <dgm:prSet presAssocID="{E40AC26C-85B8-41ED-B66A-1CF11B976D91}" presName="compositeA" presStyleCnt="0"/>
      <dgm:spPr/>
    </dgm:pt>
    <dgm:pt modelId="{F109A0B5-E70B-4375-BFE7-F40484885CB3}" type="pres">
      <dgm:prSet presAssocID="{E40AC26C-85B8-41ED-B66A-1CF11B976D91}" presName="textA" presStyleLbl="revTx" presStyleIdx="4" presStyleCnt="8">
        <dgm:presLayoutVars>
          <dgm:bulletEnabled val="1"/>
        </dgm:presLayoutVars>
      </dgm:prSet>
      <dgm:spPr/>
    </dgm:pt>
    <dgm:pt modelId="{FA120874-AAD4-4961-A979-CF4EF2E104EF}" type="pres">
      <dgm:prSet presAssocID="{E40AC26C-85B8-41ED-B66A-1CF11B976D91}" presName="circleA" presStyleLbl="node1" presStyleIdx="4" presStyleCnt="8"/>
      <dgm:spPr/>
    </dgm:pt>
    <dgm:pt modelId="{620FC14E-8044-4C92-8759-7B4ECAEB718E}" type="pres">
      <dgm:prSet presAssocID="{E40AC26C-85B8-41ED-B66A-1CF11B976D91}" presName="spaceA" presStyleCnt="0"/>
      <dgm:spPr/>
    </dgm:pt>
    <dgm:pt modelId="{A7A9FF22-D7A8-48E7-B3B8-16BD6062A762}" type="pres">
      <dgm:prSet presAssocID="{552DFB99-D07B-4D89-82BA-BDD56F6D686E}" presName="space" presStyleCnt="0"/>
      <dgm:spPr/>
    </dgm:pt>
    <dgm:pt modelId="{1AACA0FA-D044-4324-BCE9-66C28A0EA22D}" type="pres">
      <dgm:prSet presAssocID="{73D9A095-56FC-4DB7-876C-85B59CFC932D}" presName="compositeB" presStyleCnt="0"/>
      <dgm:spPr/>
    </dgm:pt>
    <dgm:pt modelId="{D5587E71-879C-4ED9-A857-609F7D9E0011}" type="pres">
      <dgm:prSet presAssocID="{73D9A095-56FC-4DB7-876C-85B59CFC932D}" presName="textB" presStyleLbl="revTx" presStyleIdx="5" presStyleCnt="8">
        <dgm:presLayoutVars>
          <dgm:bulletEnabled val="1"/>
        </dgm:presLayoutVars>
      </dgm:prSet>
      <dgm:spPr/>
    </dgm:pt>
    <dgm:pt modelId="{EE7BB951-7168-4B51-BE5C-59DFC78338D7}" type="pres">
      <dgm:prSet presAssocID="{73D9A095-56FC-4DB7-876C-85B59CFC932D}" presName="circleB" presStyleLbl="node1" presStyleIdx="5" presStyleCnt="8"/>
      <dgm:spPr/>
    </dgm:pt>
    <dgm:pt modelId="{2918D449-658E-4EBA-ADE0-713BDA8776CF}" type="pres">
      <dgm:prSet presAssocID="{73D9A095-56FC-4DB7-876C-85B59CFC932D}" presName="spaceB" presStyleCnt="0"/>
      <dgm:spPr/>
    </dgm:pt>
    <dgm:pt modelId="{EEB843E4-5304-4FC6-A3C7-6B77FFE71F52}" type="pres">
      <dgm:prSet presAssocID="{BDAB4E38-D9B1-4917-B2A4-D6EBB2064039}" presName="space" presStyleCnt="0"/>
      <dgm:spPr/>
    </dgm:pt>
    <dgm:pt modelId="{BD773C0D-EB4A-4037-8002-79A95D6563EA}" type="pres">
      <dgm:prSet presAssocID="{A3F271CB-8FA7-4E61-AB11-29275D245557}" presName="compositeA" presStyleCnt="0"/>
      <dgm:spPr/>
    </dgm:pt>
    <dgm:pt modelId="{C9F73A0B-FCB3-460C-93D4-D65A172AB539}" type="pres">
      <dgm:prSet presAssocID="{A3F271CB-8FA7-4E61-AB11-29275D245557}" presName="textA" presStyleLbl="revTx" presStyleIdx="6" presStyleCnt="8">
        <dgm:presLayoutVars>
          <dgm:bulletEnabled val="1"/>
        </dgm:presLayoutVars>
      </dgm:prSet>
      <dgm:spPr/>
    </dgm:pt>
    <dgm:pt modelId="{AD206CBB-363D-4CEB-AAC1-43A4D636EBD5}" type="pres">
      <dgm:prSet presAssocID="{A3F271CB-8FA7-4E61-AB11-29275D245557}" presName="circleA" presStyleLbl="node1" presStyleIdx="6" presStyleCnt="8"/>
      <dgm:spPr/>
    </dgm:pt>
    <dgm:pt modelId="{AE122E82-C4FC-4D33-AFC7-F1A25D6FD16C}" type="pres">
      <dgm:prSet presAssocID="{A3F271CB-8FA7-4E61-AB11-29275D245557}" presName="spaceA" presStyleCnt="0"/>
      <dgm:spPr/>
    </dgm:pt>
    <dgm:pt modelId="{DC4B88BC-5544-4682-ACF5-2EEA4B61D627}" type="pres">
      <dgm:prSet presAssocID="{A3439C07-2609-490A-AA0D-0D19220B82A3}" presName="space" presStyleCnt="0"/>
      <dgm:spPr/>
    </dgm:pt>
    <dgm:pt modelId="{EA2FBB4D-1216-4CFC-BB26-4987B436A941}" type="pres">
      <dgm:prSet presAssocID="{B70D0744-E858-4E44-A6BE-4B394EDFD7F3}" presName="compositeB" presStyleCnt="0"/>
      <dgm:spPr/>
    </dgm:pt>
    <dgm:pt modelId="{CAA38963-21EB-46CF-8794-E824A95C39F2}" type="pres">
      <dgm:prSet presAssocID="{B70D0744-E858-4E44-A6BE-4B394EDFD7F3}" presName="textB" presStyleLbl="revTx" presStyleIdx="7" presStyleCnt="8">
        <dgm:presLayoutVars>
          <dgm:bulletEnabled val="1"/>
        </dgm:presLayoutVars>
      </dgm:prSet>
      <dgm:spPr/>
    </dgm:pt>
    <dgm:pt modelId="{A9588ECB-5ECD-4BD5-A35E-D448D3808E98}" type="pres">
      <dgm:prSet presAssocID="{B70D0744-E858-4E44-A6BE-4B394EDFD7F3}" presName="circleB" presStyleLbl="node1" presStyleIdx="7" presStyleCnt="8"/>
      <dgm:spPr/>
    </dgm:pt>
    <dgm:pt modelId="{999D0DBF-3562-4237-B9C9-3F59A3EFCA07}" type="pres">
      <dgm:prSet presAssocID="{B70D0744-E858-4E44-A6BE-4B394EDFD7F3}" presName="spaceB" presStyleCnt="0"/>
      <dgm:spPr/>
    </dgm:pt>
  </dgm:ptLst>
  <dgm:cxnLst>
    <dgm:cxn modelId="{0D62EB20-FB51-4F34-AE47-C4CE5476B33F}" type="presOf" srcId="{B70D0744-E858-4E44-A6BE-4B394EDFD7F3}" destId="{CAA38963-21EB-46CF-8794-E824A95C39F2}" srcOrd="0" destOrd="0" presId="urn:microsoft.com/office/officeart/2005/8/layout/hProcess11"/>
    <dgm:cxn modelId="{DD14FE22-B658-4AC0-B50D-FAFEC885BB5C}" srcId="{33305F7A-EFA9-4E8F-8384-C7954912E958}" destId="{A3F271CB-8FA7-4E61-AB11-29275D245557}" srcOrd="6" destOrd="0" parTransId="{8A6278B8-D4F8-426D-90FC-A23CABA307E3}" sibTransId="{A3439C07-2609-490A-AA0D-0D19220B82A3}"/>
    <dgm:cxn modelId="{18F4292C-C477-465B-B204-05EA5E309F9B}" srcId="{33305F7A-EFA9-4E8F-8384-C7954912E958}" destId="{E40AC26C-85B8-41ED-B66A-1CF11B976D91}" srcOrd="4" destOrd="0" parTransId="{C21AA2B5-9673-4F97-A44E-10127BFD0691}" sibTransId="{552DFB99-D07B-4D89-82BA-BDD56F6D686E}"/>
    <dgm:cxn modelId="{DB5D1E66-F29D-4F2A-BF8F-F809CE8804FB}" type="presOf" srcId="{7F5B0E99-8B82-457B-B2B9-0AE1F5687BB2}" destId="{8859E3DE-C031-4057-9D29-6ED19C3FC8E1}" srcOrd="0" destOrd="0" presId="urn:microsoft.com/office/officeart/2005/8/layout/hProcess11"/>
    <dgm:cxn modelId="{E4450069-8929-4642-A160-84D71FF6A26B}" type="presOf" srcId="{F3FFA819-2FAB-4122-BD1E-3DFE01185863}" destId="{8C1B9D0B-3624-4703-93E2-A409435BE118}" srcOrd="0" destOrd="0" presId="urn:microsoft.com/office/officeart/2005/8/layout/hProcess11"/>
    <dgm:cxn modelId="{6E264970-499A-4D8F-86D8-0D795C44EC3A}" type="presOf" srcId="{33305F7A-EFA9-4E8F-8384-C7954912E958}" destId="{120E4B8B-37A6-4237-992C-E073C21A4C2C}" srcOrd="0" destOrd="0" presId="urn:microsoft.com/office/officeart/2005/8/layout/hProcess11"/>
    <dgm:cxn modelId="{EABD1685-F10C-4BC2-9CB6-148A55DC7A38}" srcId="{33305F7A-EFA9-4E8F-8384-C7954912E958}" destId="{73D9A095-56FC-4DB7-876C-85B59CFC932D}" srcOrd="5" destOrd="0" parTransId="{48DDC125-BADD-4693-AB6C-319788998FE0}" sibTransId="{BDAB4E38-D9B1-4917-B2A4-D6EBB2064039}"/>
    <dgm:cxn modelId="{65589986-E98A-4CAD-823C-D16D50511FA5}" type="presOf" srcId="{7FDE0595-5696-4127-88E3-98EF23002517}" destId="{4A5FC614-F314-4F4E-A52D-C18CEAABD0D7}" srcOrd="0" destOrd="0" presId="urn:microsoft.com/office/officeart/2005/8/layout/hProcess11"/>
    <dgm:cxn modelId="{05359D87-AB80-45F8-940D-605ECC646F06}" srcId="{33305F7A-EFA9-4E8F-8384-C7954912E958}" destId="{17680E56-5010-46F0-B010-5B0252480FAF}" srcOrd="3" destOrd="0" parTransId="{A34C1C3E-8F7C-4DE7-847D-F05F59420058}" sibTransId="{5C32A3D5-62E2-4AA3-A98D-6AA94FF7A387}"/>
    <dgm:cxn modelId="{C150079B-F6A2-49F9-B323-1453D73EC74B}" srcId="{33305F7A-EFA9-4E8F-8384-C7954912E958}" destId="{B70D0744-E858-4E44-A6BE-4B394EDFD7F3}" srcOrd="7" destOrd="0" parTransId="{1B74856D-2212-442C-BA7B-A06D02C4CDEF}" sibTransId="{66107F55-DFDC-49C8-BF18-FF116BDBB15A}"/>
    <dgm:cxn modelId="{0ED0939C-4B3E-4767-9877-049FC60D23D7}" srcId="{33305F7A-EFA9-4E8F-8384-C7954912E958}" destId="{F3FFA819-2FAB-4122-BD1E-3DFE01185863}" srcOrd="0" destOrd="0" parTransId="{3FBBB87C-3060-4D07-ABDA-23031CB665E6}" sibTransId="{54115879-A81B-4FB8-BA63-0D4E4A508788}"/>
    <dgm:cxn modelId="{A6A2E1A6-6164-4A91-95BB-530998765394}" type="presOf" srcId="{E40AC26C-85B8-41ED-B66A-1CF11B976D91}" destId="{F109A0B5-E70B-4375-BFE7-F40484885CB3}" srcOrd="0" destOrd="0" presId="urn:microsoft.com/office/officeart/2005/8/layout/hProcess11"/>
    <dgm:cxn modelId="{46BB5CAA-7CEE-4126-965D-951FC421272A}" srcId="{33305F7A-EFA9-4E8F-8384-C7954912E958}" destId="{7FDE0595-5696-4127-88E3-98EF23002517}" srcOrd="1" destOrd="0" parTransId="{34FF4DC8-9484-4227-8F31-FCFE18CEAD8B}" sibTransId="{02A2539E-0739-449D-A56A-12FBD97EB4EC}"/>
    <dgm:cxn modelId="{C8DEB5B7-3EF3-410F-BC35-9491B221B952}" srcId="{33305F7A-EFA9-4E8F-8384-C7954912E958}" destId="{7F5B0E99-8B82-457B-B2B9-0AE1F5687BB2}" srcOrd="2" destOrd="0" parTransId="{F9BAABD3-2128-45EB-9B85-75304DBE6060}" sibTransId="{9B18072E-C240-4B31-BD73-A8CCF18DBBA7}"/>
    <dgm:cxn modelId="{7C12D0C2-989B-4C7F-AEC9-68B36E9FFF8D}" type="presOf" srcId="{A3F271CB-8FA7-4E61-AB11-29275D245557}" destId="{C9F73A0B-FCB3-460C-93D4-D65A172AB539}" srcOrd="0" destOrd="0" presId="urn:microsoft.com/office/officeart/2005/8/layout/hProcess11"/>
    <dgm:cxn modelId="{868ACBD4-4AC4-4B26-967E-F423AA18442D}" type="presOf" srcId="{17680E56-5010-46F0-B010-5B0252480FAF}" destId="{88CDC7A1-906F-4795-A596-4A968197F2F7}" srcOrd="0" destOrd="0" presId="urn:microsoft.com/office/officeart/2005/8/layout/hProcess11"/>
    <dgm:cxn modelId="{DA7C66FC-7BAD-4905-9654-CCAA9F055019}" type="presOf" srcId="{73D9A095-56FC-4DB7-876C-85B59CFC932D}" destId="{D5587E71-879C-4ED9-A857-609F7D9E0011}" srcOrd="0" destOrd="0" presId="urn:microsoft.com/office/officeart/2005/8/layout/hProcess11"/>
    <dgm:cxn modelId="{D7865386-5F57-4C04-B5A2-6DC993519C0F}" type="presParOf" srcId="{120E4B8B-37A6-4237-992C-E073C21A4C2C}" destId="{EA4EF0D4-BB31-4347-B53F-D5A6D6A26F3B}" srcOrd="0" destOrd="0" presId="urn:microsoft.com/office/officeart/2005/8/layout/hProcess11"/>
    <dgm:cxn modelId="{28B116C3-33FE-44DC-B161-AB161BB090DF}" type="presParOf" srcId="{120E4B8B-37A6-4237-992C-E073C21A4C2C}" destId="{A39689CA-4DC7-4C06-957D-A4B5CF8C7190}" srcOrd="1" destOrd="0" presId="urn:microsoft.com/office/officeart/2005/8/layout/hProcess11"/>
    <dgm:cxn modelId="{D7BAF83A-291E-49C2-BB40-5A986737EC10}" type="presParOf" srcId="{A39689CA-4DC7-4C06-957D-A4B5CF8C7190}" destId="{9D1FAA30-9562-48CC-BAB4-1D084E52A087}" srcOrd="0" destOrd="0" presId="urn:microsoft.com/office/officeart/2005/8/layout/hProcess11"/>
    <dgm:cxn modelId="{05F343DA-60BA-4582-92EC-ADDC3903FEFF}" type="presParOf" srcId="{9D1FAA30-9562-48CC-BAB4-1D084E52A087}" destId="{8C1B9D0B-3624-4703-93E2-A409435BE118}" srcOrd="0" destOrd="0" presId="urn:microsoft.com/office/officeart/2005/8/layout/hProcess11"/>
    <dgm:cxn modelId="{DE23DB2D-9E27-4FAB-B017-BF017B327276}" type="presParOf" srcId="{9D1FAA30-9562-48CC-BAB4-1D084E52A087}" destId="{AA04DC2A-B42D-43A8-A900-CB25988C2D59}" srcOrd="1" destOrd="0" presId="urn:microsoft.com/office/officeart/2005/8/layout/hProcess11"/>
    <dgm:cxn modelId="{05907B23-F1B9-48CE-B162-0D17331CC485}" type="presParOf" srcId="{9D1FAA30-9562-48CC-BAB4-1D084E52A087}" destId="{0FE23FC9-3368-46A0-BD3F-9E0A6AB5F1C8}" srcOrd="2" destOrd="0" presId="urn:microsoft.com/office/officeart/2005/8/layout/hProcess11"/>
    <dgm:cxn modelId="{E7DB4BC8-7F4E-4C50-B290-57C0D0774900}" type="presParOf" srcId="{A39689CA-4DC7-4C06-957D-A4B5CF8C7190}" destId="{E596A896-B10B-406C-97EC-9FD9406C4A1C}" srcOrd="1" destOrd="0" presId="urn:microsoft.com/office/officeart/2005/8/layout/hProcess11"/>
    <dgm:cxn modelId="{1B9A4544-0EA4-48E9-A9A2-B4DB72697B52}" type="presParOf" srcId="{A39689CA-4DC7-4C06-957D-A4B5CF8C7190}" destId="{7F1AAA7B-5D95-4B7E-8E65-AC5F3B8C5282}" srcOrd="2" destOrd="0" presId="urn:microsoft.com/office/officeart/2005/8/layout/hProcess11"/>
    <dgm:cxn modelId="{4736C77C-2D18-411D-BB06-11452EE20879}" type="presParOf" srcId="{7F1AAA7B-5D95-4B7E-8E65-AC5F3B8C5282}" destId="{4A5FC614-F314-4F4E-A52D-C18CEAABD0D7}" srcOrd="0" destOrd="0" presId="urn:microsoft.com/office/officeart/2005/8/layout/hProcess11"/>
    <dgm:cxn modelId="{3C42EA61-3543-433A-943C-8E63AA1FFFCA}" type="presParOf" srcId="{7F1AAA7B-5D95-4B7E-8E65-AC5F3B8C5282}" destId="{E9ABC2C1-B683-4104-B975-198A96AA082A}" srcOrd="1" destOrd="0" presId="urn:microsoft.com/office/officeart/2005/8/layout/hProcess11"/>
    <dgm:cxn modelId="{2CBC5DAE-04E2-4C9D-93C0-690BBC03D11A}" type="presParOf" srcId="{7F1AAA7B-5D95-4B7E-8E65-AC5F3B8C5282}" destId="{3806E7B3-3046-4C53-B9FB-F6620147F84E}" srcOrd="2" destOrd="0" presId="urn:microsoft.com/office/officeart/2005/8/layout/hProcess11"/>
    <dgm:cxn modelId="{5D7F7927-CBC0-4CB5-9B3F-9254E01AAA8E}" type="presParOf" srcId="{A39689CA-4DC7-4C06-957D-A4B5CF8C7190}" destId="{215AF4C9-4845-443B-B8BF-7296F3BC629C}" srcOrd="3" destOrd="0" presId="urn:microsoft.com/office/officeart/2005/8/layout/hProcess11"/>
    <dgm:cxn modelId="{D3141CD4-DD77-4F88-9882-C8F7AF93F57A}" type="presParOf" srcId="{A39689CA-4DC7-4C06-957D-A4B5CF8C7190}" destId="{6593A85A-F19B-4273-8764-432AE8A54C15}" srcOrd="4" destOrd="0" presId="urn:microsoft.com/office/officeart/2005/8/layout/hProcess11"/>
    <dgm:cxn modelId="{D504E7B3-C6D1-48E5-B3AD-CFD6FEB74EAD}" type="presParOf" srcId="{6593A85A-F19B-4273-8764-432AE8A54C15}" destId="{8859E3DE-C031-4057-9D29-6ED19C3FC8E1}" srcOrd="0" destOrd="0" presId="urn:microsoft.com/office/officeart/2005/8/layout/hProcess11"/>
    <dgm:cxn modelId="{72516CC8-6982-41D2-9269-F93B1870AB5D}" type="presParOf" srcId="{6593A85A-F19B-4273-8764-432AE8A54C15}" destId="{4B373D32-302C-440B-AFFB-DFA60F14069D}" srcOrd="1" destOrd="0" presId="urn:microsoft.com/office/officeart/2005/8/layout/hProcess11"/>
    <dgm:cxn modelId="{5C7D1E2C-BDBF-4825-8270-AA9A96D5480A}" type="presParOf" srcId="{6593A85A-F19B-4273-8764-432AE8A54C15}" destId="{AC50CCFE-E844-409D-A382-74E7060DFDEC}" srcOrd="2" destOrd="0" presId="urn:microsoft.com/office/officeart/2005/8/layout/hProcess11"/>
    <dgm:cxn modelId="{4832029A-F7A1-4E6D-B56A-064D57BB1E33}" type="presParOf" srcId="{A39689CA-4DC7-4C06-957D-A4B5CF8C7190}" destId="{7E500B11-E8BC-43F7-84B5-83AB937FEA16}" srcOrd="5" destOrd="0" presId="urn:microsoft.com/office/officeart/2005/8/layout/hProcess11"/>
    <dgm:cxn modelId="{BB1FEED4-1262-445E-8671-3E83635F5819}" type="presParOf" srcId="{A39689CA-4DC7-4C06-957D-A4B5CF8C7190}" destId="{6BA67DF1-BD53-4D4E-899E-7A378CAA26C9}" srcOrd="6" destOrd="0" presId="urn:microsoft.com/office/officeart/2005/8/layout/hProcess11"/>
    <dgm:cxn modelId="{2FC43B38-46CB-4038-A11C-6284CAD8CF8F}" type="presParOf" srcId="{6BA67DF1-BD53-4D4E-899E-7A378CAA26C9}" destId="{88CDC7A1-906F-4795-A596-4A968197F2F7}" srcOrd="0" destOrd="0" presId="urn:microsoft.com/office/officeart/2005/8/layout/hProcess11"/>
    <dgm:cxn modelId="{63648665-F075-47E1-B99D-F81F4255963B}" type="presParOf" srcId="{6BA67DF1-BD53-4D4E-899E-7A378CAA26C9}" destId="{26B3EAC2-FC77-44EC-8879-70E4DE7FB96A}" srcOrd="1" destOrd="0" presId="urn:microsoft.com/office/officeart/2005/8/layout/hProcess11"/>
    <dgm:cxn modelId="{2D4A540E-D20A-4401-B267-6434580F99CD}" type="presParOf" srcId="{6BA67DF1-BD53-4D4E-899E-7A378CAA26C9}" destId="{B9A4F851-C5CA-415F-8886-4D2B64B991DC}" srcOrd="2" destOrd="0" presId="urn:microsoft.com/office/officeart/2005/8/layout/hProcess11"/>
    <dgm:cxn modelId="{FBE3CD96-A712-4FD1-AC49-F9708F527D9C}" type="presParOf" srcId="{A39689CA-4DC7-4C06-957D-A4B5CF8C7190}" destId="{64414DA5-68D9-444C-914B-BAF1511F690F}" srcOrd="7" destOrd="0" presId="urn:microsoft.com/office/officeart/2005/8/layout/hProcess11"/>
    <dgm:cxn modelId="{E94F6D57-D5B1-4900-9C2B-0901C59E7C29}" type="presParOf" srcId="{A39689CA-4DC7-4C06-957D-A4B5CF8C7190}" destId="{204AB072-EC1E-4066-9F85-7CCE8BA79558}" srcOrd="8" destOrd="0" presId="urn:microsoft.com/office/officeart/2005/8/layout/hProcess11"/>
    <dgm:cxn modelId="{8524A422-9F46-46B8-87B5-50786A1148CC}" type="presParOf" srcId="{204AB072-EC1E-4066-9F85-7CCE8BA79558}" destId="{F109A0B5-E70B-4375-BFE7-F40484885CB3}" srcOrd="0" destOrd="0" presId="urn:microsoft.com/office/officeart/2005/8/layout/hProcess11"/>
    <dgm:cxn modelId="{32356858-038E-4A24-A88B-8177452B24A1}" type="presParOf" srcId="{204AB072-EC1E-4066-9F85-7CCE8BA79558}" destId="{FA120874-AAD4-4961-A979-CF4EF2E104EF}" srcOrd="1" destOrd="0" presId="urn:microsoft.com/office/officeart/2005/8/layout/hProcess11"/>
    <dgm:cxn modelId="{2379523A-C4E5-44CF-80E6-F5E7E5D8AD4C}" type="presParOf" srcId="{204AB072-EC1E-4066-9F85-7CCE8BA79558}" destId="{620FC14E-8044-4C92-8759-7B4ECAEB718E}" srcOrd="2" destOrd="0" presId="urn:microsoft.com/office/officeart/2005/8/layout/hProcess11"/>
    <dgm:cxn modelId="{D1909DE2-E951-40DC-8446-4491F5B620A1}" type="presParOf" srcId="{A39689CA-4DC7-4C06-957D-A4B5CF8C7190}" destId="{A7A9FF22-D7A8-48E7-B3B8-16BD6062A762}" srcOrd="9" destOrd="0" presId="urn:microsoft.com/office/officeart/2005/8/layout/hProcess11"/>
    <dgm:cxn modelId="{FE5B585B-2299-4572-9F85-F8D934671751}" type="presParOf" srcId="{A39689CA-4DC7-4C06-957D-A4B5CF8C7190}" destId="{1AACA0FA-D044-4324-BCE9-66C28A0EA22D}" srcOrd="10" destOrd="0" presId="urn:microsoft.com/office/officeart/2005/8/layout/hProcess11"/>
    <dgm:cxn modelId="{B57C58FE-5AB9-490F-BF74-5B85285E5D5F}" type="presParOf" srcId="{1AACA0FA-D044-4324-BCE9-66C28A0EA22D}" destId="{D5587E71-879C-4ED9-A857-609F7D9E0011}" srcOrd="0" destOrd="0" presId="urn:microsoft.com/office/officeart/2005/8/layout/hProcess11"/>
    <dgm:cxn modelId="{C718775D-0EEC-418B-A146-9F236A86D55E}" type="presParOf" srcId="{1AACA0FA-D044-4324-BCE9-66C28A0EA22D}" destId="{EE7BB951-7168-4B51-BE5C-59DFC78338D7}" srcOrd="1" destOrd="0" presId="urn:microsoft.com/office/officeart/2005/8/layout/hProcess11"/>
    <dgm:cxn modelId="{D4E28A68-D4A7-47D8-AB5E-81130C2DDAD3}" type="presParOf" srcId="{1AACA0FA-D044-4324-BCE9-66C28A0EA22D}" destId="{2918D449-658E-4EBA-ADE0-713BDA8776CF}" srcOrd="2" destOrd="0" presId="urn:microsoft.com/office/officeart/2005/8/layout/hProcess11"/>
    <dgm:cxn modelId="{027C7E53-0409-46A6-9A4E-6151F8212850}" type="presParOf" srcId="{A39689CA-4DC7-4C06-957D-A4B5CF8C7190}" destId="{EEB843E4-5304-4FC6-A3C7-6B77FFE71F52}" srcOrd="11" destOrd="0" presId="urn:microsoft.com/office/officeart/2005/8/layout/hProcess11"/>
    <dgm:cxn modelId="{2B70C027-A073-43D3-8C3F-ABA64B201A0F}" type="presParOf" srcId="{A39689CA-4DC7-4C06-957D-A4B5CF8C7190}" destId="{BD773C0D-EB4A-4037-8002-79A95D6563EA}" srcOrd="12" destOrd="0" presId="urn:microsoft.com/office/officeart/2005/8/layout/hProcess11"/>
    <dgm:cxn modelId="{4E6C19E0-03C6-4CC1-A345-C9982FE2C531}" type="presParOf" srcId="{BD773C0D-EB4A-4037-8002-79A95D6563EA}" destId="{C9F73A0B-FCB3-460C-93D4-D65A172AB539}" srcOrd="0" destOrd="0" presId="urn:microsoft.com/office/officeart/2005/8/layout/hProcess11"/>
    <dgm:cxn modelId="{D4278721-3C89-4D85-A2C7-DBDD63F6002A}" type="presParOf" srcId="{BD773C0D-EB4A-4037-8002-79A95D6563EA}" destId="{AD206CBB-363D-4CEB-AAC1-43A4D636EBD5}" srcOrd="1" destOrd="0" presId="urn:microsoft.com/office/officeart/2005/8/layout/hProcess11"/>
    <dgm:cxn modelId="{FD16F09B-D683-424D-B956-D45B8FF3BF8B}" type="presParOf" srcId="{BD773C0D-EB4A-4037-8002-79A95D6563EA}" destId="{AE122E82-C4FC-4D33-AFC7-F1A25D6FD16C}" srcOrd="2" destOrd="0" presId="urn:microsoft.com/office/officeart/2005/8/layout/hProcess11"/>
    <dgm:cxn modelId="{117BA166-728E-4ACB-995B-635DD16835CB}" type="presParOf" srcId="{A39689CA-4DC7-4C06-957D-A4B5CF8C7190}" destId="{DC4B88BC-5544-4682-ACF5-2EEA4B61D627}" srcOrd="13" destOrd="0" presId="urn:microsoft.com/office/officeart/2005/8/layout/hProcess11"/>
    <dgm:cxn modelId="{8C4AE95E-7F67-457B-B71C-0B303D238C2F}" type="presParOf" srcId="{A39689CA-4DC7-4C06-957D-A4B5CF8C7190}" destId="{EA2FBB4D-1216-4CFC-BB26-4987B436A941}" srcOrd="14" destOrd="0" presId="urn:microsoft.com/office/officeart/2005/8/layout/hProcess11"/>
    <dgm:cxn modelId="{0DE010A9-5246-46B9-8B18-FCBC83C1653F}" type="presParOf" srcId="{EA2FBB4D-1216-4CFC-BB26-4987B436A941}" destId="{CAA38963-21EB-46CF-8794-E824A95C39F2}" srcOrd="0" destOrd="0" presId="urn:microsoft.com/office/officeart/2005/8/layout/hProcess11"/>
    <dgm:cxn modelId="{9B67266A-D55E-4FAE-9B50-09E34AA309AD}" type="presParOf" srcId="{EA2FBB4D-1216-4CFC-BB26-4987B436A941}" destId="{A9588ECB-5ECD-4BD5-A35E-D448D3808E98}" srcOrd="1" destOrd="0" presId="urn:microsoft.com/office/officeart/2005/8/layout/hProcess11"/>
    <dgm:cxn modelId="{6594BCBD-2B17-419A-B32B-E13F9E999DEB}" type="presParOf" srcId="{EA2FBB4D-1216-4CFC-BB26-4987B436A941}" destId="{999D0DBF-3562-4237-B9C9-3F59A3EFCA0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482CC-A1B3-4527-9BCC-764CC4292F9D}">
      <dsp:nvSpPr>
        <dsp:cNvPr id="0" name=""/>
        <dsp:cNvSpPr/>
      </dsp:nvSpPr>
      <dsp:spPr>
        <a:xfrm>
          <a:off x="0" y="1625600"/>
          <a:ext cx="10925666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5268B-00AF-4AEA-8088-73B7FD3F934A}">
      <dsp:nvSpPr>
        <dsp:cNvPr id="0" name=""/>
        <dsp:cNvSpPr/>
      </dsp:nvSpPr>
      <dsp:spPr>
        <a:xfrm>
          <a:off x="4321" y="0"/>
          <a:ext cx="188931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September 2009</a:t>
          </a:r>
        </a:p>
      </dsp:txBody>
      <dsp:txXfrm>
        <a:off x="4321" y="0"/>
        <a:ext cx="1889318" cy="2167466"/>
      </dsp:txXfrm>
    </dsp:sp>
    <dsp:sp modelId="{ED4B550F-0CE2-47A4-BD1E-84B45123B9CC}">
      <dsp:nvSpPr>
        <dsp:cNvPr id="0" name=""/>
        <dsp:cNvSpPr/>
      </dsp:nvSpPr>
      <dsp:spPr>
        <a:xfrm>
          <a:off x="67804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39B56-2BA6-44C0-9296-B5495688FBC0}">
      <dsp:nvSpPr>
        <dsp:cNvPr id="0" name=""/>
        <dsp:cNvSpPr/>
      </dsp:nvSpPr>
      <dsp:spPr>
        <a:xfrm>
          <a:off x="1988105" y="3251200"/>
          <a:ext cx="188931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2015</a:t>
          </a:r>
        </a:p>
      </dsp:txBody>
      <dsp:txXfrm>
        <a:off x="1988105" y="3251200"/>
        <a:ext cx="1889318" cy="2167466"/>
      </dsp:txXfrm>
    </dsp:sp>
    <dsp:sp modelId="{7CA10663-E126-4330-A585-E85E4B28B46F}">
      <dsp:nvSpPr>
        <dsp:cNvPr id="0" name=""/>
        <dsp:cNvSpPr/>
      </dsp:nvSpPr>
      <dsp:spPr>
        <a:xfrm>
          <a:off x="2661831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551F7-5F44-4353-8041-A6FF38C378DD}">
      <dsp:nvSpPr>
        <dsp:cNvPr id="0" name=""/>
        <dsp:cNvSpPr/>
      </dsp:nvSpPr>
      <dsp:spPr>
        <a:xfrm>
          <a:off x="3971890" y="0"/>
          <a:ext cx="188931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2017</a:t>
          </a:r>
        </a:p>
      </dsp:txBody>
      <dsp:txXfrm>
        <a:off x="3971890" y="0"/>
        <a:ext cx="1889318" cy="2167466"/>
      </dsp:txXfrm>
    </dsp:sp>
    <dsp:sp modelId="{1E8321F7-23A3-47B7-8C17-9F99A93355EB}">
      <dsp:nvSpPr>
        <dsp:cNvPr id="0" name=""/>
        <dsp:cNvSpPr/>
      </dsp:nvSpPr>
      <dsp:spPr>
        <a:xfrm>
          <a:off x="464561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234E9-33CD-4338-AC12-3FBBFB025AC0}">
      <dsp:nvSpPr>
        <dsp:cNvPr id="0" name=""/>
        <dsp:cNvSpPr/>
      </dsp:nvSpPr>
      <dsp:spPr>
        <a:xfrm>
          <a:off x="5955674" y="3251200"/>
          <a:ext cx="188931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2019</a:t>
          </a:r>
        </a:p>
      </dsp:txBody>
      <dsp:txXfrm>
        <a:off x="5955674" y="3251200"/>
        <a:ext cx="1889318" cy="2167466"/>
      </dsp:txXfrm>
    </dsp:sp>
    <dsp:sp modelId="{8F143C76-78E9-4CFF-8AE4-72C4B3614A3E}">
      <dsp:nvSpPr>
        <dsp:cNvPr id="0" name=""/>
        <dsp:cNvSpPr/>
      </dsp:nvSpPr>
      <dsp:spPr>
        <a:xfrm>
          <a:off x="6629400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B4C98-2D85-4971-B55D-84A1EE969CB3}">
      <dsp:nvSpPr>
        <dsp:cNvPr id="0" name=""/>
        <dsp:cNvSpPr/>
      </dsp:nvSpPr>
      <dsp:spPr>
        <a:xfrm>
          <a:off x="7939459" y="0"/>
          <a:ext cx="188931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Today</a:t>
          </a:r>
        </a:p>
      </dsp:txBody>
      <dsp:txXfrm>
        <a:off x="7939459" y="0"/>
        <a:ext cx="1889318" cy="2167466"/>
      </dsp:txXfrm>
    </dsp:sp>
    <dsp:sp modelId="{11BB83FE-C853-41DD-A57F-0A22DC39CB32}">
      <dsp:nvSpPr>
        <dsp:cNvPr id="0" name=""/>
        <dsp:cNvSpPr/>
      </dsp:nvSpPr>
      <dsp:spPr>
        <a:xfrm>
          <a:off x="861318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EF0D4-BB31-4347-B53F-D5A6D6A26F3B}">
      <dsp:nvSpPr>
        <dsp:cNvPr id="0" name=""/>
        <dsp:cNvSpPr/>
      </dsp:nvSpPr>
      <dsp:spPr>
        <a:xfrm>
          <a:off x="0" y="773458"/>
          <a:ext cx="8594725" cy="103127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B9D0B-3624-4703-93E2-A409435BE118}">
      <dsp:nvSpPr>
        <dsp:cNvPr id="0" name=""/>
        <dsp:cNvSpPr/>
      </dsp:nvSpPr>
      <dsp:spPr>
        <a:xfrm>
          <a:off x="3399" y="0"/>
          <a:ext cx="1486241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March 2017: Construction Starts</a:t>
          </a:r>
        </a:p>
      </dsp:txBody>
      <dsp:txXfrm>
        <a:off x="3399" y="0"/>
        <a:ext cx="1486241" cy="1031278"/>
      </dsp:txXfrm>
    </dsp:sp>
    <dsp:sp modelId="{AA04DC2A-B42D-43A8-A900-CB25988C2D59}">
      <dsp:nvSpPr>
        <dsp:cNvPr id="0" name=""/>
        <dsp:cNvSpPr/>
      </dsp:nvSpPr>
      <dsp:spPr>
        <a:xfrm>
          <a:off x="617610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55A96-8C6B-4408-9ECA-18C30358DF6B}">
      <dsp:nvSpPr>
        <dsp:cNvPr id="0" name=""/>
        <dsp:cNvSpPr/>
      </dsp:nvSpPr>
      <dsp:spPr>
        <a:xfrm>
          <a:off x="1563952" y="1546917"/>
          <a:ext cx="1486241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September 2017: Cyclotron Installation</a:t>
          </a:r>
        </a:p>
      </dsp:txBody>
      <dsp:txXfrm>
        <a:off x="1563952" y="1546917"/>
        <a:ext cx="1486241" cy="1031278"/>
      </dsp:txXfrm>
    </dsp:sp>
    <dsp:sp modelId="{992F18E5-4C1F-4BA7-B4F1-CF7408A9513D}">
      <dsp:nvSpPr>
        <dsp:cNvPr id="0" name=""/>
        <dsp:cNvSpPr/>
      </dsp:nvSpPr>
      <dsp:spPr>
        <a:xfrm>
          <a:off x="2178163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AC37A-0479-465C-A04C-F1513AF6BB5A}">
      <dsp:nvSpPr>
        <dsp:cNvPr id="0" name=""/>
        <dsp:cNvSpPr/>
      </dsp:nvSpPr>
      <dsp:spPr>
        <a:xfrm>
          <a:off x="3124505" y="0"/>
          <a:ext cx="1486241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October 2017: Construction Complete</a:t>
          </a:r>
        </a:p>
      </dsp:txBody>
      <dsp:txXfrm>
        <a:off x="3124505" y="0"/>
        <a:ext cx="1486241" cy="1031278"/>
      </dsp:txXfrm>
    </dsp:sp>
    <dsp:sp modelId="{630162B3-0972-4EAC-9BE2-FFC23FB5F7D3}">
      <dsp:nvSpPr>
        <dsp:cNvPr id="0" name=""/>
        <dsp:cNvSpPr/>
      </dsp:nvSpPr>
      <dsp:spPr>
        <a:xfrm>
          <a:off x="3738716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E01D9-9565-482B-AB3A-99EB1E921C48}">
      <dsp:nvSpPr>
        <dsp:cNvPr id="0" name=""/>
        <dsp:cNvSpPr/>
      </dsp:nvSpPr>
      <dsp:spPr>
        <a:xfrm>
          <a:off x="4685058" y="1546917"/>
          <a:ext cx="1486241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November 2017: Commissioning Starts</a:t>
          </a:r>
        </a:p>
      </dsp:txBody>
      <dsp:txXfrm>
        <a:off x="4685058" y="1546917"/>
        <a:ext cx="1486241" cy="1031278"/>
      </dsp:txXfrm>
    </dsp:sp>
    <dsp:sp modelId="{C34B4CDC-12C5-4A7B-94CA-6F9D40BF7A4E}">
      <dsp:nvSpPr>
        <dsp:cNvPr id="0" name=""/>
        <dsp:cNvSpPr/>
      </dsp:nvSpPr>
      <dsp:spPr>
        <a:xfrm>
          <a:off x="5299269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151A0-B0E2-428C-AFDF-8CFBD26B311B}">
      <dsp:nvSpPr>
        <dsp:cNvPr id="0" name=""/>
        <dsp:cNvSpPr/>
      </dsp:nvSpPr>
      <dsp:spPr>
        <a:xfrm>
          <a:off x="6245612" y="0"/>
          <a:ext cx="1486241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January 2018: Radioisotope Production</a:t>
          </a:r>
        </a:p>
      </dsp:txBody>
      <dsp:txXfrm>
        <a:off x="6245612" y="0"/>
        <a:ext cx="1486241" cy="1031278"/>
      </dsp:txXfrm>
    </dsp:sp>
    <dsp:sp modelId="{5B5616D5-265B-4D1E-8F6A-A97964C29DD2}">
      <dsp:nvSpPr>
        <dsp:cNvPr id="0" name=""/>
        <dsp:cNvSpPr/>
      </dsp:nvSpPr>
      <dsp:spPr>
        <a:xfrm>
          <a:off x="6859822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EF0D4-BB31-4347-B53F-D5A6D6A26F3B}">
      <dsp:nvSpPr>
        <dsp:cNvPr id="0" name=""/>
        <dsp:cNvSpPr/>
      </dsp:nvSpPr>
      <dsp:spPr>
        <a:xfrm>
          <a:off x="0" y="773458"/>
          <a:ext cx="8594725" cy="103127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B9D0B-3624-4703-93E2-A409435BE118}">
      <dsp:nvSpPr>
        <dsp:cNvPr id="0" name=""/>
        <dsp:cNvSpPr/>
      </dsp:nvSpPr>
      <dsp:spPr>
        <a:xfrm>
          <a:off x="306" y="0"/>
          <a:ext cx="926304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March 2017: Construction Firm Appointed</a:t>
          </a:r>
        </a:p>
      </dsp:txBody>
      <dsp:txXfrm>
        <a:off x="306" y="0"/>
        <a:ext cx="926304" cy="1031278"/>
      </dsp:txXfrm>
    </dsp:sp>
    <dsp:sp modelId="{AA04DC2A-B42D-43A8-A900-CB25988C2D59}">
      <dsp:nvSpPr>
        <dsp:cNvPr id="0" name=""/>
        <dsp:cNvSpPr/>
      </dsp:nvSpPr>
      <dsp:spPr>
        <a:xfrm>
          <a:off x="334549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FC614-F314-4F4E-A52D-C18CEAABD0D7}">
      <dsp:nvSpPr>
        <dsp:cNvPr id="0" name=""/>
        <dsp:cNvSpPr/>
      </dsp:nvSpPr>
      <dsp:spPr>
        <a:xfrm>
          <a:off x="972926" y="1546917"/>
          <a:ext cx="926304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April 2017: Project Lead Retired</a:t>
          </a:r>
        </a:p>
      </dsp:txBody>
      <dsp:txXfrm>
        <a:off x="972926" y="1546917"/>
        <a:ext cx="926304" cy="1031278"/>
      </dsp:txXfrm>
    </dsp:sp>
    <dsp:sp modelId="{E9ABC2C1-B683-4104-B975-198A96AA082A}">
      <dsp:nvSpPr>
        <dsp:cNvPr id="0" name=""/>
        <dsp:cNvSpPr/>
      </dsp:nvSpPr>
      <dsp:spPr>
        <a:xfrm>
          <a:off x="1307168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9E3DE-C031-4057-9D29-6ED19C3FC8E1}">
      <dsp:nvSpPr>
        <dsp:cNvPr id="0" name=""/>
        <dsp:cNvSpPr/>
      </dsp:nvSpPr>
      <dsp:spPr>
        <a:xfrm>
          <a:off x="1945545" y="0"/>
          <a:ext cx="926304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July 2017: Demolition Starts</a:t>
          </a:r>
        </a:p>
      </dsp:txBody>
      <dsp:txXfrm>
        <a:off x="1945545" y="0"/>
        <a:ext cx="926304" cy="1031278"/>
      </dsp:txXfrm>
    </dsp:sp>
    <dsp:sp modelId="{4B373D32-302C-440B-AFFB-DFA60F14069D}">
      <dsp:nvSpPr>
        <dsp:cNvPr id="0" name=""/>
        <dsp:cNvSpPr/>
      </dsp:nvSpPr>
      <dsp:spPr>
        <a:xfrm>
          <a:off x="2279787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DC7A1-906F-4795-A596-4A968197F2F7}">
      <dsp:nvSpPr>
        <dsp:cNvPr id="0" name=""/>
        <dsp:cNvSpPr/>
      </dsp:nvSpPr>
      <dsp:spPr>
        <a:xfrm>
          <a:off x="2918164" y="1546917"/>
          <a:ext cx="926304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October 2017: Construction Starts</a:t>
          </a:r>
        </a:p>
      </dsp:txBody>
      <dsp:txXfrm>
        <a:off x="2918164" y="1546917"/>
        <a:ext cx="926304" cy="1031278"/>
      </dsp:txXfrm>
    </dsp:sp>
    <dsp:sp modelId="{26B3EAC2-FC77-44EC-8879-70E4DE7FB96A}">
      <dsp:nvSpPr>
        <dsp:cNvPr id="0" name=""/>
        <dsp:cNvSpPr/>
      </dsp:nvSpPr>
      <dsp:spPr>
        <a:xfrm>
          <a:off x="3252406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9A0B5-E70B-4375-BFE7-F40484885CB3}">
      <dsp:nvSpPr>
        <dsp:cNvPr id="0" name=""/>
        <dsp:cNvSpPr/>
      </dsp:nvSpPr>
      <dsp:spPr>
        <a:xfrm>
          <a:off x="3890783" y="0"/>
          <a:ext cx="926304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May 2018: Cyclotron Installation 1</a:t>
          </a:r>
        </a:p>
      </dsp:txBody>
      <dsp:txXfrm>
        <a:off x="3890783" y="0"/>
        <a:ext cx="926304" cy="1031278"/>
      </dsp:txXfrm>
    </dsp:sp>
    <dsp:sp modelId="{FA120874-AAD4-4961-A979-CF4EF2E104EF}">
      <dsp:nvSpPr>
        <dsp:cNvPr id="0" name=""/>
        <dsp:cNvSpPr/>
      </dsp:nvSpPr>
      <dsp:spPr>
        <a:xfrm>
          <a:off x="4225026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87E71-879C-4ED9-A857-609F7D9E0011}">
      <dsp:nvSpPr>
        <dsp:cNvPr id="0" name=""/>
        <dsp:cNvSpPr/>
      </dsp:nvSpPr>
      <dsp:spPr>
        <a:xfrm>
          <a:off x="4863403" y="1546917"/>
          <a:ext cx="926304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January 2019: Cyclotron Installation 2</a:t>
          </a:r>
        </a:p>
      </dsp:txBody>
      <dsp:txXfrm>
        <a:off x="4863403" y="1546917"/>
        <a:ext cx="926304" cy="1031278"/>
      </dsp:txXfrm>
    </dsp:sp>
    <dsp:sp modelId="{EE7BB951-7168-4B51-BE5C-59DFC78338D7}">
      <dsp:nvSpPr>
        <dsp:cNvPr id="0" name=""/>
        <dsp:cNvSpPr/>
      </dsp:nvSpPr>
      <dsp:spPr>
        <a:xfrm>
          <a:off x="5197645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73A0B-FCB3-460C-93D4-D65A172AB539}">
      <dsp:nvSpPr>
        <dsp:cNvPr id="0" name=""/>
        <dsp:cNvSpPr/>
      </dsp:nvSpPr>
      <dsp:spPr>
        <a:xfrm>
          <a:off x="5836022" y="0"/>
          <a:ext cx="926304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March 2019: Building Contract Finishes</a:t>
          </a:r>
        </a:p>
      </dsp:txBody>
      <dsp:txXfrm>
        <a:off x="5836022" y="0"/>
        <a:ext cx="926304" cy="1031278"/>
      </dsp:txXfrm>
    </dsp:sp>
    <dsp:sp modelId="{AD206CBB-363D-4CEB-AAC1-43A4D636EBD5}">
      <dsp:nvSpPr>
        <dsp:cNvPr id="0" name=""/>
        <dsp:cNvSpPr/>
      </dsp:nvSpPr>
      <dsp:spPr>
        <a:xfrm>
          <a:off x="6170264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38963-21EB-46CF-8794-E824A95C39F2}">
      <dsp:nvSpPr>
        <dsp:cNvPr id="0" name=""/>
        <dsp:cNvSpPr/>
      </dsp:nvSpPr>
      <dsp:spPr>
        <a:xfrm>
          <a:off x="6808641" y="1546917"/>
          <a:ext cx="926304" cy="103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April 2019: I leave for a new role</a:t>
          </a:r>
        </a:p>
      </dsp:txBody>
      <dsp:txXfrm>
        <a:off x="6808641" y="1546917"/>
        <a:ext cx="926304" cy="1031278"/>
      </dsp:txXfrm>
    </dsp:sp>
    <dsp:sp modelId="{A9588ECB-5ECD-4BD5-A35E-D448D3808E98}">
      <dsp:nvSpPr>
        <dsp:cNvPr id="0" name=""/>
        <dsp:cNvSpPr/>
      </dsp:nvSpPr>
      <dsp:spPr>
        <a:xfrm>
          <a:off x="7142883" y="1160188"/>
          <a:ext cx="257819" cy="257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0486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3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2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456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91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00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0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5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3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72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8A209FA-C09F-4D45-98AE-2F4332B565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D605D36-C1CE-4235-A434-4CDCD7E68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3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89CA-504C-38F9-FB69-62D1DE260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From the CI to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CCD75-0610-05B3-6B72-23DF4AC7F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Mike Jenkins</a:t>
            </a:r>
          </a:p>
          <a:p>
            <a:r>
              <a:rPr lang="en-GB" dirty="0"/>
              <a:t>Cockcroft Institute 20</a:t>
            </a:r>
            <a:r>
              <a:rPr lang="en-GB" baseline="30000" dirty="0"/>
              <a:t>th</a:t>
            </a:r>
            <a:r>
              <a:rPr lang="en-GB" dirty="0"/>
              <a:t> Anniversary</a:t>
            </a:r>
          </a:p>
        </p:txBody>
      </p:sp>
    </p:spTree>
    <p:extLst>
      <p:ext uri="{BB962C8B-B14F-4D97-AF65-F5344CB8AC3E}">
        <p14:creationId xmlns:p14="http://schemas.microsoft.com/office/powerpoint/2010/main" val="419579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EC CLARA FEL Test Facility">
            <a:extLst>
              <a:ext uri="{FF2B5EF4-FFF2-40B4-BE49-F238E27FC236}">
                <a16:creationId xmlns:a16="http://schemas.microsoft.com/office/drawing/2014/main" id="{FC21626E-C46C-2324-9493-FEBB9DC3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2192000" cy="67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B6E1F-A406-8152-3F2E-988C7C62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ASTeC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59E6-08A2-6DC8-39A3-BB5B8DFC5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joined </a:t>
            </a:r>
            <a:r>
              <a:rPr lang="en-GB" dirty="0" err="1"/>
              <a:t>ASTeC</a:t>
            </a:r>
            <a:r>
              <a:rPr lang="en-GB" dirty="0"/>
              <a:t> in 2015 to work on CLARA and the LTF</a:t>
            </a:r>
          </a:p>
          <a:p>
            <a:r>
              <a:rPr lang="en-GB" dirty="0"/>
              <a:t>The LTF work was a continuation of the CLASP program I had been working on at Lancaster</a:t>
            </a:r>
          </a:p>
          <a:p>
            <a:r>
              <a:rPr lang="en-GB" dirty="0"/>
              <a:t>CLARA was the new exciting program</a:t>
            </a:r>
          </a:p>
          <a:p>
            <a:r>
              <a:rPr lang="en-GB" dirty="0"/>
              <a:t>The focus of my work was continuing to shift from simulations to hardware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0123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8DDE-4220-E568-0B5C-0419E4628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Bumps in the road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CA91A-AA46-D709-0573-7224DD12D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Mental health, Family, and Money</a:t>
            </a:r>
          </a:p>
        </p:txBody>
      </p:sp>
    </p:spTree>
    <p:extLst>
      <p:ext uri="{BB962C8B-B14F-4D97-AF65-F5344CB8AC3E}">
        <p14:creationId xmlns:p14="http://schemas.microsoft.com/office/powerpoint/2010/main" val="315720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70F6-2999-701D-A44C-187B13C6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6091428" cy="1325562"/>
          </a:xfrm>
        </p:spPr>
        <p:txBody>
          <a:bodyPr>
            <a:normAutofit/>
          </a:bodyPr>
          <a:lstStyle/>
          <a:p>
            <a:r>
              <a:rPr lang="en-GB" dirty="0"/>
              <a:t>Family Comes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85F6-CD98-7BD5-FEF0-4382F38F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5739"/>
            <a:ext cx="6091428" cy="4174398"/>
          </a:xfrm>
        </p:spPr>
        <p:txBody>
          <a:bodyPr>
            <a:normAutofit/>
          </a:bodyPr>
          <a:lstStyle/>
          <a:p>
            <a:r>
              <a:rPr lang="en-GB" sz="1400"/>
              <a:t>2016 was a year of highs and lows</a:t>
            </a:r>
          </a:p>
          <a:p>
            <a:r>
              <a:rPr lang="en-GB" sz="1400"/>
              <a:t>My fiancé was working as a Child Protection Social Worker in Cheshire and was struggling</a:t>
            </a:r>
          </a:p>
          <a:p>
            <a:r>
              <a:rPr lang="en-GB" sz="1400"/>
              <a:t>The stress of her job combined with a lack of support from her employer was making her ill</a:t>
            </a:r>
          </a:p>
          <a:p>
            <a:r>
              <a:rPr lang="en-GB" sz="1400"/>
              <a:t>We made the decision that she should stop working to allow her to get better</a:t>
            </a:r>
          </a:p>
          <a:p>
            <a:r>
              <a:rPr lang="en-GB" sz="1400"/>
              <a:t>Money was tight but we thought we would be able to manage</a:t>
            </a:r>
          </a:p>
          <a:p>
            <a:r>
              <a:rPr lang="en-GB" sz="1400"/>
              <a:t>Then we decided to get married, but that is ok as weddings aren’t expensive…</a:t>
            </a:r>
          </a:p>
          <a:p>
            <a:r>
              <a:rPr lang="en-GB" sz="1400"/>
              <a:t>Then our rent went up… I had been having to sell possessions to pay bills, which was not sustainable something needed to change</a:t>
            </a:r>
          </a:p>
          <a:p>
            <a:r>
              <a:rPr lang="en-GB" sz="1400"/>
              <a:t>It was time to reassess</a:t>
            </a:r>
          </a:p>
          <a:p>
            <a:endParaRPr lang="en-GB" sz="1400"/>
          </a:p>
          <a:p>
            <a:endParaRPr lang="en-GB" sz="1400"/>
          </a:p>
        </p:txBody>
      </p:sp>
      <p:pic>
        <p:nvPicPr>
          <p:cNvPr id="5" name="Picture 4" descr="A bride and groom standing in front of a clock&#10;&#10;Description automatically generated">
            <a:extLst>
              <a:ext uri="{FF2B5EF4-FFF2-40B4-BE49-F238E27FC236}">
                <a16:creationId xmlns:a16="http://schemas.microsoft.com/office/drawing/2014/main" id="{F3D301E2-62A9-5FCB-DBCD-D0F458FC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r="8581"/>
          <a:stretch/>
        </p:blipFill>
        <p:spPr>
          <a:xfrm>
            <a:off x="7737169" y="10"/>
            <a:ext cx="35552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DA90-E7BA-FBAE-32B4-9B8A849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48C3-09F5-0458-C5AE-6EA9C3FCF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had learnt a lot during my time at Cockcroft</a:t>
            </a:r>
          </a:p>
          <a:p>
            <a:r>
              <a:rPr lang="en-GB" dirty="0"/>
              <a:t>What I thought I wanted to do when I joined turned out to be completely wrong</a:t>
            </a:r>
          </a:p>
          <a:p>
            <a:r>
              <a:rPr lang="en-GB" dirty="0"/>
              <a:t>What I enjoyed and was good at was practical science and engineering using accelerators</a:t>
            </a:r>
          </a:p>
          <a:p>
            <a:r>
              <a:rPr lang="en-GB" dirty="0"/>
              <a:t>Could I find a career where I can do what I enjoy whilst earning enough to support my family?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71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0A0B-F398-29A8-B4C3-77B2EA9D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640080"/>
            <a:ext cx="3075836" cy="1325562"/>
          </a:xfrm>
        </p:spPr>
        <p:txBody>
          <a:bodyPr>
            <a:normAutofit/>
          </a:bodyPr>
          <a:lstStyle/>
          <a:p>
            <a:r>
              <a:rPr lang="en-GB" sz="3200"/>
              <a:t>Alliance Medical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7D982-25C5-4CC2-AA64-276BE3B2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A64A3-60DA-7374-4AE2-6E47248F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9" y="2301555"/>
            <a:ext cx="3075836" cy="3878582"/>
          </a:xfrm>
        </p:spPr>
        <p:txBody>
          <a:bodyPr>
            <a:normAutofit/>
          </a:bodyPr>
          <a:lstStyle/>
          <a:p>
            <a:r>
              <a:rPr lang="en-GB" sz="1400" dirty="0"/>
              <a:t>Alliance Medical were looking for a Cyclotron Engineer for a new facility</a:t>
            </a:r>
          </a:p>
          <a:p>
            <a:r>
              <a:rPr lang="en-GB" sz="1400" dirty="0"/>
              <a:t>I had no experience with cyclotrons, but a lack of experience never stopped me before</a:t>
            </a:r>
          </a:p>
          <a:p>
            <a:r>
              <a:rPr lang="en-GB" sz="1400" dirty="0"/>
              <a:t>What I did have was the skills and knowledge they needed</a:t>
            </a:r>
          </a:p>
          <a:p>
            <a:r>
              <a:rPr lang="en-GB" sz="1400" dirty="0"/>
              <a:t>I thought this role came at a perfect time as it would provide the change we needed</a:t>
            </a:r>
          </a:p>
          <a:p>
            <a:r>
              <a:rPr lang="en-GB" sz="1400" dirty="0"/>
              <a:t>Unfortunately my sense of timing hadn’t got any better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5" name="Picture 4" descr="A large metal tank with copper pipes&#10;&#10;Description automatically generated">
            <a:extLst>
              <a:ext uri="{FF2B5EF4-FFF2-40B4-BE49-F238E27FC236}">
                <a16:creationId xmlns:a16="http://schemas.microsoft.com/office/drawing/2014/main" id="{E51C4BF3-8C9A-7FE9-A17F-9CFBC86B4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4255"/>
          <a:stretch/>
        </p:blipFill>
        <p:spPr>
          <a:xfrm>
            <a:off x="4639057" y="10"/>
            <a:ext cx="75529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3EE4-00CE-42A3-1BF4-044891B4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Revisited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32EAF0-E95D-9899-8108-E613C52D9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33042"/>
              </p:ext>
            </p:extLst>
          </p:nvPr>
        </p:nvGraphicFramePr>
        <p:xfrm>
          <a:off x="1317003" y="1582310"/>
          <a:ext cx="8594725" cy="257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7F6BE31-9657-C3B2-BA07-43433001C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16354"/>
              </p:ext>
            </p:extLst>
          </p:nvPr>
        </p:nvGraphicFramePr>
        <p:xfrm>
          <a:off x="1278571" y="4000835"/>
          <a:ext cx="8594725" cy="257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64FF27-299D-7752-E9D9-696DC739616C}"/>
              </a:ext>
            </a:extLst>
          </p:cNvPr>
          <p:cNvSpPr txBox="1"/>
          <p:nvPr/>
        </p:nvSpPr>
        <p:spPr>
          <a:xfrm rot="16200000">
            <a:off x="-87466" y="2686742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 was told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33792-E203-D2FC-4A25-21876AFF664C}"/>
              </a:ext>
            </a:extLst>
          </p:cNvPr>
          <p:cNvSpPr txBox="1"/>
          <p:nvPr/>
        </p:nvSpPr>
        <p:spPr>
          <a:xfrm rot="16200000">
            <a:off x="-83457" y="5105267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happened</a:t>
            </a:r>
          </a:p>
        </p:txBody>
      </p:sp>
    </p:spTree>
    <p:extLst>
      <p:ext uri="{BB962C8B-B14F-4D97-AF65-F5344CB8AC3E}">
        <p14:creationId xmlns:p14="http://schemas.microsoft.com/office/powerpoint/2010/main" val="42283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1A4A-EC5B-22A1-CA47-20F2532F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640080"/>
            <a:ext cx="3075836" cy="1325562"/>
          </a:xfrm>
        </p:spPr>
        <p:txBody>
          <a:bodyPr>
            <a:normAutofit/>
          </a:bodyPr>
          <a:lstStyle/>
          <a:p>
            <a:r>
              <a:rPr lang="en-GB" sz="2700"/>
              <a:t>The First Job I have Experience For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67D982-25C5-4CC2-AA64-276BE3B2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E12A-BC67-0791-91BE-1F6A1432F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9" y="2301555"/>
            <a:ext cx="3075836" cy="3878582"/>
          </a:xfrm>
        </p:spPr>
        <p:txBody>
          <a:bodyPr>
            <a:normAutofit/>
          </a:bodyPr>
          <a:lstStyle/>
          <a:p>
            <a:r>
              <a:rPr lang="en-GB" sz="1200"/>
              <a:t>My time at Alliance Medical was challenging</a:t>
            </a:r>
          </a:p>
          <a:p>
            <a:r>
              <a:rPr lang="en-GB" sz="1200"/>
              <a:t>I never actually got to commission the cyclotron I was hired to work on</a:t>
            </a:r>
          </a:p>
          <a:p>
            <a:r>
              <a:rPr lang="en-GB" sz="1200"/>
              <a:t>18 months into the role I started to really struggle</a:t>
            </a:r>
          </a:p>
          <a:p>
            <a:r>
              <a:rPr lang="en-GB" sz="1200"/>
              <a:t>It was time for another change, but I still wanted to make a difference</a:t>
            </a:r>
          </a:p>
          <a:p>
            <a:r>
              <a:rPr lang="en-GB" sz="1200"/>
              <a:t>Rapiscan were hiring for a Radiation Physicist, and I actually had experience for the position</a:t>
            </a:r>
          </a:p>
          <a:p>
            <a:r>
              <a:rPr lang="en-GB" sz="1200"/>
              <a:t>Joined Rapiscan in April 2019</a:t>
            </a:r>
          </a:p>
          <a:p>
            <a:endParaRPr lang="en-GB" sz="1200"/>
          </a:p>
          <a:p>
            <a:endParaRPr lang="en-GB" sz="1200"/>
          </a:p>
        </p:txBody>
      </p:sp>
      <p:pic>
        <p:nvPicPr>
          <p:cNvPr id="7" name="Picture 6" descr="A large metal fram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FE828FAE-8A51-9C4E-0E2C-1F02A5355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r="7324"/>
          <a:stretch/>
        </p:blipFill>
        <p:spPr>
          <a:xfrm>
            <a:off x="4639057" y="10"/>
            <a:ext cx="75529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8FAA-8AAD-2D7F-C49D-1226D561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the CI to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FE6D5-5BF5-A219-1F97-47F613768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 time at Cockcroft is what gave me the tools to succeed in industry</a:t>
            </a:r>
          </a:p>
          <a:p>
            <a:r>
              <a:rPr lang="en-GB" dirty="0"/>
              <a:t>The tool kit needed for industry:</a:t>
            </a:r>
          </a:p>
          <a:p>
            <a:pPr lvl="1"/>
            <a:r>
              <a:rPr lang="en-GB" dirty="0"/>
              <a:t>Soft Skills</a:t>
            </a:r>
          </a:p>
          <a:p>
            <a:pPr lvl="1"/>
            <a:r>
              <a:rPr lang="en-GB" dirty="0"/>
              <a:t>Technical Skills</a:t>
            </a:r>
          </a:p>
          <a:p>
            <a:pPr lvl="1"/>
            <a:r>
              <a:rPr lang="en-GB" dirty="0"/>
              <a:t>Networking</a:t>
            </a:r>
          </a:p>
          <a:p>
            <a:r>
              <a:rPr lang="en-GB" dirty="0"/>
              <a:t>Knowledge and experience are helpful but not necessary</a:t>
            </a:r>
          </a:p>
          <a:p>
            <a:r>
              <a:rPr lang="en-GB" dirty="0"/>
              <a:t>Why I moved to industry was for personal reasons:</a:t>
            </a:r>
          </a:p>
          <a:p>
            <a:pPr lvl="1"/>
            <a:r>
              <a:rPr lang="en-GB" dirty="0"/>
              <a:t>Money</a:t>
            </a:r>
          </a:p>
          <a:p>
            <a:pPr lvl="1"/>
            <a:r>
              <a:rPr lang="en-GB" dirty="0"/>
              <a:t>Family</a:t>
            </a:r>
          </a:p>
          <a:p>
            <a:pPr lvl="1"/>
            <a:r>
              <a:rPr lang="en-GB" dirty="0"/>
              <a:t>Health</a:t>
            </a:r>
          </a:p>
          <a:p>
            <a:pPr lvl="1"/>
            <a:r>
              <a:rPr lang="en-GB" dirty="0"/>
              <a:t>Sense of fulfilment</a:t>
            </a:r>
          </a:p>
        </p:txBody>
      </p:sp>
    </p:spTree>
    <p:extLst>
      <p:ext uri="{BB962C8B-B14F-4D97-AF65-F5344CB8AC3E}">
        <p14:creationId xmlns:p14="http://schemas.microsoft.com/office/powerpoint/2010/main" val="26571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BA0F-8C7D-B1DD-DD8F-A0D2BC7DA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“Life is about timing”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BB46F-11F4-328A-98F0-01E6022F9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Attributed to Carl Lewis</a:t>
            </a:r>
          </a:p>
        </p:txBody>
      </p:sp>
    </p:spTree>
    <p:extLst>
      <p:ext uri="{BB962C8B-B14F-4D97-AF65-F5344CB8AC3E}">
        <p14:creationId xmlns:p14="http://schemas.microsoft.com/office/powerpoint/2010/main" val="65495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89B8CB7-AB61-024A-E2A3-D258AFC70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441232"/>
              </p:ext>
            </p:extLst>
          </p:nvPr>
        </p:nvGraphicFramePr>
        <p:xfrm>
          <a:off x="584462" y="1907443"/>
          <a:ext cx="109256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004624-8CA6-1D93-E642-C16CABCE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The Journey</a:t>
            </a:r>
          </a:p>
        </p:txBody>
      </p:sp>
      <p:pic>
        <p:nvPicPr>
          <p:cNvPr id="1026" name="Picture 2" descr="The Cockcroft Institute | Accelerator ...">
            <a:extLst>
              <a:ext uri="{FF2B5EF4-FFF2-40B4-BE49-F238E27FC236}">
                <a16:creationId xmlns:a16="http://schemas.microsoft.com/office/drawing/2014/main" id="{58DD8DA8-DB55-4A70-105C-5A69ADC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39" y="568658"/>
            <a:ext cx="3228092" cy="18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caster-University-Logo.f1ab941e50411da795077bfed5b7e24b291fd1a3">
            <a:extLst>
              <a:ext uri="{FF2B5EF4-FFF2-40B4-BE49-F238E27FC236}">
                <a16:creationId xmlns:a16="http://schemas.microsoft.com/office/drawing/2014/main" id="{2A590E05-3DBE-CE32-9ABB-A33BF29A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0" y="2596765"/>
            <a:ext cx="2461146" cy="10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C66B4-D3A5-B452-1736-0B2B344872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5431" y="5920777"/>
            <a:ext cx="2888726" cy="621535"/>
          </a:xfrm>
          <a:prstGeom prst="rect">
            <a:avLst/>
          </a:prstGeom>
        </p:spPr>
      </p:pic>
      <p:pic>
        <p:nvPicPr>
          <p:cNvPr id="1032" name="Picture 8" descr="Alliance Medical Radiopharmacy | LinkedIn">
            <a:extLst>
              <a:ext uri="{FF2B5EF4-FFF2-40B4-BE49-F238E27FC236}">
                <a16:creationId xmlns:a16="http://schemas.microsoft.com/office/drawing/2014/main" id="{7593DA19-7167-EE66-28EA-72F2FD61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70" y="20094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34FBDB9F-BFAC-5D5A-B1B0-17EFD28AC9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50" y="5703995"/>
            <a:ext cx="3747167" cy="7394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D9FE70-7F34-0424-755C-372FAF18DFA2}"/>
              </a:ext>
            </a:extLst>
          </p:cNvPr>
          <p:cNvSpPr/>
          <p:nvPr/>
        </p:nvSpPr>
        <p:spPr>
          <a:xfrm>
            <a:off x="694944" y="3429000"/>
            <a:ext cx="1627632" cy="485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E27EAA-D7B3-F7DE-1F6B-F7E4F5B88079}"/>
              </a:ext>
            </a:extLst>
          </p:cNvPr>
          <p:cNvSpPr/>
          <p:nvPr/>
        </p:nvSpPr>
        <p:spPr>
          <a:xfrm>
            <a:off x="2852162" y="5218867"/>
            <a:ext cx="1627632" cy="485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3C104F-97D0-83F2-94AE-4B7244C257FD}"/>
              </a:ext>
            </a:extLst>
          </p:cNvPr>
          <p:cNvSpPr/>
          <p:nvPr/>
        </p:nvSpPr>
        <p:spPr>
          <a:xfrm>
            <a:off x="4627978" y="3530997"/>
            <a:ext cx="1627632" cy="485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76342E-24F7-B356-60F9-0CED1AAFF79B}"/>
              </a:ext>
            </a:extLst>
          </p:cNvPr>
          <p:cNvSpPr/>
          <p:nvPr/>
        </p:nvSpPr>
        <p:spPr>
          <a:xfrm>
            <a:off x="8611477" y="3505554"/>
            <a:ext cx="1627632" cy="485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020CBA-6AFF-0EC3-9E23-EBA789BE2B81}"/>
              </a:ext>
            </a:extLst>
          </p:cNvPr>
          <p:cNvSpPr/>
          <p:nvPr/>
        </p:nvSpPr>
        <p:spPr>
          <a:xfrm>
            <a:off x="6747494" y="5191123"/>
            <a:ext cx="1627632" cy="485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4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E24EA-777C-11FC-B63F-3492A2D1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4564674"/>
            <a:ext cx="4010820" cy="1615461"/>
          </a:xfrm>
        </p:spPr>
        <p:txBody>
          <a:bodyPr anchor="ctr">
            <a:normAutofit/>
          </a:bodyPr>
          <a:lstStyle/>
          <a:p>
            <a:r>
              <a:rPr lang="en-GB" sz="3200"/>
              <a:t>Lancaster University – Part 1</a:t>
            </a:r>
          </a:p>
        </p:txBody>
      </p:sp>
      <p:pic>
        <p:nvPicPr>
          <p:cNvPr id="2050" name="Picture 2" descr="International Linear Collider ready for construction | CERN">
            <a:extLst>
              <a:ext uri="{FF2B5EF4-FFF2-40B4-BE49-F238E27FC236}">
                <a16:creationId xmlns:a16="http://schemas.microsoft.com/office/drawing/2014/main" id="{DDAD6014-7B07-BB01-C9CE-93BE3E0A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0" b="6161"/>
          <a:stretch/>
        </p:blipFill>
        <p:spPr bwMode="auto">
          <a:xfrm>
            <a:off x="20" y="1"/>
            <a:ext cx="11292820" cy="42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A7F85-5844-EFC7-C73A-9631CED4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640" y="4564673"/>
            <a:ext cx="5665871" cy="1615463"/>
          </a:xfrm>
        </p:spPr>
        <p:txBody>
          <a:bodyPr anchor="ctr">
            <a:normAutofit/>
          </a:bodyPr>
          <a:lstStyle/>
          <a:p>
            <a:r>
              <a:rPr lang="en-GB" sz="1200" dirty="0"/>
              <a:t>Joined Lancaster University Physics Department in September 2009</a:t>
            </a:r>
          </a:p>
          <a:p>
            <a:r>
              <a:rPr lang="en-GB" sz="1200" dirty="0"/>
              <a:t>PhD Student working on: </a:t>
            </a:r>
          </a:p>
          <a:p>
            <a:pPr marL="0" indent="0">
              <a:buNone/>
            </a:pPr>
            <a:r>
              <a:rPr lang="en-GB" sz="1200" dirty="0"/>
              <a:t>	“Undulator-based positron sources for future linear colliders”</a:t>
            </a:r>
          </a:p>
          <a:p>
            <a:r>
              <a:rPr lang="en-GB" sz="1200" dirty="0"/>
              <a:t>Work initially focused on ILC before expanding to </a:t>
            </a:r>
            <a:r>
              <a:rPr lang="en-GB" sz="1200" dirty="0" err="1"/>
              <a:t>CLiC</a:t>
            </a:r>
            <a:r>
              <a:rPr lang="en-GB" sz="1200" dirty="0"/>
              <a:t> and </a:t>
            </a:r>
            <a:r>
              <a:rPr lang="en-GB" sz="1200" dirty="0" err="1"/>
              <a:t>LHeC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120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539D-A487-B7C5-E679-B6DE963B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Impeccable Timing?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9E01-D8ED-BF3E-FCE7-5816E768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2010 UK funding for ILC stopped</a:t>
            </a:r>
          </a:p>
          <a:p>
            <a:r>
              <a:rPr lang="en-GB" dirty="0" err="1"/>
              <a:t>ASTeC</a:t>
            </a:r>
            <a:r>
              <a:rPr lang="en-GB" dirty="0"/>
              <a:t> staff who were working on ILC transitioned to other programs</a:t>
            </a:r>
          </a:p>
          <a:p>
            <a:r>
              <a:rPr lang="en-GB" dirty="0"/>
              <a:t>University academics moved to other projects driven by funding streams</a:t>
            </a:r>
          </a:p>
          <a:p>
            <a:r>
              <a:rPr lang="en-GB" dirty="0"/>
              <a:t>I was funded until 2013 – but what would be the next step?</a:t>
            </a:r>
          </a:p>
        </p:txBody>
      </p:sp>
    </p:spTree>
    <p:extLst>
      <p:ext uri="{BB962C8B-B14F-4D97-AF65-F5344CB8AC3E}">
        <p14:creationId xmlns:p14="http://schemas.microsoft.com/office/powerpoint/2010/main" val="25173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1395-9B6D-4FEC-4F59-DD51EF778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RF engineering, how hard could it be?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84670-91E5-F85A-6BFE-8028B9686A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0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46C8-219B-531E-C578-F43A20B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640080"/>
            <a:ext cx="3075836" cy="1325562"/>
          </a:xfrm>
        </p:spPr>
        <p:txBody>
          <a:bodyPr>
            <a:normAutofit/>
          </a:bodyPr>
          <a:lstStyle/>
          <a:p>
            <a:r>
              <a:rPr lang="en-GB" sz="2700"/>
              <a:t>Lancaster University - Part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7D982-25C5-4CC2-AA64-276BE3B2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72C00-1602-B994-F703-C6396CA0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9" y="2301555"/>
            <a:ext cx="3075836" cy="3878582"/>
          </a:xfrm>
        </p:spPr>
        <p:txBody>
          <a:bodyPr>
            <a:normAutofit/>
          </a:bodyPr>
          <a:lstStyle/>
          <a:p>
            <a:r>
              <a:rPr lang="en-GB" sz="1600"/>
              <a:t>September 2013 – PhD funding had expired, and I need a job</a:t>
            </a:r>
          </a:p>
          <a:p>
            <a:r>
              <a:rPr lang="en-GB" sz="1600"/>
              <a:t>Applied for PDRA position in High Power RF Engineering at Lancaster University</a:t>
            </a:r>
          </a:p>
          <a:p>
            <a:r>
              <a:rPr lang="en-GB" sz="1600"/>
              <a:t>I got the job, but how I had no RF experience</a:t>
            </a:r>
          </a:p>
          <a:p>
            <a:r>
              <a:rPr lang="en-GB" sz="1600"/>
              <a:t>Skills</a:t>
            </a:r>
          </a:p>
          <a:p>
            <a:pPr lvl="1"/>
            <a:endParaRPr lang="en-GB" dirty="0"/>
          </a:p>
          <a:p>
            <a:endParaRPr lang="en-GB" sz="1600"/>
          </a:p>
          <a:p>
            <a:endParaRPr lang="en-GB" sz="1600"/>
          </a:p>
        </p:txBody>
      </p:sp>
      <p:pic>
        <p:nvPicPr>
          <p:cNvPr id="7" name="Picture 6" descr="A diagram of a cell&#10;&#10;Description automatically generated">
            <a:extLst>
              <a:ext uri="{FF2B5EF4-FFF2-40B4-BE49-F238E27FC236}">
                <a16:creationId xmlns:a16="http://schemas.microsoft.com/office/drawing/2014/main" id="{2A15DCD9-63C7-145D-8C63-915F2014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51" r="26161" b="1"/>
          <a:stretch/>
        </p:blipFill>
        <p:spPr>
          <a:xfrm>
            <a:off x="4639057" y="10"/>
            <a:ext cx="75529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5C83-42F9-BE72-39B7-0EADDFE9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Exposure to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3ABC-D808-4A3B-4066-8DED9DA9A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PDRA position I got at Lancaster was funded by CLASP</a:t>
            </a:r>
          </a:p>
          <a:p>
            <a:r>
              <a:rPr lang="en-GB" dirty="0"/>
              <a:t>What is CLASP?</a:t>
            </a:r>
          </a:p>
          <a:p>
            <a:pPr marL="0" indent="0">
              <a:buNone/>
            </a:pPr>
            <a:r>
              <a:rPr lang="en-GB" dirty="0"/>
              <a:t>“Challenge Led Applied Systems Program supports the application and commercialisation of core STFC research in four key global research challenge areas, Energy, Environment, Healthcare and Security”</a:t>
            </a:r>
          </a:p>
          <a:p>
            <a:r>
              <a:rPr lang="en-GB" dirty="0"/>
              <a:t>There were two CLASP programs I was involved in:</a:t>
            </a:r>
          </a:p>
          <a:p>
            <a:pPr lvl="1"/>
            <a:r>
              <a:rPr lang="en-GB" dirty="0"/>
              <a:t>1MeV X-band linac for aviation cargo inspection (Security)</a:t>
            </a:r>
          </a:p>
          <a:p>
            <a:pPr lvl="1"/>
            <a:r>
              <a:rPr lang="en-GB" dirty="0"/>
              <a:t>3MeV S-band linac for radiotherapy (Healthcare)</a:t>
            </a:r>
          </a:p>
          <a:p>
            <a:r>
              <a:rPr lang="en-GB" dirty="0"/>
              <a:t>CLASP programs have an industrial partner which is where I got my first exposure to industry</a:t>
            </a:r>
          </a:p>
        </p:txBody>
      </p:sp>
    </p:spTree>
    <p:extLst>
      <p:ext uri="{BB962C8B-B14F-4D97-AF65-F5344CB8AC3E}">
        <p14:creationId xmlns:p14="http://schemas.microsoft.com/office/powerpoint/2010/main" val="23611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E955-BEBB-9DB8-EE9A-7904F4E0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365760"/>
            <a:ext cx="5997678" cy="1325562"/>
          </a:xfrm>
        </p:spPr>
        <p:txBody>
          <a:bodyPr>
            <a:normAutofit/>
          </a:bodyPr>
          <a:lstStyle/>
          <a:p>
            <a:r>
              <a:rPr lang="en-GB"/>
              <a:t>Lancaster to ASTeC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B297-B14E-5352-B726-D972C2E92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139" y="2005739"/>
            <a:ext cx="6015571" cy="4174398"/>
          </a:xfrm>
        </p:spPr>
        <p:txBody>
          <a:bodyPr>
            <a:normAutofit/>
          </a:bodyPr>
          <a:lstStyle/>
          <a:p>
            <a:r>
              <a:rPr lang="en-GB"/>
              <a:t>Turns out RF Engineering is fun, but 2-hour commutes are not</a:t>
            </a:r>
          </a:p>
          <a:p>
            <a:r>
              <a:rPr lang="en-GB"/>
              <a:t>Relocated with my fiancé to be nearer to Daresbury</a:t>
            </a:r>
          </a:p>
          <a:p>
            <a:r>
              <a:rPr lang="en-GB"/>
              <a:t>Simulations had turned into an experiment and working hands on with an accelerator was amazing</a:t>
            </a:r>
          </a:p>
          <a:p>
            <a:r>
              <a:rPr lang="en-GB"/>
              <a:t>2015: the funding for my PDRA position was finishing and I needed a new job</a:t>
            </a:r>
          </a:p>
          <a:p>
            <a:r>
              <a:rPr lang="en-GB"/>
              <a:t>Pete Corlett who I had been working closely with was moving to Australia so ASTeC was recruiting for a High Power RF Engineer</a:t>
            </a:r>
          </a:p>
          <a:p>
            <a:r>
              <a:rPr lang="en-GB"/>
              <a:t>I applied and was accepted</a:t>
            </a:r>
            <a:endParaRPr lang="en-GB" dirty="0"/>
          </a:p>
        </p:txBody>
      </p:sp>
      <p:pic>
        <p:nvPicPr>
          <p:cNvPr id="7" name="Picture 6" descr="A machine with pipes and tubes&#10;&#10;Description automatically generated">
            <a:extLst>
              <a:ext uri="{FF2B5EF4-FFF2-40B4-BE49-F238E27FC236}">
                <a16:creationId xmlns:a16="http://schemas.microsoft.com/office/drawing/2014/main" id="{A93A438F-2967-FBFF-3ED5-7B40436CF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r="25061"/>
          <a:stretch/>
        </p:blipFill>
        <p:spPr>
          <a:xfrm>
            <a:off x="7538689" y="10"/>
            <a:ext cx="46533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Metadata/LabelInfo.xml><?xml version="1.0" encoding="utf-8"?>
<clbl:labelList xmlns:clbl="http://schemas.microsoft.com/office/2020/mipLabelMetadata">
  <clbl:label id="{eca912ff-64f4-4d25-bf79-65e64764cf15}" enabled="1" method="Standard" siteId="{8e37def4-5f01-4057-b7a1-fc15c444cb8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1173</TotalTime>
  <Words>859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Schoolbook</vt:lpstr>
      <vt:lpstr>Wingdings 2</vt:lpstr>
      <vt:lpstr>View</vt:lpstr>
      <vt:lpstr>From the CI to Industry</vt:lpstr>
      <vt:lpstr>“Life is about timing”</vt:lpstr>
      <vt:lpstr>The Journey</vt:lpstr>
      <vt:lpstr>Lancaster University – Part 1</vt:lpstr>
      <vt:lpstr>Impeccable Timing?</vt:lpstr>
      <vt:lpstr>RF engineering, how hard could it be?</vt:lpstr>
      <vt:lpstr>Lancaster University - Part 2</vt:lpstr>
      <vt:lpstr>First Exposure to Industry</vt:lpstr>
      <vt:lpstr>Lancaster to ASTeC</vt:lpstr>
      <vt:lpstr>ASTeC</vt:lpstr>
      <vt:lpstr>Bumps in the road</vt:lpstr>
      <vt:lpstr>Family Comes First</vt:lpstr>
      <vt:lpstr>To Industry</vt:lpstr>
      <vt:lpstr>Alliance Medical</vt:lpstr>
      <vt:lpstr>Timing Revisited</vt:lpstr>
      <vt:lpstr>The First Job I have Experience For</vt:lpstr>
      <vt:lpstr>From the CI to Industry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Jenkins</dc:creator>
  <cp:lastModifiedBy>Michael Jenkins</cp:lastModifiedBy>
  <cp:revision>1</cp:revision>
  <dcterms:created xsi:type="dcterms:W3CDTF">2024-09-19T13:30:25Z</dcterms:created>
  <dcterms:modified xsi:type="dcterms:W3CDTF">2024-09-20T09:05:28Z</dcterms:modified>
</cp:coreProperties>
</file>