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66" r:id="rId5"/>
  </p:sldMasterIdLst>
  <p:notesMasterIdLst>
    <p:notesMasterId r:id="rId30"/>
  </p:notesMasterIdLst>
  <p:handoutMasterIdLst>
    <p:handoutMasterId r:id="rId31"/>
  </p:handoutMasterIdLst>
  <p:sldIdLst>
    <p:sldId id="263" r:id="rId6"/>
    <p:sldId id="522" r:id="rId7"/>
    <p:sldId id="523" r:id="rId8"/>
    <p:sldId id="525" r:id="rId9"/>
    <p:sldId id="526" r:id="rId10"/>
    <p:sldId id="780" r:id="rId11"/>
    <p:sldId id="528" r:id="rId12"/>
    <p:sldId id="529" r:id="rId13"/>
    <p:sldId id="530" r:id="rId14"/>
    <p:sldId id="531" r:id="rId15"/>
    <p:sldId id="532" r:id="rId16"/>
    <p:sldId id="785" r:id="rId17"/>
    <p:sldId id="786" r:id="rId18"/>
    <p:sldId id="787" r:id="rId19"/>
    <p:sldId id="788" r:id="rId20"/>
    <p:sldId id="789" r:id="rId21"/>
    <p:sldId id="790" r:id="rId22"/>
    <p:sldId id="791" r:id="rId23"/>
    <p:sldId id="533" r:id="rId24"/>
    <p:sldId id="792" r:id="rId25"/>
    <p:sldId id="783" r:id="rId26"/>
    <p:sldId id="524" r:id="rId27"/>
    <p:sldId id="527" r:id="rId28"/>
    <p:sldId id="782" r:id="rId29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accent2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accent2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accent2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accent2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accent2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accent2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accent2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accent2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accent2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99"/>
    <a:srgbClr val="000000"/>
    <a:srgbClr val="FFFF66"/>
    <a:srgbClr val="FFFFCC"/>
    <a:srgbClr val="FFFFFF"/>
    <a:srgbClr val="CCFFCC"/>
    <a:srgbClr val="CC0099"/>
    <a:srgbClr val="DDDDD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8BA4C6-0345-4FEF-923C-DC4BEAC2DDF6}" v="311" dt="2024-09-20T07:12:08.6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43" autoAdjust="0"/>
    <p:restoredTop sz="92481" autoAdjust="0"/>
  </p:normalViewPr>
  <p:slideViewPr>
    <p:cSldViewPr>
      <p:cViewPr varScale="1">
        <p:scale>
          <a:sx n="55" d="100"/>
          <a:sy n="55" d="100"/>
        </p:scale>
        <p:origin x="62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4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1920" y="-11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inton, John (Cockcroft Inst,DL,-)" userId="68875a2a-d9c4-4988-b0fc-404e00d7e75b" providerId="ADAL" clId="{5B8BA4C6-0345-4FEF-923C-DC4BEAC2DDF6}"/>
    <pc:docChg chg="undo custSel addSld delSld modSld sldOrd modMainMaster">
      <pc:chgData name="Dainton, John (Cockcroft Inst,DL,-)" userId="68875a2a-d9c4-4988-b0fc-404e00d7e75b" providerId="ADAL" clId="{5B8BA4C6-0345-4FEF-923C-DC4BEAC2DDF6}" dt="2024-09-20T07:12:08.659" v="2994"/>
      <pc:docMkLst>
        <pc:docMk/>
      </pc:docMkLst>
      <pc:sldChg chg="addSp delSp modSp mod">
        <pc:chgData name="Dainton, John (Cockcroft Inst,DL,-)" userId="68875a2a-d9c4-4988-b0fc-404e00d7e75b" providerId="ADAL" clId="{5B8BA4C6-0345-4FEF-923C-DC4BEAC2DDF6}" dt="2024-09-12T17:52:38.730" v="2122" actId="1037"/>
        <pc:sldMkLst>
          <pc:docMk/>
          <pc:sldMk cId="0" sldId="263"/>
        </pc:sldMkLst>
        <pc:spChg chg="del">
          <ac:chgData name="Dainton, John (Cockcroft Inst,DL,-)" userId="68875a2a-d9c4-4988-b0fc-404e00d7e75b" providerId="ADAL" clId="{5B8BA4C6-0345-4FEF-923C-DC4BEAC2DDF6}" dt="2024-09-12T14:24:41.657" v="60" actId="478"/>
          <ac:spMkLst>
            <pc:docMk/>
            <pc:sldMk cId="0" sldId="263"/>
            <ac:spMk id="3" creationId="{00000000-0000-0000-0000-000000000000}"/>
          </ac:spMkLst>
        </pc:spChg>
        <pc:spChg chg="add mod">
          <ac:chgData name="Dainton, John (Cockcroft Inst,DL,-)" userId="68875a2a-d9c4-4988-b0fc-404e00d7e75b" providerId="ADAL" clId="{5B8BA4C6-0345-4FEF-923C-DC4BEAC2DDF6}" dt="2024-09-12T14:40:25.046" v="234" actId="1035"/>
          <ac:spMkLst>
            <pc:docMk/>
            <pc:sldMk cId="0" sldId="263"/>
            <ac:spMk id="4" creationId="{0B576CF1-4D84-2568-D122-9622D7FF079E}"/>
          </ac:spMkLst>
        </pc:spChg>
        <pc:spChg chg="del">
          <ac:chgData name="Dainton, John (Cockcroft Inst,DL,-)" userId="68875a2a-d9c4-4988-b0fc-404e00d7e75b" providerId="ADAL" clId="{5B8BA4C6-0345-4FEF-923C-DC4BEAC2DDF6}" dt="2024-09-12T14:25:07.055" v="61" actId="478"/>
          <ac:spMkLst>
            <pc:docMk/>
            <pc:sldMk cId="0" sldId="263"/>
            <ac:spMk id="5" creationId="{00000000-0000-0000-0000-000000000000}"/>
          </ac:spMkLst>
        </pc:spChg>
        <pc:spChg chg="mod">
          <ac:chgData name="Dainton, John (Cockcroft Inst,DL,-)" userId="68875a2a-d9c4-4988-b0fc-404e00d7e75b" providerId="ADAL" clId="{5B8BA4C6-0345-4FEF-923C-DC4BEAC2DDF6}" dt="2024-09-12T17:52:38.730" v="2122" actId="1037"/>
          <ac:spMkLst>
            <pc:docMk/>
            <pc:sldMk cId="0" sldId="263"/>
            <ac:spMk id="7" creationId="{00000000-0000-0000-0000-000000000000}"/>
          </ac:spMkLst>
        </pc:spChg>
        <pc:spChg chg="del mod">
          <ac:chgData name="Dainton, John (Cockcroft Inst,DL,-)" userId="68875a2a-d9c4-4988-b0fc-404e00d7e75b" providerId="ADAL" clId="{5B8BA4C6-0345-4FEF-923C-DC4BEAC2DDF6}" dt="2024-09-12T14:33:07.969" v="166" actId="478"/>
          <ac:spMkLst>
            <pc:docMk/>
            <pc:sldMk cId="0" sldId="263"/>
            <ac:spMk id="7172" creationId="{00000000-0000-0000-0000-000000000000}"/>
          </ac:spMkLst>
        </pc:spChg>
        <pc:spChg chg="del mod">
          <ac:chgData name="Dainton, John (Cockcroft Inst,DL,-)" userId="68875a2a-d9c4-4988-b0fc-404e00d7e75b" providerId="ADAL" clId="{5B8BA4C6-0345-4FEF-923C-DC4BEAC2DDF6}" dt="2024-09-12T14:22:12.654" v="51" actId="478"/>
          <ac:spMkLst>
            <pc:docMk/>
            <pc:sldMk cId="0" sldId="263"/>
            <ac:spMk id="66562" creationId="{00000000-0000-0000-0000-000000000000}"/>
          </ac:spMkLst>
        </pc:spChg>
        <pc:picChg chg="del">
          <ac:chgData name="Dainton, John (Cockcroft Inst,DL,-)" userId="68875a2a-d9c4-4988-b0fc-404e00d7e75b" providerId="ADAL" clId="{5B8BA4C6-0345-4FEF-923C-DC4BEAC2DDF6}" dt="2024-09-12T14:22:20.813" v="52" actId="478"/>
          <ac:picMkLst>
            <pc:docMk/>
            <pc:sldMk cId="0" sldId="263"/>
            <ac:picMk id="2" creationId="{00000000-0000-0000-0000-000000000000}"/>
          </ac:picMkLst>
        </pc:picChg>
      </pc:sldChg>
      <pc:sldChg chg="del">
        <pc:chgData name="Dainton, John (Cockcroft Inst,DL,-)" userId="68875a2a-d9c4-4988-b0fc-404e00d7e75b" providerId="ADAL" clId="{5B8BA4C6-0345-4FEF-923C-DC4BEAC2DDF6}" dt="2024-09-12T14:38:50.189" v="225" actId="47"/>
        <pc:sldMkLst>
          <pc:docMk/>
          <pc:sldMk cId="994123988" sldId="467"/>
        </pc:sldMkLst>
      </pc:sldChg>
      <pc:sldChg chg="del">
        <pc:chgData name="Dainton, John (Cockcroft Inst,DL,-)" userId="68875a2a-d9c4-4988-b0fc-404e00d7e75b" providerId="ADAL" clId="{5B8BA4C6-0345-4FEF-923C-DC4BEAC2DDF6}" dt="2024-09-14T16:46:42.023" v="2811" actId="47"/>
        <pc:sldMkLst>
          <pc:docMk/>
          <pc:sldMk cId="1757401278" sldId="469"/>
        </pc:sldMkLst>
      </pc:sldChg>
      <pc:sldChg chg="del">
        <pc:chgData name="Dainton, John (Cockcroft Inst,DL,-)" userId="68875a2a-d9c4-4988-b0fc-404e00d7e75b" providerId="ADAL" clId="{5B8BA4C6-0345-4FEF-923C-DC4BEAC2DDF6}" dt="2024-09-14T16:46:42.023" v="2811" actId="47"/>
        <pc:sldMkLst>
          <pc:docMk/>
          <pc:sldMk cId="2783361684" sldId="470"/>
        </pc:sldMkLst>
      </pc:sldChg>
      <pc:sldChg chg="del">
        <pc:chgData name="Dainton, John (Cockcroft Inst,DL,-)" userId="68875a2a-d9c4-4988-b0fc-404e00d7e75b" providerId="ADAL" clId="{5B8BA4C6-0345-4FEF-923C-DC4BEAC2DDF6}" dt="2024-09-14T16:46:42.023" v="2811" actId="47"/>
        <pc:sldMkLst>
          <pc:docMk/>
          <pc:sldMk cId="971988732" sldId="471"/>
        </pc:sldMkLst>
      </pc:sldChg>
      <pc:sldChg chg="modSp del">
        <pc:chgData name="Dainton, John (Cockcroft Inst,DL,-)" userId="68875a2a-d9c4-4988-b0fc-404e00d7e75b" providerId="ADAL" clId="{5B8BA4C6-0345-4FEF-923C-DC4BEAC2DDF6}" dt="2024-09-14T16:47:19.445" v="2813" actId="47"/>
        <pc:sldMkLst>
          <pc:docMk/>
          <pc:sldMk cId="3665497644" sldId="475"/>
        </pc:sldMkLst>
        <pc:picChg chg="mod">
          <ac:chgData name="Dainton, John (Cockcroft Inst,DL,-)" userId="68875a2a-d9c4-4988-b0fc-404e00d7e75b" providerId="ADAL" clId="{5B8BA4C6-0345-4FEF-923C-DC4BEAC2DDF6}" dt="2024-09-12T15:38:48.224" v="941" actId="1076"/>
          <ac:picMkLst>
            <pc:docMk/>
            <pc:sldMk cId="3665497644" sldId="475"/>
            <ac:picMk id="8" creationId="{00000000-0000-0000-0000-000000000000}"/>
          </ac:picMkLst>
        </pc:picChg>
      </pc:sldChg>
      <pc:sldChg chg="del">
        <pc:chgData name="Dainton, John (Cockcroft Inst,DL,-)" userId="68875a2a-d9c4-4988-b0fc-404e00d7e75b" providerId="ADAL" clId="{5B8BA4C6-0345-4FEF-923C-DC4BEAC2DDF6}" dt="2024-09-14T16:45:53.299" v="2810" actId="47"/>
        <pc:sldMkLst>
          <pc:docMk/>
          <pc:sldMk cId="2645535508" sldId="476"/>
        </pc:sldMkLst>
      </pc:sldChg>
      <pc:sldChg chg="del">
        <pc:chgData name="Dainton, John (Cockcroft Inst,DL,-)" userId="68875a2a-d9c4-4988-b0fc-404e00d7e75b" providerId="ADAL" clId="{5B8BA4C6-0345-4FEF-923C-DC4BEAC2DDF6}" dt="2024-09-14T16:46:42.023" v="2811" actId="47"/>
        <pc:sldMkLst>
          <pc:docMk/>
          <pc:sldMk cId="1058453569" sldId="479"/>
        </pc:sldMkLst>
      </pc:sldChg>
      <pc:sldChg chg="del">
        <pc:chgData name="Dainton, John (Cockcroft Inst,DL,-)" userId="68875a2a-d9c4-4988-b0fc-404e00d7e75b" providerId="ADAL" clId="{5B8BA4C6-0345-4FEF-923C-DC4BEAC2DDF6}" dt="2024-09-14T16:45:25.598" v="2808" actId="47"/>
        <pc:sldMkLst>
          <pc:docMk/>
          <pc:sldMk cId="3533317324" sldId="480"/>
        </pc:sldMkLst>
      </pc:sldChg>
      <pc:sldChg chg="del">
        <pc:chgData name="Dainton, John (Cockcroft Inst,DL,-)" userId="68875a2a-d9c4-4988-b0fc-404e00d7e75b" providerId="ADAL" clId="{5B8BA4C6-0345-4FEF-923C-DC4BEAC2DDF6}" dt="2024-09-14T16:45:15.415" v="2807" actId="47"/>
        <pc:sldMkLst>
          <pc:docMk/>
          <pc:sldMk cId="2853727093" sldId="481"/>
        </pc:sldMkLst>
      </pc:sldChg>
      <pc:sldChg chg="del">
        <pc:chgData name="Dainton, John (Cockcroft Inst,DL,-)" userId="68875a2a-d9c4-4988-b0fc-404e00d7e75b" providerId="ADAL" clId="{5B8BA4C6-0345-4FEF-923C-DC4BEAC2DDF6}" dt="2024-09-14T16:45:15.415" v="2807" actId="47"/>
        <pc:sldMkLst>
          <pc:docMk/>
          <pc:sldMk cId="1391837628" sldId="482"/>
        </pc:sldMkLst>
      </pc:sldChg>
      <pc:sldChg chg="del">
        <pc:chgData name="Dainton, John (Cockcroft Inst,DL,-)" userId="68875a2a-d9c4-4988-b0fc-404e00d7e75b" providerId="ADAL" clId="{5B8BA4C6-0345-4FEF-923C-DC4BEAC2DDF6}" dt="2024-09-14T16:45:25.598" v="2808" actId="47"/>
        <pc:sldMkLst>
          <pc:docMk/>
          <pc:sldMk cId="1074591808" sldId="483"/>
        </pc:sldMkLst>
      </pc:sldChg>
      <pc:sldChg chg="del">
        <pc:chgData name="Dainton, John (Cockcroft Inst,DL,-)" userId="68875a2a-d9c4-4988-b0fc-404e00d7e75b" providerId="ADAL" clId="{5B8BA4C6-0345-4FEF-923C-DC4BEAC2DDF6}" dt="2024-09-14T16:45:39.573" v="2809" actId="47"/>
        <pc:sldMkLst>
          <pc:docMk/>
          <pc:sldMk cId="1407782678" sldId="484"/>
        </pc:sldMkLst>
      </pc:sldChg>
      <pc:sldChg chg="del">
        <pc:chgData name="Dainton, John (Cockcroft Inst,DL,-)" userId="68875a2a-d9c4-4988-b0fc-404e00d7e75b" providerId="ADAL" clId="{5B8BA4C6-0345-4FEF-923C-DC4BEAC2DDF6}" dt="2024-09-14T16:47:08.542" v="2812" actId="47"/>
        <pc:sldMkLst>
          <pc:docMk/>
          <pc:sldMk cId="758387021" sldId="487"/>
        </pc:sldMkLst>
      </pc:sldChg>
      <pc:sldChg chg="del">
        <pc:chgData name="Dainton, John (Cockcroft Inst,DL,-)" userId="68875a2a-d9c4-4988-b0fc-404e00d7e75b" providerId="ADAL" clId="{5B8BA4C6-0345-4FEF-923C-DC4BEAC2DDF6}" dt="2024-09-14T16:47:08.542" v="2812" actId="47"/>
        <pc:sldMkLst>
          <pc:docMk/>
          <pc:sldMk cId="2828672410" sldId="488"/>
        </pc:sldMkLst>
      </pc:sldChg>
      <pc:sldChg chg="del">
        <pc:chgData name="Dainton, John (Cockcroft Inst,DL,-)" userId="68875a2a-d9c4-4988-b0fc-404e00d7e75b" providerId="ADAL" clId="{5B8BA4C6-0345-4FEF-923C-DC4BEAC2DDF6}" dt="2024-09-14T16:45:39.573" v="2809" actId="47"/>
        <pc:sldMkLst>
          <pc:docMk/>
          <pc:sldMk cId="3260376404" sldId="489"/>
        </pc:sldMkLst>
      </pc:sldChg>
      <pc:sldChg chg="del">
        <pc:chgData name="Dainton, John (Cockcroft Inst,DL,-)" userId="68875a2a-d9c4-4988-b0fc-404e00d7e75b" providerId="ADAL" clId="{5B8BA4C6-0345-4FEF-923C-DC4BEAC2DDF6}" dt="2024-09-14T16:45:53.299" v="2810" actId="47"/>
        <pc:sldMkLst>
          <pc:docMk/>
          <pc:sldMk cId="2148443024" sldId="490"/>
        </pc:sldMkLst>
      </pc:sldChg>
      <pc:sldChg chg="del">
        <pc:chgData name="Dainton, John (Cockcroft Inst,DL,-)" userId="68875a2a-d9c4-4988-b0fc-404e00d7e75b" providerId="ADAL" clId="{5B8BA4C6-0345-4FEF-923C-DC4BEAC2DDF6}" dt="2024-09-14T16:45:53.299" v="2810" actId="47"/>
        <pc:sldMkLst>
          <pc:docMk/>
          <pc:sldMk cId="3225418563" sldId="491"/>
        </pc:sldMkLst>
      </pc:sldChg>
      <pc:sldChg chg="del">
        <pc:chgData name="Dainton, John (Cockcroft Inst,DL,-)" userId="68875a2a-d9c4-4988-b0fc-404e00d7e75b" providerId="ADAL" clId="{5B8BA4C6-0345-4FEF-923C-DC4BEAC2DDF6}" dt="2024-09-14T16:45:39.573" v="2809" actId="47"/>
        <pc:sldMkLst>
          <pc:docMk/>
          <pc:sldMk cId="2321483632" sldId="492"/>
        </pc:sldMkLst>
      </pc:sldChg>
      <pc:sldChg chg="del">
        <pc:chgData name="Dainton, John (Cockcroft Inst,DL,-)" userId="68875a2a-d9c4-4988-b0fc-404e00d7e75b" providerId="ADAL" clId="{5B8BA4C6-0345-4FEF-923C-DC4BEAC2DDF6}" dt="2024-09-14T16:46:42.023" v="2811" actId="47"/>
        <pc:sldMkLst>
          <pc:docMk/>
          <pc:sldMk cId="2194220293" sldId="494"/>
        </pc:sldMkLst>
      </pc:sldChg>
      <pc:sldChg chg="del">
        <pc:chgData name="Dainton, John (Cockcroft Inst,DL,-)" userId="68875a2a-d9c4-4988-b0fc-404e00d7e75b" providerId="ADAL" clId="{5B8BA4C6-0345-4FEF-923C-DC4BEAC2DDF6}" dt="2024-09-14T16:46:42.023" v="2811" actId="47"/>
        <pc:sldMkLst>
          <pc:docMk/>
          <pc:sldMk cId="46455124" sldId="497"/>
        </pc:sldMkLst>
      </pc:sldChg>
      <pc:sldChg chg="del">
        <pc:chgData name="Dainton, John (Cockcroft Inst,DL,-)" userId="68875a2a-d9c4-4988-b0fc-404e00d7e75b" providerId="ADAL" clId="{5B8BA4C6-0345-4FEF-923C-DC4BEAC2DDF6}" dt="2024-09-14T16:47:08.542" v="2812" actId="47"/>
        <pc:sldMkLst>
          <pc:docMk/>
          <pc:sldMk cId="1350271240" sldId="500"/>
        </pc:sldMkLst>
      </pc:sldChg>
      <pc:sldChg chg="del">
        <pc:chgData name="Dainton, John (Cockcroft Inst,DL,-)" userId="68875a2a-d9c4-4988-b0fc-404e00d7e75b" providerId="ADAL" clId="{5B8BA4C6-0345-4FEF-923C-DC4BEAC2DDF6}" dt="2024-09-14T16:47:19.445" v="2813" actId="47"/>
        <pc:sldMkLst>
          <pc:docMk/>
          <pc:sldMk cId="3761277269" sldId="501"/>
        </pc:sldMkLst>
      </pc:sldChg>
      <pc:sldChg chg="del">
        <pc:chgData name="Dainton, John (Cockcroft Inst,DL,-)" userId="68875a2a-d9c4-4988-b0fc-404e00d7e75b" providerId="ADAL" clId="{5B8BA4C6-0345-4FEF-923C-DC4BEAC2DDF6}" dt="2024-09-14T16:47:19.445" v="2813" actId="47"/>
        <pc:sldMkLst>
          <pc:docMk/>
          <pc:sldMk cId="2844180053" sldId="502"/>
        </pc:sldMkLst>
      </pc:sldChg>
      <pc:sldChg chg="del">
        <pc:chgData name="Dainton, John (Cockcroft Inst,DL,-)" userId="68875a2a-d9c4-4988-b0fc-404e00d7e75b" providerId="ADAL" clId="{5B8BA4C6-0345-4FEF-923C-DC4BEAC2DDF6}" dt="2024-09-14T16:47:19.445" v="2813" actId="47"/>
        <pc:sldMkLst>
          <pc:docMk/>
          <pc:sldMk cId="3802091365" sldId="503"/>
        </pc:sldMkLst>
      </pc:sldChg>
      <pc:sldChg chg="del">
        <pc:chgData name="Dainton, John (Cockcroft Inst,DL,-)" userId="68875a2a-d9c4-4988-b0fc-404e00d7e75b" providerId="ADAL" clId="{5B8BA4C6-0345-4FEF-923C-DC4BEAC2DDF6}" dt="2024-09-14T16:47:19.445" v="2813" actId="47"/>
        <pc:sldMkLst>
          <pc:docMk/>
          <pc:sldMk cId="2959367279" sldId="504"/>
        </pc:sldMkLst>
      </pc:sldChg>
      <pc:sldChg chg="del">
        <pc:chgData name="Dainton, John (Cockcroft Inst,DL,-)" userId="68875a2a-d9c4-4988-b0fc-404e00d7e75b" providerId="ADAL" clId="{5B8BA4C6-0345-4FEF-923C-DC4BEAC2DDF6}" dt="2024-09-14T16:47:19.445" v="2813" actId="47"/>
        <pc:sldMkLst>
          <pc:docMk/>
          <pc:sldMk cId="716752946" sldId="505"/>
        </pc:sldMkLst>
      </pc:sldChg>
      <pc:sldChg chg="del">
        <pc:chgData name="Dainton, John (Cockcroft Inst,DL,-)" userId="68875a2a-d9c4-4988-b0fc-404e00d7e75b" providerId="ADAL" clId="{5B8BA4C6-0345-4FEF-923C-DC4BEAC2DDF6}" dt="2024-09-14T16:45:25.598" v="2808" actId="47"/>
        <pc:sldMkLst>
          <pc:docMk/>
          <pc:sldMk cId="229605186" sldId="506"/>
        </pc:sldMkLst>
      </pc:sldChg>
      <pc:sldChg chg="del">
        <pc:chgData name="Dainton, John (Cockcroft Inst,DL,-)" userId="68875a2a-d9c4-4988-b0fc-404e00d7e75b" providerId="ADAL" clId="{5B8BA4C6-0345-4FEF-923C-DC4BEAC2DDF6}" dt="2024-09-14T16:45:15.415" v="2807" actId="47"/>
        <pc:sldMkLst>
          <pc:docMk/>
          <pc:sldMk cId="1831464606" sldId="508"/>
        </pc:sldMkLst>
      </pc:sldChg>
      <pc:sldChg chg="del">
        <pc:chgData name="Dainton, John (Cockcroft Inst,DL,-)" userId="68875a2a-d9c4-4988-b0fc-404e00d7e75b" providerId="ADAL" clId="{5B8BA4C6-0345-4FEF-923C-DC4BEAC2DDF6}" dt="2024-09-14T16:45:15.415" v="2807" actId="47"/>
        <pc:sldMkLst>
          <pc:docMk/>
          <pc:sldMk cId="3001129444" sldId="512"/>
        </pc:sldMkLst>
      </pc:sldChg>
      <pc:sldChg chg="del">
        <pc:chgData name="Dainton, John (Cockcroft Inst,DL,-)" userId="68875a2a-d9c4-4988-b0fc-404e00d7e75b" providerId="ADAL" clId="{5B8BA4C6-0345-4FEF-923C-DC4BEAC2DDF6}" dt="2024-09-14T16:45:39.573" v="2809" actId="47"/>
        <pc:sldMkLst>
          <pc:docMk/>
          <pc:sldMk cId="2109522511" sldId="513"/>
        </pc:sldMkLst>
      </pc:sldChg>
      <pc:sldChg chg="del">
        <pc:chgData name="Dainton, John (Cockcroft Inst,DL,-)" userId="68875a2a-d9c4-4988-b0fc-404e00d7e75b" providerId="ADAL" clId="{5B8BA4C6-0345-4FEF-923C-DC4BEAC2DDF6}" dt="2024-09-14T16:45:25.598" v="2808" actId="47"/>
        <pc:sldMkLst>
          <pc:docMk/>
          <pc:sldMk cId="3192506139" sldId="514"/>
        </pc:sldMkLst>
      </pc:sldChg>
      <pc:sldChg chg="del">
        <pc:chgData name="Dainton, John (Cockcroft Inst,DL,-)" userId="68875a2a-d9c4-4988-b0fc-404e00d7e75b" providerId="ADAL" clId="{5B8BA4C6-0345-4FEF-923C-DC4BEAC2DDF6}" dt="2024-09-14T16:45:25.598" v="2808" actId="47"/>
        <pc:sldMkLst>
          <pc:docMk/>
          <pc:sldMk cId="4273321635" sldId="515"/>
        </pc:sldMkLst>
      </pc:sldChg>
      <pc:sldChg chg="del">
        <pc:chgData name="Dainton, John (Cockcroft Inst,DL,-)" userId="68875a2a-d9c4-4988-b0fc-404e00d7e75b" providerId="ADAL" clId="{5B8BA4C6-0345-4FEF-923C-DC4BEAC2DDF6}" dt="2024-09-14T16:45:15.415" v="2807" actId="47"/>
        <pc:sldMkLst>
          <pc:docMk/>
          <pc:sldMk cId="4187357161" sldId="516"/>
        </pc:sldMkLst>
      </pc:sldChg>
      <pc:sldChg chg="del">
        <pc:chgData name="Dainton, John (Cockcroft Inst,DL,-)" userId="68875a2a-d9c4-4988-b0fc-404e00d7e75b" providerId="ADAL" clId="{5B8BA4C6-0345-4FEF-923C-DC4BEAC2DDF6}" dt="2024-09-14T16:45:25.598" v="2808" actId="47"/>
        <pc:sldMkLst>
          <pc:docMk/>
          <pc:sldMk cId="1494271249" sldId="517"/>
        </pc:sldMkLst>
      </pc:sldChg>
      <pc:sldChg chg="del">
        <pc:chgData name="Dainton, John (Cockcroft Inst,DL,-)" userId="68875a2a-d9c4-4988-b0fc-404e00d7e75b" providerId="ADAL" clId="{5B8BA4C6-0345-4FEF-923C-DC4BEAC2DDF6}" dt="2024-09-14T16:45:15.415" v="2807" actId="47"/>
        <pc:sldMkLst>
          <pc:docMk/>
          <pc:sldMk cId="3023198397" sldId="518"/>
        </pc:sldMkLst>
      </pc:sldChg>
      <pc:sldChg chg="del">
        <pc:chgData name="Dainton, John (Cockcroft Inst,DL,-)" userId="68875a2a-d9c4-4988-b0fc-404e00d7e75b" providerId="ADAL" clId="{5B8BA4C6-0345-4FEF-923C-DC4BEAC2DDF6}" dt="2024-09-14T16:45:39.573" v="2809" actId="47"/>
        <pc:sldMkLst>
          <pc:docMk/>
          <pc:sldMk cId="2342045348" sldId="519"/>
        </pc:sldMkLst>
      </pc:sldChg>
      <pc:sldChg chg="del">
        <pc:chgData name="Dainton, John (Cockcroft Inst,DL,-)" userId="68875a2a-d9c4-4988-b0fc-404e00d7e75b" providerId="ADAL" clId="{5B8BA4C6-0345-4FEF-923C-DC4BEAC2DDF6}" dt="2024-09-14T16:45:39.573" v="2809" actId="47"/>
        <pc:sldMkLst>
          <pc:docMk/>
          <pc:sldMk cId="3283995641" sldId="520"/>
        </pc:sldMkLst>
      </pc:sldChg>
      <pc:sldChg chg="modSp del mod">
        <pc:chgData name="Dainton, John (Cockcroft Inst,DL,-)" userId="68875a2a-d9c4-4988-b0fc-404e00d7e75b" providerId="ADAL" clId="{5B8BA4C6-0345-4FEF-923C-DC4BEAC2DDF6}" dt="2024-09-14T16:47:08.542" v="2812" actId="47"/>
        <pc:sldMkLst>
          <pc:docMk/>
          <pc:sldMk cId="3646253502" sldId="521"/>
        </pc:sldMkLst>
        <pc:spChg chg="mod">
          <ac:chgData name="Dainton, John (Cockcroft Inst,DL,-)" userId="68875a2a-d9c4-4988-b0fc-404e00d7e75b" providerId="ADAL" clId="{5B8BA4C6-0345-4FEF-923C-DC4BEAC2DDF6}" dt="2024-09-12T15:37:37.704" v="939" actId="1076"/>
          <ac:spMkLst>
            <pc:docMk/>
            <pc:sldMk cId="3646253502" sldId="521"/>
            <ac:spMk id="20" creationId="{00000000-0000-0000-0000-000000000000}"/>
          </ac:spMkLst>
        </pc:spChg>
      </pc:sldChg>
      <pc:sldChg chg="addSp delSp modSp new mod">
        <pc:chgData name="Dainton, John (Cockcroft Inst,DL,-)" userId="68875a2a-d9c4-4988-b0fc-404e00d7e75b" providerId="ADAL" clId="{5B8BA4C6-0345-4FEF-923C-DC4BEAC2DDF6}" dt="2024-09-14T17:10:18.725" v="2824" actId="20577"/>
        <pc:sldMkLst>
          <pc:docMk/>
          <pc:sldMk cId="2624311876" sldId="522"/>
        </pc:sldMkLst>
        <pc:spChg chg="add mod">
          <ac:chgData name="Dainton, John (Cockcroft Inst,DL,-)" userId="68875a2a-d9c4-4988-b0fc-404e00d7e75b" providerId="ADAL" clId="{5B8BA4C6-0345-4FEF-923C-DC4BEAC2DDF6}" dt="2024-09-14T17:10:18.725" v="2824" actId="20577"/>
          <ac:spMkLst>
            <pc:docMk/>
            <pc:sldMk cId="2624311876" sldId="522"/>
            <ac:spMk id="2" creationId="{4D4BD2E6-B76A-7E31-A5D9-D5B1190D0A0E}"/>
          </ac:spMkLst>
        </pc:spChg>
        <pc:spChg chg="add del mod">
          <ac:chgData name="Dainton, John (Cockcroft Inst,DL,-)" userId="68875a2a-d9c4-4988-b0fc-404e00d7e75b" providerId="ADAL" clId="{5B8BA4C6-0345-4FEF-923C-DC4BEAC2DDF6}" dt="2024-09-12T14:42:26.772" v="250" actId="478"/>
          <ac:spMkLst>
            <pc:docMk/>
            <pc:sldMk cId="2624311876" sldId="522"/>
            <ac:spMk id="3" creationId="{C514CB26-BEB8-217E-E7F1-03FD435E7CAB}"/>
          </ac:spMkLst>
        </pc:spChg>
        <pc:spChg chg="add del mod">
          <ac:chgData name="Dainton, John (Cockcroft Inst,DL,-)" userId="68875a2a-d9c4-4988-b0fc-404e00d7e75b" providerId="ADAL" clId="{5B8BA4C6-0345-4FEF-923C-DC4BEAC2DDF6}" dt="2024-09-12T17:43:11.476" v="2102" actId="478"/>
          <ac:spMkLst>
            <pc:docMk/>
            <pc:sldMk cId="2624311876" sldId="522"/>
            <ac:spMk id="3" creationId="{F5513715-D538-0D84-A282-691552EAB020}"/>
          </ac:spMkLst>
        </pc:spChg>
        <pc:spChg chg="add del mod">
          <ac:chgData name="Dainton, John (Cockcroft Inst,DL,-)" userId="68875a2a-d9c4-4988-b0fc-404e00d7e75b" providerId="ADAL" clId="{5B8BA4C6-0345-4FEF-923C-DC4BEAC2DDF6}" dt="2024-09-12T14:43:35.988" v="254" actId="478"/>
          <ac:spMkLst>
            <pc:docMk/>
            <pc:sldMk cId="2624311876" sldId="522"/>
            <ac:spMk id="4" creationId="{19B2A273-2CEE-28F2-4418-6851D69199BE}"/>
          </ac:spMkLst>
        </pc:spChg>
        <pc:spChg chg="add mod">
          <ac:chgData name="Dainton, John (Cockcroft Inst,DL,-)" userId="68875a2a-d9c4-4988-b0fc-404e00d7e75b" providerId="ADAL" clId="{5B8BA4C6-0345-4FEF-923C-DC4BEAC2DDF6}" dt="2024-09-14T13:09:02.917" v="2258" actId="14100"/>
          <ac:spMkLst>
            <pc:docMk/>
            <pc:sldMk cId="2624311876" sldId="522"/>
            <ac:spMk id="4" creationId="{FB4E97B2-A896-57C0-B956-46DE278F0E3E}"/>
          </ac:spMkLst>
        </pc:spChg>
        <pc:spChg chg="add del mod">
          <ac:chgData name="Dainton, John (Cockcroft Inst,DL,-)" userId="68875a2a-d9c4-4988-b0fc-404e00d7e75b" providerId="ADAL" clId="{5B8BA4C6-0345-4FEF-923C-DC4BEAC2DDF6}" dt="2024-09-12T17:42:53.674" v="2100" actId="478"/>
          <ac:spMkLst>
            <pc:docMk/>
            <pc:sldMk cId="2624311876" sldId="522"/>
            <ac:spMk id="5" creationId="{14433EF2-0DEE-8D8A-2334-674CB8787934}"/>
          </ac:spMkLst>
        </pc:spChg>
      </pc:sldChg>
      <pc:sldChg chg="delSp modSp add mod delAnim modAnim">
        <pc:chgData name="Dainton, John (Cockcroft Inst,DL,-)" userId="68875a2a-d9c4-4988-b0fc-404e00d7e75b" providerId="ADAL" clId="{5B8BA4C6-0345-4FEF-923C-DC4BEAC2DDF6}" dt="2024-09-14T13:16:00.177" v="2267" actId="1036"/>
        <pc:sldMkLst>
          <pc:docMk/>
          <pc:sldMk cId="1001714841" sldId="523"/>
        </pc:sldMkLst>
        <pc:spChg chg="mod">
          <ac:chgData name="Dainton, John (Cockcroft Inst,DL,-)" userId="68875a2a-d9c4-4988-b0fc-404e00d7e75b" providerId="ADAL" clId="{5B8BA4C6-0345-4FEF-923C-DC4BEAC2DDF6}" dt="2024-09-14T13:16:00.177" v="2267" actId="1036"/>
          <ac:spMkLst>
            <pc:docMk/>
            <pc:sldMk cId="1001714841" sldId="523"/>
            <ac:spMk id="6" creationId="{00000000-0000-0000-0000-000000000000}"/>
          </ac:spMkLst>
        </pc:spChg>
        <pc:spChg chg="mod">
          <ac:chgData name="Dainton, John (Cockcroft Inst,DL,-)" userId="68875a2a-d9c4-4988-b0fc-404e00d7e75b" providerId="ADAL" clId="{5B8BA4C6-0345-4FEF-923C-DC4BEAC2DDF6}" dt="2024-09-12T17:42:34.030" v="2099" actId="1037"/>
          <ac:spMkLst>
            <pc:docMk/>
            <pc:sldMk cId="1001714841" sldId="523"/>
            <ac:spMk id="11" creationId="{00000000-0000-0000-0000-000000000000}"/>
          </ac:spMkLst>
        </pc:spChg>
        <pc:spChg chg="del">
          <ac:chgData name="Dainton, John (Cockcroft Inst,DL,-)" userId="68875a2a-d9c4-4988-b0fc-404e00d7e75b" providerId="ADAL" clId="{5B8BA4C6-0345-4FEF-923C-DC4BEAC2DDF6}" dt="2024-09-12T17:41:56.486" v="2065" actId="478"/>
          <ac:spMkLst>
            <pc:docMk/>
            <pc:sldMk cId="1001714841" sldId="523"/>
            <ac:spMk id="29" creationId="{00000000-0000-0000-0000-000000000000}"/>
          </ac:spMkLst>
        </pc:spChg>
        <pc:picChg chg="mod">
          <ac:chgData name="Dainton, John (Cockcroft Inst,DL,-)" userId="68875a2a-d9c4-4988-b0fc-404e00d7e75b" providerId="ADAL" clId="{5B8BA4C6-0345-4FEF-923C-DC4BEAC2DDF6}" dt="2024-09-14T13:16:00.177" v="2267" actId="1036"/>
          <ac:picMkLst>
            <pc:docMk/>
            <pc:sldMk cId="1001714841" sldId="523"/>
            <ac:picMk id="2" creationId="{00000000-0000-0000-0000-000000000000}"/>
          </ac:picMkLst>
        </pc:picChg>
        <pc:picChg chg="mod">
          <ac:chgData name="Dainton, John (Cockcroft Inst,DL,-)" userId="68875a2a-d9c4-4988-b0fc-404e00d7e75b" providerId="ADAL" clId="{5B8BA4C6-0345-4FEF-923C-DC4BEAC2DDF6}" dt="2024-09-14T13:16:00.177" v="2267" actId="1036"/>
          <ac:picMkLst>
            <pc:docMk/>
            <pc:sldMk cId="1001714841" sldId="523"/>
            <ac:picMk id="3" creationId="{00000000-0000-0000-0000-000000000000}"/>
          </ac:picMkLst>
        </pc:picChg>
        <pc:picChg chg="del">
          <ac:chgData name="Dainton, John (Cockcroft Inst,DL,-)" userId="68875a2a-d9c4-4988-b0fc-404e00d7e75b" providerId="ADAL" clId="{5B8BA4C6-0345-4FEF-923C-DC4BEAC2DDF6}" dt="2024-09-12T15:39:54.014" v="943" actId="478"/>
          <ac:picMkLst>
            <pc:docMk/>
            <pc:sldMk cId="1001714841" sldId="523"/>
            <ac:picMk id="8" creationId="{00000000-0000-0000-0000-000000000000}"/>
          </ac:picMkLst>
        </pc:picChg>
        <pc:picChg chg="del">
          <ac:chgData name="Dainton, John (Cockcroft Inst,DL,-)" userId="68875a2a-d9c4-4988-b0fc-404e00d7e75b" providerId="ADAL" clId="{5B8BA4C6-0345-4FEF-923C-DC4BEAC2DDF6}" dt="2024-09-12T15:39:58.710" v="944" actId="478"/>
          <ac:picMkLst>
            <pc:docMk/>
            <pc:sldMk cId="1001714841" sldId="523"/>
            <ac:picMk id="13" creationId="{00000000-0000-0000-0000-000000000000}"/>
          </ac:picMkLst>
        </pc:picChg>
      </pc:sldChg>
      <pc:sldChg chg="addSp delSp modSp add mod">
        <pc:chgData name="Dainton, John (Cockcroft Inst,DL,-)" userId="68875a2a-d9c4-4988-b0fc-404e00d7e75b" providerId="ADAL" clId="{5B8BA4C6-0345-4FEF-923C-DC4BEAC2DDF6}" dt="2024-09-14T17:43:29.099" v="2979" actId="20577"/>
        <pc:sldMkLst>
          <pc:docMk/>
          <pc:sldMk cId="3034870282" sldId="524"/>
        </pc:sldMkLst>
        <pc:spChg chg="add mod">
          <ac:chgData name="Dainton, John (Cockcroft Inst,DL,-)" userId="68875a2a-d9c4-4988-b0fc-404e00d7e75b" providerId="ADAL" clId="{5B8BA4C6-0345-4FEF-923C-DC4BEAC2DDF6}" dt="2024-09-12T17:03:29.727" v="1560" actId="1036"/>
          <ac:spMkLst>
            <pc:docMk/>
            <pc:sldMk cId="3034870282" sldId="524"/>
            <ac:spMk id="2" creationId="{9F7A0F66-C9F9-D03B-1A8F-C789ADD47998}"/>
          </ac:spMkLst>
        </pc:spChg>
        <pc:spChg chg="add del mod">
          <ac:chgData name="Dainton, John (Cockcroft Inst,DL,-)" userId="68875a2a-d9c4-4988-b0fc-404e00d7e75b" providerId="ADAL" clId="{5B8BA4C6-0345-4FEF-923C-DC4BEAC2DDF6}" dt="2024-09-14T16:39:07.760" v="2792" actId="478"/>
          <ac:spMkLst>
            <pc:docMk/>
            <pc:sldMk cId="3034870282" sldId="524"/>
            <ac:spMk id="3" creationId="{8B1FBD67-1DD2-C3E8-330B-305AB42470BC}"/>
          </ac:spMkLst>
        </pc:spChg>
        <pc:spChg chg="add mod">
          <ac:chgData name="Dainton, John (Cockcroft Inst,DL,-)" userId="68875a2a-d9c4-4988-b0fc-404e00d7e75b" providerId="ADAL" clId="{5B8BA4C6-0345-4FEF-923C-DC4BEAC2DDF6}" dt="2024-09-14T17:43:10.918" v="2954"/>
          <ac:spMkLst>
            <pc:docMk/>
            <pc:sldMk cId="3034870282" sldId="524"/>
            <ac:spMk id="3" creationId="{8D1C812B-0EFF-05AC-D08A-57F996C8FF34}"/>
          </ac:spMkLst>
        </pc:spChg>
        <pc:spChg chg="add del mod">
          <ac:chgData name="Dainton, John (Cockcroft Inst,DL,-)" userId="68875a2a-d9c4-4988-b0fc-404e00d7e75b" providerId="ADAL" clId="{5B8BA4C6-0345-4FEF-923C-DC4BEAC2DDF6}" dt="2024-09-14T17:43:29.099" v="2979" actId="20577"/>
          <ac:spMkLst>
            <pc:docMk/>
            <pc:sldMk cId="3034870282" sldId="524"/>
            <ac:spMk id="5" creationId="{00000000-0000-0000-0000-000000000000}"/>
          </ac:spMkLst>
        </pc:spChg>
        <pc:spChg chg="add del mod">
          <ac:chgData name="Dainton, John (Cockcroft Inst,DL,-)" userId="68875a2a-d9c4-4988-b0fc-404e00d7e75b" providerId="ADAL" clId="{5B8BA4C6-0345-4FEF-923C-DC4BEAC2DDF6}" dt="2024-09-12T16:55:55.319" v="1252" actId="478"/>
          <ac:spMkLst>
            <pc:docMk/>
            <pc:sldMk cId="3034870282" sldId="524"/>
            <ac:spMk id="6" creationId="{12D6062D-7AD1-9DAD-7B82-5B252C4F3EA9}"/>
          </ac:spMkLst>
        </pc:spChg>
        <pc:spChg chg="add del mod">
          <ac:chgData name="Dainton, John (Cockcroft Inst,DL,-)" userId="68875a2a-d9c4-4988-b0fc-404e00d7e75b" providerId="ADAL" clId="{5B8BA4C6-0345-4FEF-923C-DC4BEAC2DDF6}" dt="2024-09-12T16:56:15.450" v="1253" actId="478"/>
          <ac:spMkLst>
            <pc:docMk/>
            <pc:sldMk cId="3034870282" sldId="524"/>
            <ac:spMk id="7" creationId="{3174F572-4F8B-D6ED-6014-9996596C0DAE}"/>
          </ac:spMkLst>
        </pc:spChg>
        <pc:spChg chg="add mod">
          <ac:chgData name="Dainton, John (Cockcroft Inst,DL,-)" userId="68875a2a-d9c4-4988-b0fc-404e00d7e75b" providerId="ADAL" clId="{5B8BA4C6-0345-4FEF-923C-DC4BEAC2DDF6}" dt="2024-09-12T16:58:07.570" v="1345" actId="1037"/>
          <ac:spMkLst>
            <pc:docMk/>
            <pc:sldMk cId="3034870282" sldId="524"/>
            <ac:spMk id="8" creationId="{9E5378D3-2106-E396-B799-F7507140B1DF}"/>
          </ac:spMkLst>
        </pc:spChg>
        <pc:spChg chg="add mod">
          <ac:chgData name="Dainton, John (Cockcroft Inst,DL,-)" userId="68875a2a-d9c4-4988-b0fc-404e00d7e75b" providerId="ADAL" clId="{5B8BA4C6-0345-4FEF-923C-DC4BEAC2DDF6}" dt="2024-09-12T17:03:51.804" v="1564" actId="1036"/>
          <ac:spMkLst>
            <pc:docMk/>
            <pc:sldMk cId="3034870282" sldId="524"/>
            <ac:spMk id="9" creationId="{6481562E-81A3-04AF-D961-E2FB99F856C1}"/>
          </ac:spMkLst>
        </pc:spChg>
        <pc:spChg chg="add mod">
          <ac:chgData name="Dainton, John (Cockcroft Inst,DL,-)" userId="68875a2a-d9c4-4988-b0fc-404e00d7e75b" providerId="ADAL" clId="{5B8BA4C6-0345-4FEF-923C-DC4BEAC2DDF6}" dt="2024-09-12T17:04:00.836" v="1567" actId="1036"/>
          <ac:spMkLst>
            <pc:docMk/>
            <pc:sldMk cId="3034870282" sldId="524"/>
            <ac:spMk id="10" creationId="{93D81D13-EFF0-8C80-8849-F37082BBA737}"/>
          </ac:spMkLst>
        </pc:spChg>
        <pc:spChg chg="add mod">
          <ac:chgData name="Dainton, John (Cockcroft Inst,DL,-)" userId="68875a2a-d9c4-4988-b0fc-404e00d7e75b" providerId="ADAL" clId="{5B8BA4C6-0345-4FEF-923C-DC4BEAC2DDF6}" dt="2024-09-12T17:04:14.853" v="1569" actId="1036"/>
          <ac:spMkLst>
            <pc:docMk/>
            <pc:sldMk cId="3034870282" sldId="524"/>
            <ac:spMk id="11" creationId="{D7500253-C203-B32E-2610-F9D5211EAFA0}"/>
          </ac:spMkLst>
        </pc:spChg>
        <pc:spChg chg="add mod">
          <ac:chgData name="Dainton, John (Cockcroft Inst,DL,-)" userId="68875a2a-d9c4-4988-b0fc-404e00d7e75b" providerId="ADAL" clId="{5B8BA4C6-0345-4FEF-923C-DC4BEAC2DDF6}" dt="2024-09-12T17:01:35.837" v="1536" actId="1037"/>
          <ac:spMkLst>
            <pc:docMk/>
            <pc:sldMk cId="3034870282" sldId="524"/>
            <ac:spMk id="12" creationId="{E1BD6679-5F56-D9BF-A308-A50AF8C1E248}"/>
          </ac:spMkLst>
        </pc:spChg>
        <pc:spChg chg="add del mod">
          <ac:chgData name="Dainton, John (Cockcroft Inst,DL,-)" userId="68875a2a-d9c4-4988-b0fc-404e00d7e75b" providerId="ADAL" clId="{5B8BA4C6-0345-4FEF-923C-DC4BEAC2DDF6}" dt="2024-09-14T16:39:13.664" v="2793" actId="478"/>
          <ac:spMkLst>
            <pc:docMk/>
            <pc:sldMk cId="3034870282" sldId="524"/>
            <ac:spMk id="13" creationId="{92E575D3-5BD5-43A7-6EF0-5482ACE3DB4E}"/>
          </ac:spMkLst>
        </pc:spChg>
        <pc:spChg chg="add mod">
          <ac:chgData name="Dainton, John (Cockcroft Inst,DL,-)" userId="68875a2a-d9c4-4988-b0fc-404e00d7e75b" providerId="ADAL" clId="{5B8BA4C6-0345-4FEF-923C-DC4BEAC2DDF6}" dt="2024-09-14T16:39:22.252" v="2806" actId="1037"/>
          <ac:spMkLst>
            <pc:docMk/>
            <pc:sldMk cId="3034870282" sldId="524"/>
            <ac:spMk id="14" creationId="{08181904-63C1-7E98-74DC-0AB2D682AE73}"/>
          </ac:spMkLst>
        </pc:spChg>
        <pc:picChg chg="mod">
          <ac:chgData name="Dainton, John (Cockcroft Inst,DL,-)" userId="68875a2a-d9c4-4988-b0fc-404e00d7e75b" providerId="ADAL" clId="{5B8BA4C6-0345-4FEF-923C-DC4BEAC2DDF6}" dt="2024-09-12T16:58:58.739" v="1395" actId="1076"/>
          <ac:picMkLst>
            <pc:docMk/>
            <pc:sldMk cId="3034870282" sldId="524"/>
            <ac:picMk id="4" creationId="{00000000-0000-0000-0000-000000000000}"/>
          </ac:picMkLst>
        </pc:picChg>
      </pc:sldChg>
      <pc:sldChg chg="addSp delSp modSp new mod modClrScheme chgLayout">
        <pc:chgData name="Dainton, John (Cockcroft Inst,DL,-)" userId="68875a2a-d9c4-4988-b0fc-404e00d7e75b" providerId="ADAL" clId="{5B8BA4C6-0345-4FEF-923C-DC4BEAC2DDF6}" dt="2024-09-12T16:34:38.852" v="1081" actId="22"/>
        <pc:sldMkLst>
          <pc:docMk/>
          <pc:sldMk cId="3046335151" sldId="525"/>
        </pc:sldMkLst>
        <pc:spChg chg="mod">
          <ac:chgData name="Dainton, John (Cockcroft Inst,DL,-)" userId="68875a2a-d9c4-4988-b0fc-404e00d7e75b" providerId="ADAL" clId="{5B8BA4C6-0345-4FEF-923C-DC4BEAC2DDF6}" dt="2024-09-12T16:22:21.867" v="1079" actId="1036"/>
          <ac:spMkLst>
            <pc:docMk/>
            <pc:sldMk cId="3046335151" sldId="525"/>
            <ac:spMk id="2" creationId="{D8889AEB-B602-FFB9-2CE1-35E5DC9081A6}"/>
          </ac:spMkLst>
        </pc:spChg>
        <pc:picChg chg="add mod">
          <ac:chgData name="Dainton, John (Cockcroft Inst,DL,-)" userId="68875a2a-d9c4-4988-b0fc-404e00d7e75b" providerId="ADAL" clId="{5B8BA4C6-0345-4FEF-923C-DC4BEAC2DDF6}" dt="2024-09-12T16:22:11.453" v="1077" actId="1037"/>
          <ac:picMkLst>
            <pc:docMk/>
            <pc:sldMk cId="3046335151" sldId="525"/>
            <ac:picMk id="4" creationId="{F5DF0C6C-4489-0202-5CDA-7F7010C437E5}"/>
          </ac:picMkLst>
        </pc:picChg>
        <pc:picChg chg="add del">
          <ac:chgData name="Dainton, John (Cockcroft Inst,DL,-)" userId="68875a2a-d9c4-4988-b0fc-404e00d7e75b" providerId="ADAL" clId="{5B8BA4C6-0345-4FEF-923C-DC4BEAC2DDF6}" dt="2024-09-12T16:34:38.852" v="1081" actId="22"/>
          <ac:picMkLst>
            <pc:docMk/>
            <pc:sldMk cId="3046335151" sldId="525"/>
            <ac:picMk id="6" creationId="{B34685E9-5901-CB28-CFBB-1F72B9565DEC}"/>
          </ac:picMkLst>
        </pc:picChg>
      </pc:sldChg>
      <pc:sldChg chg="addSp delSp modSp add mod ord">
        <pc:chgData name="Dainton, John (Cockcroft Inst,DL,-)" userId="68875a2a-d9c4-4988-b0fc-404e00d7e75b" providerId="ADAL" clId="{5B8BA4C6-0345-4FEF-923C-DC4BEAC2DDF6}" dt="2024-09-14T15:37:11.849" v="2683"/>
        <pc:sldMkLst>
          <pc:docMk/>
          <pc:sldMk cId="811294041" sldId="526"/>
        </pc:sldMkLst>
        <pc:spChg chg="mod">
          <ac:chgData name="Dainton, John (Cockcroft Inst,DL,-)" userId="68875a2a-d9c4-4988-b0fc-404e00d7e75b" providerId="ADAL" clId="{5B8BA4C6-0345-4FEF-923C-DC4BEAC2DDF6}" dt="2024-09-12T16:42:53.557" v="1119" actId="26606"/>
          <ac:spMkLst>
            <pc:docMk/>
            <pc:sldMk cId="811294041" sldId="526"/>
            <ac:spMk id="2" creationId="{D8889AEB-B602-FFB9-2CE1-35E5DC9081A6}"/>
          </ac:spMkLst>
        </pc:spChg>
        <pc:spChg chg="add mod">
          <ac:chgData name="Dainton, John (Cockcroft Inst,DL,-)" userId="68875a2a-d9c4-4988-b0fc-404e00d7e75b" providerId="ADAL" clId="{5B8BA4C6-0345-4FEF-923C-DC4BEAC2DDF6}" dt="2024-09-14T15:36:50.099" v="2681"/>
          <ac:spMkLst>
            <pc:docMk/>
            <pc:sldMk cId="811294041" sldId="526"/>
            <ac:spMk id="3" creationId="{40FFEC26-7179-6349-58A5-08EFF21CF335}"/>
          </ac:spMkLst>
        </pc:spChg>
        <pc:spChg chg="add mod">
          <ac:chgData name="Dainton, John (Cockcroft Inst,DL,-)" userId="68875a2a-d9c4-4988-b0fc-404e00d7e75b" providerId="ADAL" clId="{5B8BA4C6-0345-4FEF-923C-DC4BEAC2DDF6}" dt="2024-09-14T15:37:11.849" v="2683"/>
          <ac:spMkLst>
            <pc:docMk/>
            <pc:sldMk cId="811294041" sldId="526"/>
            <ac:spMk id="5" creationId="{D8F676A9-376B-34F3-3E1E-FD6C0039D519}"/>
          </ac:spMkLst>
        </pc:spChg>
        <pc:picChg chg="add mod">
          <ac:chgData name="Dainton, John (Cockcroft Inst,DL,-)" userId="68875a2a-d9c4-4988-b0fc-404e00d7e75b" providerId="ADAL" clId="{5B8BA4C6-0345-4FEF-923C-DC4BEAC2DDF6}" dt="2024-09-12T16:46:52.221" v="1135" actId="14100"/>
          <ac:picMkLst>
            <pc:docMk/>
            <pc:sldMk cId="811294041" sldId="526"/>
            <ac:picMk id="4" creationId="{3A01E7B2-F9F9-6C8E-91BE-03AD3ECEBB6F}"/>
          </ac:picMkLst>
        </pc:picChg>
        <pc:picChg chg="del">
          <ac:chgData name="Dainton, John (Cockcroft Inst,DL,-)" userId="68875a2a-d9c4-4988-b0fc-404e00d7e75b" providerId="ADAL" clId="{5B8BA4C6-0345-4FEF-923C-DC4BEAC2DDF6}" dt="2024-09-12T16:36:16.897" v="1107" actId="478"/>
          <ac:picMkLst>
            <pc:docMk/>
            <pc:sldMk cId="811294041" sldId="526"/>
            <ac:picMk id="4" creationId="{F5DF0C6C-4489-0202-5CDA-7F7010C437E5}"/>
          </ac:picMkLst>
        </pc:picChg>
        <pc:picChg chg="add del">
          <ac:chgData name="Dainton, John (Cockcroft Inst,DL,-)" userId="68875a2a-d9c4-4988-b0fc-404e00d7e75b" providerId="ADAL" clId="{5B8BA4C6-0345-4FEF-923C-DC4BEAC2DDF6}" dt="2024-09-12T16:42:14.447" v="1116" actId="22"/>
          <ac:picMkLst>
            <pc:docMk/>
            <pc:sldMk cId="811294041" sldId="526"/>
            <ac:picMk id="5" creationId="{B30B7FA8-94A7-7616-2389-480988AA8A03}"/>
          </ac:picMkLst>
        </pc:picChg>
        <pc:picChg chg="add del mod">
          <ac:chgData name="Dainton, John (Cockcroft Inst,DL,-)" userId="68875a2a-d9c4-4988-b0fc-404e00d7e75b" providerId="ADAL" clId="{5B8BA4C6-0345-4FEF-923C-DC4BEAC2DDF6}" dt="2024-09-12T16:43:02.256" v="1120" actId="22"/>
          <ac:picMkLst>
            <pc:docMk/>
            <pc:sldMk cId="811294041" sldId="526"/>
            <ac:picMk id="7" creationId="{5BC84032-609A-81C4-C97A-3A296D6A346D}"/>
          </ac:picMkLst>
        </pc:picChg>
        <pc:picChg chg="add del">
          <ac:chgData name="Dainton, John (Cockcroft Inst,DL,-)" userId="68875a2a-d9c4-4988-b0fc-404e00d7e75b" providerId="ADAL" clId="{5B8BA4C6-0345-4FEF-923C-DC4BEAC2DDF6}" dt="2024-09-12T16:43:57.721" v="1122" actId="22"/>
          <ac:picMkLst>
            <pc:docMk/>
            <pc:sldMk cId="811294041" sldId="526"/>
            <ac:picMk id="9" creationId="{C987E4A9-BB3B-F8F4-A2E3-539EBFE422F8}"/>
          </ac:picMkLst>
        </pc:picChg>
      </pc:sldChg>
      <pc:sldChg chg="addSp delSp modSp add mod modAnim">
        <pc:chgData name="Dainton, John (Cockcroft Inst,DL,-)" userId="68875a2a-d9c4-4988-b0fc-404e00d7e75b" providerId="ADAL" clId="{5B8BA4C6-0345-4FEF-923C-DC4BEAC2DDF6}" dt="2024-09-14T17:43:59.374" v="2984" actId="14100"/>
        <pc:sldMkLst>
          <pc:docMk/>
          <pc:sldMk cId="3410531438" sldId="527"/>
        </pc:sldMkLst>
        <pc:spChg chg="mod">
          <ac:chgData name="Dainton, John (Cockcroft Inst,DL,-)" userId="68875a2a-d9c4-4988-b0fc-404e00d7e75b" providerId="ADAL" clId="{5B8BA4C6-0345-4FEF-923C-DC4BEAC2DDF6}" dt="2024-09-14T17:43:59.374" v="2984" actId="14100"/>
          <ac:spMkLst>
            <pc:docMk/>
            <pc:sldMk cId="3410531438" sldId="527"/>
            <ac:spMk id="11" creationId="{00000000-0000-0000-0000-000000000000}"/>
          </ac:spMkLst>
        </pc:spChg>
        <pc:spChg chg="del">
          <ac:chgData name="Dainton, John (Cockcroft Inst,DL,-)" userId="68875a2a-d9c4-4988-b0fc-404e00d7e75b" providerId="ADAL" clId="{5B8BA4C6-0345-4FEF-923C-DC4BEAC2DDF6}" dt="2024-09-12T17:15:18.368" v="1644" actId="478"/>
          <ac:spMkLst>
            <pc:docMk/>
            <pc:sldMk cId="3410531438" sldId="527"/>
            <ac:spMk id="29" creationId="{00000000-0000-0000-0000-000000000000}"/>
          </ac:spMkLst>
        </pc:spChg>
        <pc:picChg chg="del">
          <ac:chgData name="Dainton, John (Cockcroft Inst,DL,-)" userId="68875a2a-d9c4-4988-b0fc-404e00d7e75b" providerId="ADAL" clId="{5B8BA4C6-0345-4FEF-923C-DC4BEAC2DDF6}" dt="2024-09-12T17:13:20.559" v="1636" actId="478"/>
          <ac:picMkLst>
            <pc:docMk/>
            <pc:sldMk cId="3410531438" sldId="527"/>
            <ac:picMk id="2" creationId="{00000000-0000-0000-0000-000000000000}"/>
          </ac:picMkLst>
        </pc:picChg>
        <pc:picChg chg="add del">
          <ac:chgData name="Dainton, John (Cockcroft Inst,DL,-)" userId="68875a2a-d9c4-4988-b0fc-404e00d7e75b" providerId="ADAL" clId="{5B8BA4C6-0345-4FEF-923C-DC4BEAC2DDF6}" dt="2024-09-12T17:14:24.980" v="1642" actId="478"/>
          <ac:picMkLst>
            <pc:docMk/>
            <pc:sldMk cId="3410531438" sldId="527"/>
            <ac:picMk id="3" creationId="{00000000-0000-0000-0000-000000000000}"/>
          </ac:picMkLst>
        </pc:picChg>
        <pc:picChg chg="add del mod">
          <ac:chgData name="Dainton, John (Cockcroft Inst,DL,-)" userId="68875a2a-d9c4-4988-b0fc-404e00d7e75b" providerId="ADAL" clId="{5B8BA4C6-0345-4FEF-923C-DC4BEAC2DDF6}" dt="2024-09-12T17:14:00.763" v="1640" actId="478"/>
          <ac:picMkLst>
            <pc:docMk/>
            <pc:sldMk cId="3410531438" sldId="527"/>
            <ac:picMk id="8" creationId="{00000000-0000-0000-0000-000000000000}"/>
          </ac:picMkLst>
        </pc:picChg>
      </pc:sldChg>
      <pc:sldChg chg="new del">
        <pc:chgData name="Dainton, John (Cockcroft Inst,DL,-)" userId="68875a2a-d9c4-4988-b0fc-404e00d7e75b" providerId="ADAL" clId="{5B8BA4C6-0345-4FEF-923C-DC4BEAC2DDF6}" dt="2024-09-12T17:15:02.291" v="1643" actId="47"/>
        <pc:sldMkLst>
          <pc:docMk/>
          <pc:sldMk cId="331676948" sldId="528"/>
        </pc:sldMkLst>
      </pc:sldChg>
      <pc:sldChg chg="modSp add mod">
        <pc:chgData name="Dainton, John (Cockcroft Inst,DL,-)" userId="68875a2a-d9c4-4988-b0fc-404e00d7e75b" providerId="ADAL" clId="{5B8BA4C6-0345-4FEF-923C-DC4BEAC2DDF6}" dt="2024-09-19T15:47:42.385" v="2990" actId="20577"/>
        <pc:sldMkLst>
          <pc:docMk/>
          <pc:sldMk cId="2381945799" sldId="528"/>
        </pc:sldMkLst>
        <pc:spChg chg="mod">
          <ac:chgData name="Dainton, John (Cockcroft Inst,DL,-)" userId="68875a2a-d9c4-4988-b0fc-404e00d7e75b" providerId="ADAL" clId="{5B8BA4C6-0345-4FEF-923C-DC4BEAC2DDF6}" dt="2024-09-19T15:47:42.385" v="2990" actId="20577"/>
          <ac:spMkLst>
            <pc:docMk/>
            <pc:sldMk cId="2381945799" sldId="528"/>
            <ac:spMk id="2" creationId="{4D4BD2E6-B76A-7E31-A5D9-D5B1190D0A0E}"/>
          </ac:spMkLst>
        </pc:spChg>
      </pc:sldChg>
      <pc:sldChg chg="modSp add del mod">
        <pc:chgData name="Dainton, John (Cockcroft Inst,DL,-)" userId="68875a2a-d9c4-4988-b0fc-404e00d7e75b" providerId="ADAL" clId="{5B8BA4C6-0345-4FEF-923C-DC4BEAC2DDF6}" dt="2024-09-14T15:03:37.544" v="2590" actId="2696"/>
        <pc:sldMkLst>
          <pc:docMk/>
          <pc:sldMk cId="2441553655" sldId="528"/>
        </pc:sldMkLst>
        <pc:spChg chg="mod">
          <ac:chgData name="Dainton, John (Cockcroft Inst,DL,-)" userId="68875a2a-d9c4-4988-b0fc-404e00d7e75b" providerId="ADAL" clId="{5B8BA4C6-0345-4FEF-923C-DC4BEAC2DDF6}" dt="2024-09-14T14:27:26.025" v="2556" actId="948"/>
          <ac:spMkLst>
            <pc:docMk/>
            <pc:sldMk cId="2441553655" sldId="528"/>
            <ac:spMk id="2" creationId="{4D4BD2E6-B76A-7E31-A5D9-D5B1190D0A0E}"/>
          </ac:spMkLst>
        </pc:spChg>
        <pc:spChg chg="mod">
          <ac:chgData name="Dainton, John (Cockcroft Inst,DL,-)" userId="68875a2a-d9c4-4988-b0fc-404e00d7e75b" providerId="ADAL" clId="{5B8BA4C6-0345-4FEF-923C-DC4BEAC2DDF6}" dt="2024-09-12T17:24:16.765" v="1780" actId="14100"/>
          <ac:spMkLst>
            <pc:docMk/>
            <pc:sldMk cId="2441553655" sldId="528"/>
            <ac:spMk id="5" creationId="{14433EF2-0DEE-8D8A-2334-674CB8787934}"/>
          </ac:spMkLst>
        </pc:spChg>
      </pc:sldChg>
      <pc:sldChg chg="addSp modSp new del mod modClrScheme modAnim chgLayout">
        <pc:chgData name="Dainton, John (Cockcroft Inst,DL,-)" userId="68875a2a-d9c4-4988-b0fc-404e00d7e75b" providerId="ADAL" clId="{5B8BA4C6-0345-4FEF-923C-DC4BEAC2DDF6}" dt="2024-09-14T14:57:56.258" v="2588" actId="2696"/>
        <pc:sldMkLst>
          <pc:docMk/>
          <pc:sldMk cId="2236001226" sldId="529"/>
        </pc:sldMkLst>
        <pc:spChg chg="add mod">
          <ac:chgData name="Dainton, John (Cockcroft Inst,DL,-)" userId="68875a2a-d9c4-4988-b0fc-404e00d7e75b" providerId="ADAL" clId="{5B8BA4C6-0345-4FEF-923C-DC4BEAC2DDF6}" dt="2024-09-14T14:52:47.846" v="2578" actId="20577"/>
          <ac:spMkLst>
            <pc:docMk/>
            <pc:sldMk cId="2236001226" sldId="529"/>
            <ac:spMk id="8" creationId="{1C2B772C-9134-EF2D-D40B-D2D28665F4C8}"/>
          </ac:spMkLst>
        </pc:spChg>
        <pc:picChg chg="add mod">
          <ac:chgData name="Dainton, John (Cockcroft Inst,DL,-)" userId="68875a2a-d9c4-4988-b0fc-404e00d7e75b" providerId="ADAL" clId="{5B8BA4C6-0345-4FEF-923C-DC4BEAC2DDF6}" dt="2024-09-14T14:53:11.655" v="2580" actId="14100"/>
          <ac:picMkLst>
            <pc:docMk/>
            <pc:sldMk cId="2236001226" sldId="529"/>
            <ac:picMk id="3" creationId="{3E02EE00-87B7-2A5F-2C74-05AF46F9D023}"/>
          </ac:picMkLst>
        </pc:picChg>
        <pc:picChg chg="add mod">
          <ac:chgData name="Dainton, John (Cockcroft Inst,DL,-)" userId="68875a2a-d9c4-4988-b0fc-404e00d7e75b" providerId="ADAL" clId="{5B8BA4C6-0345-4FEF-923C-DC4BEAC2DDF6}" dt="2024-09-14T14:56:25.846" v="2586" actId="14100"/>
          <ac:picMkLst>
            <pc:docMk/>
            <pc:sldMk cId="2236001226" sldId="529"/>
            <ac:picMk id="5" creationId="{D848115E-BB27-5DE8-F6B9-DCD3E6BEDC6C}"/>
          </ac:picMkLst>
        </pc:picChg>
      </pc:sldChg>
      <pc:sldChg chg="add">
        <pc:chgData name="Dainton, John (Cockcroft Inst,DL,-)" userId="68875a2a-d9c4-4988-b0fc-404e00d7e75b" providerId="ADAL" clId="{5B8BA4C6-0345-4FEF-923C-DC4BEAC2DDF6}" dt="2024-09-14T14:58:24.711" v="2589"/>
        <pc:sldMkLst>
          <pc:docMk/>
          <pc:sldMk cId="3807111908" sldId="529"/>
        </pc:sldMkLst>
      </pc:sldChg>
      <pc:sldChg chg="addSp delSp modSp new mod">
        <pc:chgData name="Dainton, John (Cockcroft Inst,DL,-)" userId="68875a2a-d9c4-4988-b0fc-404e00d7e75b" providerId="ADAL" clId="{5B8BA4C6-0345-4FEF-923C-DC4BEAC2DDF6}" dt="2024-09-14T16:35:28.789" v="2764"/>
        <pc:sldMkLst>
          <pc:docMk/>
          <pc:sldMk cId="36388016" sldId="530"/>
        </pc:sldMkLst>
        <pc:spChg chg="mod">
          <ac:chgData name="Dainton, John (Cockcroft Inst,DL,-)" userId="68875a2a-d9c4-4988-b0fc-404e00d7e75b" providerId="ADAL" clId="{5B8BA4C6-0345-4FEF-923C-DC4BEAC2DDF6}" dt="2024-09-14T15:31:49.527" v="2664" actId="20577"/>
          <ac:spMkLst>
            <pc:docMk/>
            <pc:sldMk cId="36388016" sldId="530"/>
            <ac:spMk id="2" creationId="{4D9F32AA-C0E6-1F41-5FF7-F5798F4DF561}"/>
          </ac:spMkLst>
        </pc:spChg>
        <pc:spChg chg="del">
          <ac:chgData name="Dainton, John (Cockcroft Inst,DL,-)" userId="68875a2a-d9c4-4988-b0fc-404e00d7e75b" providerId="ADAL" clId="{5B8BA4C6-0345-4FEF-923C-DC4BEAC2DDF6}" dt="2024-09-14T15:15:30.782" v="2594" actId="478"/>
          <ac:spMkLst>
            <pc:docMk/>
            <pc:sldMk cId="36388016" sldId="530"/>
            <ac:spMk id="3" creationId="{227A553A-B594-4EB2-7719-03825C5C1589}"/>
          </ac:spMkLst>
        </pc:spChg>
        <pc:spChg chg="mod">
          <ac:chgData name="Dainton, John (Cockcroft Inst,DL,-)" userId="68875a2a-d9c4-4988-b0fc-404e00d7e75b" providerId="ADAL" clId="{5B8BA4C6-0345-4FEF-923C-DC4BEAC2DDF6}" dt="2024-09-14T15:15:40.856" v="2595" actId="20577"/>
          <ac:spMkLst>
            <pc:docMk/>
            <pc:sldMk cId="36388016" sldId="530"/>
            <ac:spMk id="4" creationId="{F622CE2A-52DE-B891-D6D6-CEF170BC1FF8}"/>
          </ac:spMkLst>
        </pc:spChg>
        <pc:spChg chg="add mod">
          <ac:chgData name="Dainton, John (Cockcroft Inst,DL,-)" userId="68875a2a-d9c4-4988-b0fc-404e00d7e75b" providerId="ADAL" clId="{5B8BA4C6-0345-4FEF-923C-DC4BEAC2DDF6}" dt="2024-09-14T16:34:42.768" v="2763" actId="207"/>
          <ac:spMkLst>
            <pc:docMk/>
            <pc:sldMk cId="36388016" sldId="530"/>
            <ac:spMk id="5" creationId="{833B06A9-98CA-1B6A-2A3B-CD834B64AB9C}"/>
          </ac:spMkLst>
        </pc:spChg>
        <pc:spChg chg="add mod">
          <ac:chgData name="Dainton, John (Cockcroft Inst,DL,-)" userId="68875a2a-d9c4-4988-b0fc-404e00d7e75b" providerId="ADAL" clId="{5B8BA4C6-0345-4FEF-923C-DC4BEAC2DDF6}" dt="2024-09-14T15:15:50.115" v="2596"/>
          <ac:spMkLst>
            <pc:docMk/>
            <pc:sldMk cId="36388016" sldId="530"/>
            <ac:spMk id="7" creationId="{AB64C9D0-77CF-E6E9-A249-F79519BBB17A}"/>
          </ac:spMkLst>
        </pc:spChg>
        <pc:spChg chg="add mod">
          <ac:chgData name="Dainton, John (Cockcroft Inst,DL,-)" userId="68875a2a-d9c4-4988-b0fc-404e00d7e75b" providerId="ADAL" clId="{5B8BA4C6-0345-4FEF-923C-DC4BEAC2DDF6}" dt="2024-09-14T15:15:50.115" v="2596"/>
          <ac:spMkLst>
            <pc:docMk/>
            <pc:sldMk cId="36388016" sldId="530"/>
            <ac:spMk id="9" creationId="{5F81B9E7-0860-6FB2-555A-E8F245C36974}"/>
          </ac:spMkLst>
        </pc:spChg>
        <pc:spChg chg="add mod">
          <ac:chgData name="Dainton, John (Cockcroft Inst,DL,-)" userId="68875a2a-d9c4-4988-b0fc-404e00d7e75b" providerId="ADAL" clId="{5B8BA4C6-0345-4FEF-923C-DC4BEAC2DDF6}" dt="2024-09-14T15:15:50.115" v="2596"/>
          <ac:spMkLst>
            <pc:docMk/>
            <pc:sldMk cId="36388016" sldId="530"/>
            <ac:spMk id="10" creationId="{073B5F12-3CA2-187C-A0DC-3F9743DC889E}"/>
          </ac:spMkLst>
        </pc:spChg>
        <pc:spChg chg="add mod">
          <ac:chgData name="Dainton, John (Cockcroft Inst,DL,-)" userId="68875a2a-d9c4-4988-b0fc-404e00d7e75b" providerId="ADAL" clId="{5B8BA4C6-0345-4FEF-923C-DC4BEAC2DDF6}" dt="2024-09-14T15:15:50.115" v="2596"/>
          <ac:spMkLst>
            <pc:docMk/>
            <pc:sldMk cId="36388016" sldId="530"/>
            <ac:spMk id="11" creationId="{0D3CD3F9-3C75-779D-465F-E4ABBB29147E}"/>
          </ac:spMkLst>
        </pc:spChg>
        <pc:graphicFrameChg chg="add mod modGraphic">
          <ac:chgData name="Dainton, John (Cockcroft Inst,DL,-)" userId="68875a2a-d9c4-4988-b0fc-404e00d7e75b" providerId="ADAL" clId="{5B8BA4C6-0345-4FEF-923C-DC4BEAC2DDF6}" dt="2024-09-14T16:35:28.789" v="2764"/>
          <ac:graphicFrameMkLst>
            <pc:docMk/>
            <pc:sldMk cId="36388016" sldId="530"/>
            <ac:graphicFrameMk id="6" creationId="{AB26AE46-2F56-63F8-23DB-813029D2F851}"/>
          </ac:graphicFrameMkLst>
        </pc:graphicFrameChg>
        <pc:graphicFrameChg chg="add mod">
          <ac:chgData name="Dainton, John (Cockcroft Inst,DL,-)" userId="68875a2a-d9c4-4988-b0fc-404e00d7e75b" providerId="ADAL" clId="{5B8BA4C6-0345-4FEF-923C-DC4BEAC2DDF6}" dt="2024-09-14T15:15:50.115" v="2596"/>
          <ac:graphicFrameMkLst>
            <pc:docMk/>
            <pc:sldMk cId="36388016" sldId="530"/>
            <ac:graphicFrameMk id="8" creationId="{609EACBB-CBFA-BE57-3550-E18E80E653CF}"/>
          </ac:graphicFrameMkLst>
        </pc:graphicFrameChg>
      </pc:sldChg>
      <pc:sldChg chg="addSp delSp modSp add mod">
        <pc:chgData name="Dainton, John (Cockcroft Inst,DL,-)" userId="68875a2a-d9c4-4988-b0fc-404e00d7e75b" providerId="ADAL" clId="{5B8BA4C6-0345-4FEF-923C-DC4BEAC2DDF6}" dt="2024-09-14T15:31:41.573" v="2663" actId="20577"/>
        <pc:sldMkLst>
          <pc:docMk/>
          <pc:sldMk cId="2793899600" sldId="531"/>
        </pc:sldMkLst>
        <pc:spChg chg="del">
          <ac:chgData name="Dainton, John (Cockcroft Inst,DL,-)" userId="68875a2a-d9c4-4988-b0fc-404e00d7e75b" providerId="ADAL" clId="{5B8BA4C6-0345-4FEF-923C-DC4BEAC2DDF6}" dt="2024-09-14T15:31:19.874" v="2660" actId="478"/>
          <ac:spMkLst>
            <pc:docMk/>
            <pc:sldMk cId="2793899600" sldId="531"/>
            <ac:spMk id="2" creationId="{4D9F32AA-C0E6-1F41-5FF7-F5798F4DF561}"/>
          </ac:spMkLst>
        </pc:spChg>
        <pc:spChg chg="add mod">
          <ac:chgData name="Dainton, John (Cockcroft Inst,DL,-)" userId="68875a2a-d9c4-4988-b0fc-404e00d7e75b" providerId="ADAL" clId="{5B8BA4C6-0345-4FEF-923C-DC4BEAC2DDF6}" dt="2024-09-14T15:19:52.439" v="2609"/>
          <ac:spMkLst>
            <pc:docMk/>
            <pc:sldMk cId="2793899600" sldId="531"/>
            <ac:spMk id="3" creationId="{601DAFFD-CC2A-9D42-B3C0-BE6AD86E4A12}"/>
          </ac:spMkLst>
        </pc:spChg>
        <pc:spChg chg="del">
          <ac:chgData name="Dainton, John (Cockcroft Inst,DL,-)" userId="68875a2a-d9c4-4988-b0fc-404e00d7e75b" providerId="ADAL" clId="{5B8BA4C6-0345-4FEF-923C-DC4BEAC2DDF6}" dt="2024-09-14T15:18:20.053" v="2608" actId="478"/>
          <ac:spMkLst>
            <pc:docMk/>
            <pc:sldMk cId="2793899600" sldId="531"/>
            <ac:spMk id="5" creationId="{833B06A9-98CA-1B6A-2A3B-CD834B64AB9C}"/>
          </ac:spMkLst>
        </pc:spChg>
        <pc:spChg chg="del">
          <ac:chgData name="Dainton, John (Cockcroft Inst,DL,-)" userId="68875a2a-d9c4-4988-b0fc-404e00d7e75b" providerId="ADAL" clId="{5B8BA4C6-0345-4FEF-923C-DC4BEAC2DDF6}" dt="2024-09-14T15:18:20.053" v="2608" actId="478"/>
          <ac:spMkLst>
            <pc:docMk/>
            <pc:sldMk cId="2793899600" sldId="531"/>
            <ac:spMk id="7" creationId="{AB64C9D0-77CF-E6E9-A249-F79519BBB17A}"/>
          </ac:spMkLst>
        </pc:spChg>
        <pc:spChg chg="del">
          <ac:chgData name="Dainton, John (Cockcroft Inst,DL,-)" userId="68875a2a-d9c4-4988-b0fc-404e00d7e75b" providerId="ADAL" clId="{5B8BA4C6-0345-4FEF-923C-DC4BEAC2DDF6}" dt="2024-09-14T15:18:20.053" v="2608" actId="478"/>
          <ac:spMkLst>
            <pc:docMk/>
            <pc:sldMk cId="2793899600" sldId="531"/>
            <ac:spMk id="9" creationId="{5F81B9E7-0860-6FB2-555A-E8F245C36974}"/>
          </ac:spMkLst>
        </pc:spChg>
        <pc:spChg chg="del">
          <ac:chgData name="Dainton, John (Cockcroft Inst,DL,-)" userId="68875a2a-d9c4-4988-b0fc-404e00d7e75b" providerId="ADAL" clId="{5B8BA4C6-0345-4FEF-923C-DC4BEAC2DDF6}" dt="2024-09-14T15:18:20.053" v="2608" actId="478"/>
          <ac:spMkLst>
            <pc:docMk/>
            <pc:sldMk cId="2793899600" sldId="531"/>
            <ac:spMk id="10" creationId="{073B5F12-3CA2-187C-A0DC-3F9743DC889E}"/>
          </ac:spMkLst>
        </pc:spChg>
        <pc:spChg chg="del">
          <ac:chgData name="Dainton, John (Cockcroft Inst,DL,-)" userId="68875a2a-d9c4-4988-b0fc-404e00d7e75b" providerId="ADAL" clId="{5B8BA4C6-0345-4FEF-923C-DC4BEAC2DDF6}" dt="2024-09-14T15:18:20.053" v="2608" actId="478"/>
          <ac:spMkLst>
            <pc:docMk/>
            <pc:sldMk cId="2793899600" sldId="531"/>
            <ac:spMk id="11" creationId="{0D3CD3F9-3C75-779D-465F-E4ABBB29147E}"/>
          </ac:spMkLst>
        </pc:spChg>
        <pc:spChg chg="add mod">
          <ac:chgData name="Dainton, John (Cockcroft Inst,DL,-)" userId="68875a2a-d9c4-4988-b0fc-404e00d7e75b" providerId="ADAL" clId="{5B8BA4C6-0345-4FEF-923C-DC4BEAC2DDF6}" dt="2024-09-14T15:19:52.439" v="2609"/>
          <ac:spMkLst>
            <pc:docMk/>
            <pc:sldMk cId="2793899600" sldId="531"/>
            <ac:spMk id="12" creationId="{83073424-E07D-96D4-16A7-09CFB1A5F6AE}"/>
          </ac:spMkLst>
        </pc:spChg>
        <pc:spChg chg="add mod">
          <ac:chgData name="Dainton, John (Cockcroft Inst,DL,-)" userId="68875a2a-d9c4-4988-b0fc-404e00d7e75b" providerId="ADAL" clId="{5B8BA4C6-0345-4FEF-923C-DC4BEAC2DDF6}" dt="2024-09-14T15:19:52.439" v="2609"/>
          <ac:spMkLst>
            <pc:docMk/>
            <pc:sldMk cId="2793899600" sldId="531"/>
            <ac:spMk id="14" creationId="{967455AE-D82E-31F7-4DBF-FD92A300825B}"/>
          </ac:spMkLst>
        </pc:spChg>
        <pc:spChg chg="add del mod">
          <ac:chgData name="Dainton, John (Cockcroft Inst,DL,-)" userId="68875a2a-d9c4-4988-b0fc-404e00d7e75b" providerId="ADAL" clId="{5B8BA4C6-0345-4FEF-923C-DC4BEAC2DDF6}" dt="2024-09-14T15:31:26.376" v="2661" actId="478"/>
          <ac:spMkLst>
            <pc:docMk/>
            <pc:sldMk cId="2793899600" sldId="531"/>
            <ac:spMk id="16" creationId="{E4CE322D-F6CB-E678-FDDB-FB40B13E5BA1}"/>
          </ac:spMkLst>
        </pc:spChg>
        <pc:spChg chg="add mod">
          <ac:chgData name="Dainton, John (Cockcroft Inst,DL,-)" userId="68875a2a-d9c4-4988-b0fc-404e00d7e75b" providerId="ADAL" clId="{5B8BA4C6-0345-4FEF-923C-DC4BEAC2DDF6}" dt="2024-09-14T15:31:41.573" v="2663" actId="20577"/>
          <ac:spMkLst>
            <pc:docMk/>
            <pc:sldMk cId="2793899600" sldId="531"/>
            <ac:spMk id="17" creationId="{18970A73-9D24-4D46-55FA-85ECF10F471B}"/>
          </ac:spMkLst>
        </pc:spChg>
        <pc:graphicFrameChg chg="del">
          <ac:chgData name="Dainton, John (Cockcroft Inst,DL,-)" userId="68875a2a-d9c4-4988-b0fc-404e00d7e75b" providerId="ADAL" clId="{5B8BA4C6-0345-4FEF-923C-DC4BEAC2DDF6}" dt="2024-09-14T15:18:20.053" v="2608" actId="478"/>
          <ac:graphicFrameMkLst>
            <pc:docMk/>
            <pc:sldMk cId="2793899600" sldId="531"/>
            <ac:graphicFrameMk id="6" creationId="{AB26AE46-2F56-63F8-23DB-813029D2F851}"/>
          </ac:graphicFrameMkLst>
        </pc:graphicFrameChg>
        <pc:graphicFrameChg chg="del">
          <ac:chgData name="Dainton, John (Cockcroft Inst,DL,-)" userId="68875a2a-d9c4-4988-b0fc-404e00d7e75b" providerId="ADAL" clId="{5B8BA4C6-0345-4FEF-923C-DC4BEAC2DDF6}" dt="2024-09-14T15:18:20.053" v="2608" actId="478"/>
          <ac:graphicFrameMkLst>
            <pc:docMk/>
            <pc:sldMk cId="2793899600" sldId="531"/>
            <ac:graphicFrameMk id="8" creationId="{609EACBB-CBFA-BE57-3550-E18E80E653CF}"/>
          </ac:graphicFrameMkLst>
        </pc:graphicFrameChg>
        <pc:graphicFrameChg chg="add mod modGraphic">
          <ac:chgData name="Dainton, John (Cockcroft Inst,DL,-)" userId="68875a2a-d9c4-4988-b0fc-404e00d7e75b" providerId="ADAL" clId="{5B8BA4C6-0345-4FEF-923C-DC4BEAC2DDF6}" dt="2024-09-14T15:28:59.684" v="2640"/>
          <ac:graphicFrameMkLst>
            <pc:docMk/>
            <pc:sldMk cId="2793899600" sldId="531"/>
            <ac:graphicFrameMk id="13" creationId="{91BFEB38-BA28-9740-95EA-110456734149}"/>
          </ac:graphicFrameMkLst>
        </pc:graphicFrameChg>
      </pc:sldChg>
      <pc:sldChg chg="addSp delSp modSp add mod">
        <pc:chgData name="Dainton, John (Cockcroft Inst,DL,-)" userId="68875a2a-d9c4-4988-b0fc-404e00d7e75b" providerId="ADAL" clId="{5B8BA4C6-0345-4FEF-923C-DC4BEAC2DDF6}" dt="2024-09-14T15:32:29.344" v="2668" actId="20577"/>
        <pc:sldMkLst>
          <pc:docMk/>
          <pc:sldMk cId="2459297482" sldId="532"/>
        </pc:sldMkLst>
        <pc:spChg chg="del">
          <ac:chgData name="Dainton, John (Cockcroft Inst,DL,-)" userId="68875a2a-d9c4-4988-b0fc-404e00d7e75b" providerId="ADAL" clId="{5B8BA4C6-0345-4FEF-923C-DC4BEAC2DDF6}" dt="2024-09-14T15:32:15.334" v="2665" actId="478"/>
          <ac:spMkLst>
            <pc:docMk/>
            <pc:sldMk cId="2459297482" sldId="532"/>
            <ac:spMk id="2" creationId="{4D9F32AA-C0E6-1F41-5FF7-F5798F4DF561}"/>
          </ac:spMkLst>
        </pc:spChg>
        <pc:spChg chg="del">
          <ac:chgData name="Dainton, John (Cockcroft Inst,DL,-)" userId="68875a2a-d9c4-4988-b0fc-404e00d7e75b" providerId="ADAL" clId="{5B8BA4C6-0345-4FEF-923C-DC4BEAC2DDF6}" dt="2024-09-14T15:20:35.048" v="2611" actId="478"/>
          <ac:spMkLst>
            <pc:docMk/>
            <pc:sldMk cId="2459297482" sldId="532"/>
            <ac:spMk id="3" creationId="{601DAFFD-CC2A-9D42-B3C0-BE6AD86E4A12}"/>
          </ac:spMkLst>
        </pc:spChg>
        <pc:spChg chg="add mod">
          <ac:chgData name="Dainton, John (Cockcroft Inst,DL,-)" userId="68875a2a-d9c4-4988-b0fc-404e00d7e75b" providerId="ADAL" clId="{5B8BA4C6-0345-4FEF-923C-DC4BEAC2DDF6}" dt="2024-09-14T15:21:36.337" v="2612"/>
          <ac:spMkLst>
            <pc:docMk/>
            <pc:sldMk cId="2459297482" sldId="532"/>
            <ac:spMk id="5" creationId="{155E1722-1A53-2EF4-B140-2DFFE163D5B7}"/>
          </ac:spMkLst>
        </pc:spChg>
        <pc:spChg chg="add mod">
          <ac:chgData name="Dainton, John (Cockcroft Inst,DL,-)" userId="68875a2a-d9c4-4988-b0fc-404e00d7e75b" providerId="ADAL" clId="{5B8BA4C6-0345-4FEF-923C-DC4BEAC2DDF6}" dt="2024-09-14T15:21:36.337" v="2612"/>
          <ac:spMkLst>
            <pc:docMk/>
            <pc:sldMk cId="2459297482" sldId="532"/>
            <ac:spMk id="6" creationId="{0A36AABF-E5AC-196A-7536-3CCE95BBB1F8}"/>
          </ac:spMkLst>
        </pc:spChg>
        <pc:spChg chg="add mod">
          <ac:chgData name="Dainton, John (Cockcroft Inst,DL,-)" userId="68875a2a-d9c4-4988-b0fc-404e00d7e75b" providerId="ADAL" clId="{5B8BA4C6-0345-4FEF-923C-DC4BEAC2DDF6}" dt="2024-09-14T15:21:36.337" v="2612"/>
          <ac:spMkLst>
            <pc:docMk/>
            <pc:sldMk cId="2459297482" sldId="532"/>
            <ac:spMk id="7" creationId="{0204E4BE-2A60-BF1D-67F1-5E874788EDF3}"/>
          </ac:spMkLst>
        </pc:spChg>
        <pc:spChg chg="add mod">
          <ac:chgData name="Dainton, John (Cockcroft Inst,DL,-)" userId="68875a2a-d9c4-4988-b0fc-404e00d7e75b" providerId="ADAL" clId="{5B8BA4C6-0345-4FEF-923C-DC4BEAC2DDF6}" dt="2024-09-14T15:21:36.337" v="2612"/>
          <ac:spMkLst>
            <pc:docMk/>
            <pc:sldMk cId="2459297482" sldId="532"/>
            <ac:spMk id="8" creationId="{CF1FC17C-4988-4413-7FFB-5DC07C91DC01}"/>
          </ac:spMkLst>
        </pc:spChg>
        <pc:spChg chg="add del mod">
          <ac:chgData name="Dainton, John (Cockcroft Inst,DL,-)" userId="68875a2a-d9c4-4988-b0fc-404e00d7e75b" providerId="ADAL" clId="{5B8BA4C6-0345-4FEF-923C-DC4BEAC2DDF6}" dt="2024-09-14T15:32:18.656" v="2666" actId="478"/>
          <ac:spMkLst>
            <pc:docMk/>
            <pc:sldMk cId="2459297482" sldId="532"/>
            <ac:spMk id="11" creationId="{AC15F610-AFDB-9854-2368-185E9D7A08F8}"/>
          </ac:spMkLst>
        </pc:spChg>
        <pc:spChg chg="del">
          <ac:chgData name="Dainton, John (Cockcroft Inst,DL,-)" userId="68875a2a-d9c4-4988-b0fc-404e00d7e75b" providerId="ADAL" clId="{5B8BA4C6-0345-4FEF-923C-DC4BEAC2DDF6}" dt="2024-09-14T15:20:35.048" v="2611" actId="478"/>
          <ac:spMkLst>
            <pc:docMk/>
            <pc:sldMk cId="2459297482" sldId="532"/>
            <ac:spMk id="12" creationId="{83073424-E07D-96D4-16A7-09CFB1A5F6AE}"/>
          </ac:spMkLst>
        </pc:spChg>
        <pc:spChg chg="del">
          <ac:chgData name="Dainton, John (Cockcroft Inst,DL,-)" userId="68875a2a-d9c4-4988-b0fc-404e00d7e75b" providerId="ADAL" clId="{5B8BA4C6-0345-4FEF-923C-DC4BEAC2DDF6}" dt="2024-09-14T15:20:35.048" v="2611" actId="478"/>
          <ac:spMkLst>
            <pc:docMk/>
            <pc:sldMk cId="2459297482" sldId="532"/>
            <ac:spMk id="14" creationId="{967455AE-D82E-31F7-4DBF-FD92A300825B}"/>
          </ac:spMkLst>
        </pc:spChg>
        <pc:spChg chg="add mod">
          <ac:chgData name="Dainton, John (Cockcroft Inst,DL,-)" userId="68875a2a-d9c4-4988-b0fc-404e00d7e75b" providerId="ADAL" clId="{5B8BA4C6-0345-4FEF-923C-DC4BEAC2DDF6}" dt="2024-09-14T15:32:29.344" v="2668" actId="20577"/>
          <ac:spMkLst>
            <pc:docMk/>
            <pc:sldMk cId="2459297482" sldId="532"/>
            <ac:spMk id="15" creationId="{6FA53B7E-CE61-4ABD-8714-077B6599307C}"/>
          </ac:spMkLst>
        </pc:spChg>
        <pc:graphicFrameChg chg="add mod">
          <ac:chgData name="Dainton, John (Cockcroft Inst,DL,-)" userId="68875a2a-d9c4-4988-b0fc-404e00d7e75b" providerId="ADAL" clId="{5B8BA4C6-0345-4FEF-923C-DC4BEAC2DDF6}" dt="2024-09-14T15:21:36.337" v="2612"/>
          <ac:graphicFrameMkLst>
            <pc:docMk/>
            <pc:sldMk cId="2459297482" sldId="532"/>
            <ac:graphicFrameMk id="9" creationId="{5649C2B3-87CD-0DFB-402D-CE61C2BC5A9D}"/>
          </ac:graphicFrameMkLst>
        </pc:graphicFrameChg>
        <pc:graphicFrameChg chg="del">
          <ac:chgData name="Dainton, John (Cockcroft Inst,DL,-)" userId="68875a2a-d9c4-4988-b0fc-404e00d7e75b" providerId="ADAL" clId="{5B8BA4C6-0345-4FEF-923C-DC4BEAC2DDF6}" dt="2024-09-14T15:20:35.048" v="2611" actId="478"/>
          <ac:graphicFrameMkLst>
            <pc:docMk/>
            <pc:sldMk cId="2459297482" sldId="532"/>
            <ac:graphicFrameMk id="13" creationId="{91BFEB38-BA28-9740-95EA-110456734149}"/>
          </ac:graphicFrameMkLst>
        </pc:graphicFrameChg>
      </pc:sldChg>
      <pc:sldChg chg="add">
        <pc:chgData name="Dainton, John (Cockcroft Inst,DL,-)" userId="68875a2a-d9c4-4988-b0fc-404e00d7e75b" providerId="ADAL" clId="{5B8BA4C6-0345-4FEF-923C-DC4BEAC2DDF6}" dt="2024-09-20T07:11:59.347" v="2993"/>
        <pc:sldMkLst>
          <pc:docMk/>
          <pc:sldMk cId="1683893892" sldId="533"/>
        </pc:sldMkLst>
      </pc:sldChg>
      <pc:sldChg chg="addSp delSp modSp add del mod">
        <pc:chgData name="Dainton, John (Cockcroft Inst,DL,-)" userId="68875a2a-d9c4-4988-b0fc-404e00d7e75b" providerId="ADAL" clId="{5B8BA4C6-0345-4FEF-923C-DC4BEAC2DDF6}" dt="2024-09-20T07:11:45.718" v="2992" actId="2696"/>
        <pc:sldMkLst>
          <pc:docMk/>
          <pc:sldMk cId="2584083230" sldId="533"/>
        </pc:sldMkLst>
        <pc:spChg chg="del">
          <ac:chgData name="Dainton, John (Cockcroft Inst,DL,-)" userId="68875a2a-d9c4-4988-b0fc-404e00d7e75b" providerId="ADAL" clId="{5B8BA4C6-0345-4FEF-923C-DC4BEAC2DDF6}" dt="2024-09-14T15:32:43.760" v="2669" actId="478"/>
          <ac:spMkLst>
            <pc:docMk/>
            <pc:sldMk cId="2584083230" sldId="533"/>
            <ac:spMk id="2" creationId="{4D9F32AA-C0E6-1F41-5FF7-F5798F4DF561}"/>
          </ac:spMkLst>
        </pc:spChg>
        <pc:spChg chg="add mod">
          <ac:chgData name="Dainton, John (Cockcroft Inst,DL,-)" userId="68875a2a-d9c4-4988-b0fc-404e00d7e75b" providerId="ADAL" clId="{5B8BA4C6-0345-4FEF-923C-DC4BEAC2DDF6}" dt="2024-09-14T16:38:10.038" v="2771" actId="113"/>
          <ac:spMkLst>
            <pc:docMk/>
            <pc:sldMk cId="2584083230" sldId="533"/>
            <ac:spMk id="3" creationId="{B2FDAE3F-3D38-91B7-A542-A24E723EB625}"/>
          </ac:spMkLst>
        </pc:spChg>
        <pc:spChg chg="del">
          <ac:chgData name="Dainton, John (Cockcroft Inst,DL,-)" userId="68875a2a-d9c4-4988-b0fc-404e00d7e75b" providerId="ADAL" clId="{5B8BA4C6-0345-4FEF-923C-DC4BEAC2DDF6}" dt="2024-09-14T15:25:38.076" v="2614" actId="478"/>
          <ac:spMkLst>
            <pc:docMk/>
            <pc:sldMk cId="2584083230" sldId="533"/>
            <ac:spMk id="5" creationId="{155E1722-1A53-2EF4-B140-2DFFE163D5B7}"/>
          </ac:spMkLst>
        </pc:spChg>
        <pc:spChg chg="del">
          <ac:chgData name="Dainton, John (Cockcroft Inst,DL,-)" userId="68875a2a-d9c4-4988-b0fc-404e00d7e75b" providerId="ADAL" clId="{5B8BA4C6-0345-4FEF-923C-DC4BEAC2DDF6}" dt="2024-09-14T15:26:35.420" v="2615" actId="478"/>
          <ac:spMkLst>
            <pc:docMk/>
            <pc:sldMk cId="2584083230" sldId="533"/>
            <ac:spMk id="6" creationId="{0A36AABF-E5AC-196A-7536-3CCE95BBB1F8}"/>
          </ac:spMkLst>
        </pc:spChg>
        <pc:spChg chg="del">
          <ac:chgData name="Dainton, John (Cockcroft Inst,DL,-)" userId="68875a2a-d9c4-4988-b0fc-404e00d7e75b" providerId="ADAL" clId="{5B8BA4C6-0345-4FEF-923C-DC4BEAC2DDF6}" dt="2024-09-14T15:25:38.076" v="2614" actId="478"/>
          <ac:spMkLst>
            <pc:docMk/>
            <pc:sldMk cId="2584083230" sldId="533"/>
            <ac:spMk id="7" creationId="{0204E4BE-2A60-BF1D-67F1-5E874788EDF3}"/>
          </ac:spMkLst>
        </pc:spChg>
        <pc:spChg chg="del">
          <ac:chgData name="Dainton, John (Cockcroft Inst,DL,-)" userId="68875a2a-d9c4-4988-b0fc-404e00d7e75b" providerId="ADAL" clId="{5B8BA4C6-0345-4FEF-923C-DC4BEAC2DDF6}" dt="2024-09-14T15:25:38.076" v="2614" actId="478"/>
          <ac:spMkLst>
            <pc:docMk/>
            <pc:sldMk cId="2584083230" sldId="533"/>
            <ac:spMk id="8" creationId="{CF1FC17C-4988-4413-7FFB-5DC07C91DC01}"/>
          </ac:spMkLst>
        </pc:spChg>
        <pc:spChg chg="add mod">
          <ac:chgData name="Dainton, John (Cockcroft Inst,DL,-)" userId="68875a2a-d9c4-4988-b0fc-404e00d7e75b" providerId="ADAL" clId="{5B8BA4C6-0345-4FEF-923C-DC4BEAC2DDF6}" dt="2024-09-14T15:26:38.483" v="2616"/>
          <ac:spMkLst>
            <pc:docMk/>
            <pc:sldMk cId="2584083230" sldId="533"/>
            <ac:spMk id="10" creationId="{DA1BA273-C25E-DE69-3192-932294AFEB8C}"/>
          </ac:spMkLst>
        </pc:spChg>
        <pc:spChg chg="add mod">
          <ac:chgData name="Dainton, John (Cockcroft Inst,DL,-)" userId="68875a2a-d9c4-4988-b0fc-404e00d7e75b" providerId="ADAL" clId="{5B8BA4C6-0345-4FEF-923C-DC4BEAC2DDF6}" dt="2024-09-14T15:34:12.311" v="2679" actId="20577"/>
          <ac:spMkLst>
            <pc:docMk/>
            <pc:sldMk cId="2584083230" sldId="533"/>
            <ac:spMk id="11" creationId="{497B4FFF-1AE7-F574-D371-0C93CDC7C77C}"/>
          </ac:spMkLst>
        </pc:spChg>
        <pc:spChg chg="add del mod">
          <ac:chgData name="Dainton, John (Cockcroft Inst,DL,-)" userId="68875a2a-d9c4-4988-b0fc-404e00d7e75b" providerId="ADAL" clId="{5B8BA4C6-0345-4FEF-923C-DC4BEAC2DDF6}" dt="2024-09-14T15:32:47.217" v="2670" actId="478"/>
          <ac:spMkLst>
            <pc:docMk/>
            <pc:sldMk cId="2584083230" sldId="533"/>
            <ac:spMk id="13" creationId="{D5213BC6-9B7A-F318-32BE-09A913608F4A}"/>
          </ac:spMkLst>
        </pc:spChg>
        <pc:spChg chg="add mod">
          <ac:chgData name="Dainton, John (Cockcroft Inst,DL,-)" userId="68875a2a-d9c4-4988-b0fc-404e00d7e75b" providerId="ADAL" clId="{5B8BA4C6-0345-4FEF-923C-DC4BEAC2DDF6}" dt="2024-09-14T15:32:58.308" v="2672" actId="20577"/>
          <ac:spMkLst>
            <pc:docMk/>
            <pc:sldMk cId="2584083230" sldId="533"/>
            <ac:spMk id="14" creationId="{FFA4A88F-FCD1-DA8F-BFCA-5409645E8EB3}"/>
          </ac:spMkLst>
        </pc:spChg>
        <pc:graphicFrameChg chg="del">
          <ac:chgData name="Dainton, John (Cockcroft Inst,DL,-)" userId="68875a2a-d9c4-4988-b0fc-404e00d7e75b" providerId="ADAL" clId="{5B8BA4C6-0345-4FEF-923C-DC4BEAC2DDF6}" dt="2024-09-14T15:25:38.076" v="2614" actId="478"/>
          <ac:graphicFrameMkLst>
            <pc:docMk/>
            <pc:sldMk cId="2584083230" sldId="533"/>
            <ac:graphicFrameMk id="9" creationId="{5649C2B3-87CD-0DFB-402D-CE61C2BC5A9D}"/>
          </ac:graphicFrameMkLst>
        </pc:graphicFrameChg>
      </pc:sldChg>
      <pc:sldChg chg="delSp add del mod">
        <pc:chgData name="Dainton, John (Cockcroft Inst,DL,-)" userId="68875a2a-d9c4-4988-b0fc-404e00d7e75b" providerId="ADAL" clId="{5B8BA4C6-0345-4FEF-923C-DC4BEAC2DDF6}" dt="2024-09-14T17:58:09.957" v="2987" actId="47"/>
        <pc:sldMkLst>
          <pc:docMk/>
          <pc:sldMk cId="0" sldId="758"/>
        </pc:sldMkLst>
        <pc:spChg chg="del">
          <ac:chgData name="Dainton, John (Cockcroft Inst,DL,-)" userId="68875a2a-d9c4-4988-b0fc-404e00d7e75b" providerId="ADAL" clId="{5B8BA4C6-0345-4FEF-923C-DC4BEAC2DDF6}" dt="2024-09-14T16:48:55.915" v="2815" actId="478"/>
          <ac:spMkLst>
            <pc:docMk/>
            <pc:sldMk cId="0" sldId="758"/>
            <ac:spMk id="2" creationId="{94A5B267-1C75-8057-B344-D6D8FAAAA88A}"/>
          </ac:spMkLst>
        </pc:spChg>
      </pc:sldChg>
      <pc:sldChg chg="delSp add del mod">
        <pc:chgData name="Dainton, John (Cockcroft Inst,DL,-)" userId="68875a2a-d9c4-4988-b0fc-404e00d7e75b" providerId="ADAL" clId="{5B8BA4C6-0345-4FEF-923C-DC4BEAC2DDF6}" dt="2024-09-14T17:58:13.418" v="2988" actId="47"/>
        <pc:sldMkLst>
          <pc:docMk/>
          <pc:sldMk cId="0" sldId="768"/>
        </pc:sldMkLst>
        <pc:spChg chg="del">
          <ac:chgData name="Dainton, John (Cockcroft Inst,DL,-)" userId="68875a2a-d9c4-4988-b0fc-404e00d7e75b" providerId="ADAL" clId="{5B8BA4C6-0345-4FEF-923C-DC4BEAC2DDF6}" dt="2024-09-14T16:49:25.702" v="2816" actId="478"/>
          <ac:spMkLst>
            <pc:docMk/>
            <pc:sldMk cId="0" sldId="768"/>
            <ac:spMk id="2" creationId="{28C15B6F-6A93-9122-7FF8-43DB2AF89BFB}"/>
          </ac:spMkLst>
        </pc:spChg>
      </pc:sldChg>
      <pc:sldChg chg="addSp delSp modSp add mod">
        <pc:chgData name="Dainton, John (Cockcroft Inst,DL,-)" userId="68875a2a-d9c4-4988-b0fc-404e00d7e75b" providerId="ADAL" clId="{5B8BA4C6-0345-4FEF-923C-DC4BEAC2DDF6}" dt="2024-09-14T17:12:19.508" v="2830" actId="14100"/>
        <pc:sldMkLst>
          <pc:docMk/>
          <pc:sldMk cId="0" sldId="780"/>
        </pc:sldMkLst>
        <pc:spChg chg="del">
          <ac:chgData name="Dainton, John (Cockcroft Inst,DL,-)" userId="68875a2a-d9c4-4988-b0fc-404e00d7e75b" providerId="ADAL" clId="{5B8BA4C6-0345-4FEF-923C-DC4BEAC2DDF6}" dt="2024-09-14T15:38:42.682" v="2685" actId="478"/>
          <ac:spMkLst>
            <pc:docMk/>
            <pc:sldMk cId="0" sldId="780"/>
            <ac:spMk id="2" creationId="{5B4833EF-C594-40DD-D6F1-7614B2AF567F}"/>
          </ac:spMkLst>
        </pc:spChg>
        <pc:spChg chg="add del mod">
          <ac:chgData name="Dainton, John (Cockcroft Inst,DL,-)" userId="68875a2a-d9c4-4988-b0fc-404e00d7e75b" providerId="ADAL" clId="{5B8BA4C6-0345-4FEF-923C-DC4BEAC2DDF6}" dt="2024-09-14T15:40:54.151" v="2704" actId="478"/>
          <ac:spMkLst>
            <pc:docMk/>
            <pc:sldMk cId="0" sldId="780"/>
            <ac:spMk id="3" creationId="{588EE532-8BDB-8C50-1F49-B9D72629320B}"/>
          </ac:spMkLst>
        </pc:spChg>
        <pc:spChg chg="add mod">
          <ac:chgData name="Dainton, John (Cockcroft Inst,DL,-)" userId="68875a2a-d9c4-4988-b0fc-404e00d7e75b" providerId="ADAL" clId="{5B8BA4C6-0345-4FEF-923C-DC4BEAC2DDF6}" dt="2024-09-14T17:12:19.508" v="2830" actId="14100"/>
          <ac:spMkLst>
            <pc:docMk/>
            <pc:sldMk cId="0" sldId="780"/>
            <ac:spMk id="6" creationId="{F3C1AA07-0ED1-DB2E-6584-12C1F9CA1FCC}"/>
          </ac:spMkLst>
        </pc:spChg>
        <pc:spChg chg="add del">
          <ac:chgData name="Dainton, John (Cockcroft Inst,DL,-)" userId="68875a2a-d9c4-4988-b0fc-404e00d7e75b" providerId="ADAL" clId="{5B8BA4C6-0345-4FEF-923C-DC4BEAC2DDF6}" dt="2024-09-14T15:52:38.675" v="2761" actId="478"/>
          <ac:spMkLst>
            <pc:docMk/>
            <pc:sldMk cId="0" sldId="780"/>
            <ac:spMk id="8" creationId="{415C0938-C99B-9DB1-F1BD-140F1260259D}"/>
          </ac:spMkLst>
        </pc:spChg>
        <pc:spChg chg="mod">
          <ac:chgData name="Dainton, John (Cockcroft Inst,DL,-)" userId="68875a2a-d9c4-4988-b0fc-404e00d7e75b" providerId="ADAL" clId="{5B8BA4C6-0345-4FEF-923C-DC4BEAC2DDF6}" dt="2024-09-14T15:51:06.049" v="2748" actId="1036"/>
          <ac:spMkLst>
            <pc:docMk/>
            <pc:sldMk cId="0" sldId="780"/>
            <ac:spMk id="1001479" creationId="{D0C090EB-CAC7-DE00-C9B4-DAE21E48270B}"/>
          </ac:spMkLst>
        </pc:spChg>
        <pc:spChg chg="mod">
          <ac:chgData name="Dainton, John (Cockcroft Inst,DL,-)" userId="68875a2a-d9c4-4988-b0fc-404e00d7e75b" providerId="ADAL" clId="{5B8BA4C6-0345-4FEF-923C-DC4BEAC2DDF6}" dt="2024-09-14T15:52:32.329" v="2760" actId="20577"/>
          <ac:spMkLst>
            <pc:docMk/>
            <pc:sldMk cId="0" sldId="780"/>
            <ac:spMk id="1001480" creationId="{F8448476-FDD9-4328-F573-D4CD382114CB}"/>
          </ac:spMkLst>
        </pc:spChg>
        <pc:picChg chg="add mod">
          <ac:chgData name="Dainton, John (Cockcroft Inst,DL,-)" userId="68875a2a-d9c4-4988-b0fc-404e00d7e75b" providerId="ADAL" clId="{5B8BA4C6-0345-4FEF-923C-DC4BEAC2DDF6}" dt="2024-09-14T15:51:06.049" v="2748" actId="1036"/>
          <ac:picMkLst>
            <pc:docMk/>
            <pc:sldMk cId="0" sldId="780"/>
            <ac:picMk id="5" creationId="{D3BD4A39-A87E-8848-CC74-98454A3C2AF4}"/>
          </ac:picMkLst>
        </pc:picChg>
        <pc:picChg chg="del">
          <ac:chgData name="Dainton, John (Cockcroft Inst,DL,-)" userId="68875a2a-d9c4-4988-b0fc-404e00d7e75b" providerId="ADAL" clId="{5B8BA4C6-0345-4FEF-923C-DC4BEAC2DDF6}" dt="2024-09-14T15:40:47.220" v="2703" actId="478"/>
          <ac:picMkLst>
            <pc:docMk/>
            <pc:sldMk cId="0" sldId="780"/>
            <ac:picMk id="1001481" creationId="{37C7A362-5DE3-9BB9-1397-71C2E540DEBF}"/>
          </ac:picMkLst>
        </pc:picChg>
      </pc:sldChg>
      <pc:sldChg chg="add">
        <pc:chgData name="Dainton, John (Cockcroft Inst,DL,-)" userId="68875a2a-d9c4-4988-b0fc-404e00d7e75b" providerId="ADAL" clId="{5B8BA4C6-0345-4FEF-923C-DC4BEAC2DDF6}" dt="2024-09-14T17:01:28.316" v="2817"/>
        <pc:sldMkLst>
          <pc:docMk/>
          <pc:sldMk cId="0" sldId="782"/>
        </pc:sldMkLst>
      </pc:sldChg>
      <pc:sldChg chg="addSp delSp modSp new mod modClrScheme chgLayout">
        <pc:chgData name="Dainton, John (Cockcroft Inst,DL,-)" userId="68875a2a-d9c4-4988-b0fc-404e00d7e75b" providerId="ADAL" clId="{5B8BA4C6-0345-4FEF-923C-DC4BEAC2DDF6}" dt="2024-09-14T17:42:41.232" v="2951" actId="14100"/>
        <pc:sldMkLst>
          <pc:docMk/>
          <pc:sldMk cId="2714161668" sldId="783"/>
        </pc:sldMkLst>
        <pc:spChg chg="del">
          <ac:chgData name="Dainton, John (Cockcroft Inst,DL,-)" userId="68875a2a-d9c4-4988-b0fc-404e00d7e75b" providerId="ADAL" clId="{5B8BA4C6-0345-4FEF-923C-DC4BEAC2DDF6}" dt="2024-09-14T17:40:06.780" v="2889" actId="26606"/>
          <ac:spMkLst>
            <pc:docMk/>
            <pc:sldMk cId="2714161668" sldId="783"/>
            <ac:spMk id="2" creationId="{78516169-A8CD-17BA-73DC-C14BF4E5D884}"/>
          </ac:spMkLst>
        </pc:spChg>
        <pc:spChg chg="del">
          <ac:chgData name="Dainton, John (Cockcroft Inst,DL,-)" userId="68875a2a-d9c4-4988-b0fc-404e00d7e75b" providerId="ADAL" clId="{5B8BA4C6-0345-4FEF-923C-DC4BEAC2DDF6}" dt="2024-09-14T17:39:19.446" v="2887" actId="478"/>
          <ac:spMkLst>
            <pc:docMk/>
            <pc:sldMk cId="2714161668" sldId="783"/>
            <ac:spMk id="3" creationId="{8863BDC8-9D73-3DE5-84C7-2E27AC7375BC}"/>
          </ac:spMkLst>
        </pc:spChg>
        <pc:spChg chg="del">
          <ac:chgData name="Dainton, John (Cockcroft Inst,DL,-)" userId="68875a2a-d9c4-4988-b0fc-404e00d7e75b" providerId="ADAL" clId="{5B8BA4C6-0345-4FEF-923C-DC4BEAC2DDF6}" dt="2024-09-14T17:39:19.446" v="2887" actId="478"/>
          <ac:spMkLst>
            <pc:docMk/>
            <pc:sldMk cId="2714161668" sldId="783"/>
            <ac:spMk id="4" creationId="{637AD5D1-4FF2-C249-8862-EE495E6C109C}"/>
          </ac:spMkLst>
        </pc:spChg>
        <pc:spChg chg="del">
          <ac:chgData name="Dainton, John (Cockcroft Inst,DL,-)" userId="68875a2a-d9c4-4988-b0fc-404e00d7e75b" providerId="ADAL" clId="{5B8BA4C6-0345-4FEF-923C-DC4BEAC2DDF6}" dt="2024-09-14T17:39:19.446" v="2887" actId="478"/>
          <ac:spMkLst>
            <pc:docMk/>
            <pc:sldMk cId="2714161668" sldId="783"/>
            <ac:spMk id="5" creationId="{216FD879-6217-46FB-6482-957AF93315E8}"/>
          </ac:spMkLst>
        </pc:spChg>
        <pc:spChg chg="del">
          <ac:chgData name="Dainton, John (Cockcroft Inst,DL,-)" userId="68875a2a-d9c4-4988-b0fc-404e00d7e75b" providerId="ADAL" clId="{5B8BA4C6-0345-4FEF-923C-DC4BEAC2DDF6}" dt="2024-09-14T17:39:19.446" v="2887" actId="478"/>
          <ac:spMkLst>
            <pc:docMk/>
            <pc:sldMk cId="2714161668" sldId="783"/>
            <ac:spMk id="6" creationId="{6FFBA321-EC14-3FB0-43BD-BCB42AF8DD66}"/>
          </ac:spMkLst>
        </pc:spChg>
        <pc:spChg chg="del mod">
          <ac:chgData name="Dainton, John (Cockcroft Inst,DL,-)" userId="68875a2a-d9c4-4988-b0fc-404e00d7e75b" providerId="ADAL" clId="{5B8BA4C6-0345-4FEF-923C-DC4BEAC2DDF6}" dt="2024-09-14T17:39:08.451" v="2886" actId="478"/>
          <ac:spMkLst>
            <pc:docMk/>
            <pc:sldMk cId="2714161668" sldId="783"/>
            <ac:spMk id="7" creationId="{2342A694-3FC9-7CBA-4AC0-0E767222AA7F}"/>
          </ac:spMkLst>
        </pc:spChg>
        <pc:spChg chg="add mod">
          <ac:chgData name="Dainton, John (Cockcroft Inst,DL,-)" userId="68875a2a-d9c4-4988-b0fc-404e00d7e75b" providerId="ADAL" clId="{5B8BA4C6-0345-4FEF-923C-DC4BEAC2DDF6}" dt="2024-09-14T17:42:41.232" v="2951" actId="14100"/>
          <ac:spMkLst>
            <pc:docMk/>
            <pc:sldMk cId="2714161668" sldId="783"/>
            <ac:spMk id="14" creationId="{4BC780E2-78E6-347C-B34D-62FB6957CC53}"/>
          </ac:spMkLst>
        </pc:spChg>
        <pc:picChg chg="add del mod">
          <ac:chgData name="Dainton, John (Cockcroft Inst,DL,-)" userId="68875a2a-d9c4-4988-b0fc-404e00d7e75b" providerId="ADAL" clId="{5B8BA4C6-0345-4FEF-923C-DC4BEAC2DDF6}" dt="2024-09-14T17:40:27.765" v="2892" actId="478"/>
          <ac:picMkLst>
            <pc:docMk/>
            <pc:sldMk cId="2714161668" sldId="783"/>
            <ac:picMk id="9" creationId="{AE023D6E-47A1-031D-26D0-C87F6B4AEBB9}"/>
          </ac:picMkLst>
        </pc:picChg>
        <pc:picChg chg="add mod">
          <ac:chgData name="Dainton, John (Cockcroft Inst,DL,-)" userId="68875a2a-d9c4-4988-b0fc-404e00d7e75b" providerId="ADAL" clId="{5B8BA4C6-0345-4FEF-923C-DC4BEAC2DDF6}" dt="2024-09-14T17:42:33.680" v="2950" actId="1076"/>
          <ac:picMkLst>
            <pc:docMk/>
            <pc:sldMk cId="2714161668" sldId="783"/>
            <ac:picMk id="11" creationId="{EE2D0B6E-FA00-4DA4-6F96-A1DA53F60AEF}"/>
          </ac:picMkLst>
        </pc:picChg>
      </pc:sldChg>
      <pc:sldChg chg="add">
        <pc:chgData name="Dainton, John (Cockcroft Inst,DL,-)" userId="68875a2a-d9c4-4988-b0fc-404e00d7e75b" providerId="ADAL" clId="{5B8BA4C6-0345-4FEF-923C-DC4BEAC2DDF6}" dt="2024-09-14T17:56:44.939" v="2986"/>
        <pc:sldMkLst>
          <pc:docMk/>
          <pc:sldMk cId="0" sldId="785"/>
        </pc:sldMkLst>
      </pc:sldChg>
      <pc:sldChg chg="add">
        <pc:chgData name="Dainton, John (Cockcroft Inst,DL,-)" userId="68875a2a-d9c4-4988-b0fc-404e00d7e75b" providerId="ADAL" clId="{5B8BA4C6-0345-4FEF-923C-DC4BEAC2DDF6}" dt="2024-09-14T17:56:44.939" v="2986"/>
        <pc:sldMkLst>
          <pc:docMk/>
          <pc:sldMk cId="0" sldId="786"/>
        </pc:sldMkLst>
      </pc:sldChg>
      <pc:sldChg chg="add">
        <pc:chgData name="Dainton, John (Cockcroft Inst,DL,-)" userId="68875a2a-d9c4-4988-b0fc-404e00d7e75b" providerId="ADAL" clId="{5B8BA4C6-0345-4FEF-923C-DC4BEAC2DDF6}" dt="2024-09-14T17:55:27.334" v="2985"/>
        <pc:sldMkLst>
          <pc:docMk/>
          <pc:sldMk cId="0" sldId="787"/>
        </pc:sldMkLst>
      </pc:sldChg>
      <pc:sldChg chg="add">
        <pc:chgData name="Dainton, John (Cockcroft Inst,DL,-)" userId="68875a2a-d9c4-4988-b0fc-404e00d7e75b" providerId="ADAL" clId="{5B8BA4C6-0345-4FEF-923C-DC4BEAC2DDF6}" dt="2024-09-14T17:55:27.334" v="2985"/>
        <pc:sldMkLst>
          <pc:docMk/>
          <pc:sldMk cId="0" sldId="788"/>
        </pc:sldMkLst>
      </pc:sldChg>
      <pc:sldChg chg="add">
        <pc:chgData name="Dainton, John (Cockcroft Inst,DL,-)" userId="68875a2a-d9c4-4988-b0fc-404e00d7e75b" providerId="ADAL" clId="{5B8BA4C6-0345-4FEF-923C-DC4BEAC2DDF6}" dt="2024-09-14T17:55:27.334" v="2985"/>
        <pc:sldMkLst>
          <pc:docMk/>
          <pc:sldMk cId="0" sldId="789"/>
        </pc:sldMkLst>
      </pc:sldChg>
      <pc:sldChg chg="add">
        <pc:chgData name="Dainton, John (Cockcroft Inst,DL,-)" userId="68875a2a-d9c4-4988-b0fc-404e00d7e75b" providerId="ADAL" clId="{5B8BA4C6-0345-4FEF-923C-DC4BEAC2DDF6}" dt="2024-09-19T15:56:00.075" v="2991"/>
        <pc:sldMkLst>
          <pc:docMk/>
          <pc:sldMk cId="0" sldId="790"/>
        </pc:sldMkLst>
      </pc:sldChg>
      <pc:sldChg chg="add">
        <pc:chgData name="Dainton, John (Cockcroft Inst,DL,-)" userId="68875a2a-d9c4-4988-b0fc-404e00d7e75b" providerId="ADAL" clId="{5B8BA4C6-0345-4FEF-923C-DC4BEAC2DDF6}" dt="2024-09-19T15:56:00.075" v="2991"/>
        <pc:sldMkLst>
          <pc:docMk/>
          <pc:sldMk cId="0" sldId="791"/>
        </pc:sldMkLst>
      </pc:sldChg>
      <pc:sldChg chg="add">
        <pc:chgData name="Dainton, John (Cockcroft Inst,DL,-)" userId="68875a2a-d9c4-4988-b0fc-404e00d7e75b" providerId="ADAL" clId="{5B8BA4C6-0345-4FEF-923C-DC4BEAC2DDF6}" dt="2024-09-20T07:12:08.659" v="2994"/>
        <pc:sldMkLst>
          <pc:docMk/>
          <pc:sldMk cId="2668600190" sldId="792"/>
        </pc:sldMkLst>
      </pc:sldChg>
      <pc:sldMasterChg chg="modSp mod delSldLayout">
        <pc:chgData name="Dainton, John (Cockcroft Inst,DL,-)" userId="68875a2a-d9c4-4988-b0fc-404e00d7e75b" providerId="ADAL" clId="{5B8BA4C6-0345-4FEF-923C-DC4BEAC2DDF6}" dt="2024-09-14T17:58:13.418" v="2988" actId="47"/>
        <pc:sldMasterMkLst>
          <pc:docMk/>
          <pc:sldMasterMk cId="0" sldId="2147483648"/>
        </pc:sldMasterMkLst>
        <pc:spChg chg="mod">
          <ac:chgData name="Dainton, John (Cockcroft Inst,DL,-)" userId="68875a2a-d9c4-4988-b0fc-404e00d7e75b" providerId="ADAL" clId="{5B8BA4C6-0345-4FEF-923C-DC4BEAC2DDF6}" dt="2024-09-12T14:20:14.452" v="30" actId="20577"/>
          <ac:spMkLst>
            <pc:docMk/>
            <pc:sldMasterMk cId="0" sldId="2147483648"/>
            <ac:spMk id="8" creationId="{00000000-0000-0000-0000-000000000000}"/>
          </ac:spMkLst>
        </pc:spChg>
        <pc:sldLayoutChg chg="del">
          <pc:chgData name="Dainton, John (Cockcroft Inst,DL,-)" userId="68875a2a-d9c4-4988-b0fc-404e00d7e75b" providerId="ADAL" clId="{5B8BA4C6-0345-4FEF-923C-DC4BEAC2DDF6}" dt="2024-09-14T17:58:13.418" v="2988" actId="47"/>
          <pc:sldLayoutMkLst>
            <pc:docMk/>
            <pc:sldMasterMk cId="0" sldId="2147483648"/>
            <pc:sldLayoutMk cId="3887571885" sldId="214748368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98B2667-A865-45C9-BCA2-2E9E64649A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087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GB" alt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GB" altLang="en-GB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 noProof="0"/>
              <a:t>Click to edit Master text styles</a:t>
            </a:r>
          </a:p>
          <a:p>
            <a:pPr lvl="1"/>
            <a:r>
              <a:rPr lang="en-GB" altLang="en-GB" noProof="0"/>
              <a:t>Second level</a:t>
            </a:r>
          </a:p>
          <a:p>
            <a:pPr lvl="2"/>
            <a:r>
              <a:rPr lang="en-GB" altLang="en-GB" noProof="0"/>
              <a:t>Third level</a:t>
            </a:r>
          </a:p>
          <a:p>
            <a:pPr lvl="3"/>
            <a:r>
              <a:rPr lang="en-GB" altLang="en-GB" noProof="0"/>
              <a:t>Fourth level</a:t>
            </a:r>
          </a:p>
          <a:p>
            <a:pPr lvl="4"/>
            <a:r>
              <a:rPr lang="en-GB" altLang="en-GB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GB" altLang="en-GB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D2719757-B7D0-49B4-8885-02A142D445EA}" type="slidenum">
              <a:rPr lang="en-GB" altLang="en-GB"/>
              <a:pPr>
                <a:defRPr/>
              </a:pPr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3929125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719757-B7D0-49B4-8885-02A142D445EA}" type="slidenum">
              <a:rPr lang="en-GB" altLang="en-GB" smtClean="0"/>
              <a:pPr>
                <a:defRPr/>
              </a:pPr>
              <a:t>1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2210104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719757-B7D0-49B4-8885-02A142D445EA}" type="slidenum">
              <a:rPr lang="en-GB" altLang="en-GB" smtClean="0"/>
              <a:pPr>
                <a:defRPr/>
              </a:pPr>
              <a:t>5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2351324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719757-B7D0-49B4-8885-02A142D445EA}" type="slidenum">
              <a:rPr lang="en-GB" altLang="en-GB" smtClean="0"/>
              <a:pPr>
                <a:defRPr/>
              </a:pPr>
              <a:t>6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1403516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4"/>
          <p:cNvSpPr>
            <a:spLocks noGrp="1"/>
          </p:cNvSpPr>
          <p:nvPr userDrawn="1">
            <p:ph type="dt" sz="quarter" idx="10"/>
          </p:nvPr>
        </p:nvSpPr>
        <p:spPr>
          <a:xfrm>
            <a:off x="0" y="0"/>
            <a:ext cx="1835150" cy="836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</a:t>
            </a:r>
            <a:r>
              <a:rPr lang="en-US" altLang="en-US" baseline="30000"/>
              <a:t>nd</a:t>
            </a:r>
            <a:r>
              <a:rPr lang="en-US" altLang="en-US"/>
              <a:t> Intl Conference on Particle Physics</a:t>
            </a:r>
            <a:endParaRPr lang="en-GB" altLang="en-US"/>
          </a:p>
          <a:p>
            <a:pPr>
              <a:defRPr/>
            </a:pPr>
            <a:r>
              <a:rPr lang="en-US" altLang="en-US"/>
              <a:t>Dogus Universit Turkey </a:t>
            </a:r>
          </a:p>
          <a:p>
            <a:pPr>
              <a:defRPr/>
            </a:pPr>
            <a:r>
              <a:rPr lang="en-US" altLang="en-US"/>
              <a:t>June 20 to 25 2011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4"/>
          <p:cNvSpPr>
            <a:spLocks noGrp="1"/>
          </p:cNvSpPr>
          <p:nvPr userDrawn="1">
            <p:ph type="dt" sz="quarter" idx="10"/>
          </p:nvPr>
        </p:nvSpPr>
        <p:spPr>
          <a:xfrm>
            <a:off x="0" y="0"/>
            <a:ext cx="1835150" cy="836613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altLang="en-US" dirty="0"/>
              <a:t>2</a:t>
            </a:r>
            <a:r>
              <a:rPr lang="en-US" altLang="en-US" baseline="30000" dirty="0"/>
              <a:t>nd</a:t>
            </a:r>
            <a:r>
              <a:rPr lang="en-US" altLang="en-US" dirty="0"/>
              <a:t> Intl Conference on Particle Physics</a:t>
            </a:r>
            <a:endParaRPr lang="en-GB" altLang="en-US" dirty="0"/>
          </a:p>
          <a:p>
            <a:pPr>
              <a:defRPr/>
            </a:pPr>
            <a:r>
              <a:rPr lang="en-US" altLang="en-US" dirty="0" err="1"/>
              <a:t>Dogus</a:t>
            </a:r>
            <a:r>
              <a:rPr lang="en-US" altLang="en-US" dirty="0"/>
              <a:t> </a:t>
            </a:r>
            <a:r>
              <a:rPr lang="en-US" altLang="en-US" dirty="0" err="1"/>
              <a:t>Universit</a:t>
            </a:r>
            <a:r>
              <a:rPr lang="en-US" altLang="en-US" dirty="0"/>
              <a:t> Turkey </a:t>
            </a:r>
          </a:p>
          <a:p>
            <a:pPr>
              <a:defRPr/>
            </a:pPr>
            <a:r>
              <a:rPr lang="en-US" altLang="en-US" dirty="0"/>
              <a:t>June 20 to 25 2011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John Dainton</a:t>
            </a:r>
          </a:p>
          <a:p>
            <a:pPr>
              <a:defRPr/>
            </a:pPr>
            <a:r>
              <a:rPr lang="en-US" altLang="en-US"/>
              <a:t>Dec 6th 2006</a:t>
            </a:r>
          </a:p>
          <a:p>
            <a:pPr>
              <a:defRPr/>
            </a:pPr>
            <a:r>
              <a:rPr lang="en-US" altLang="en-US"/>
              <a:t>Schuster Colloquium</a:t>
            </a:r>
          </a:p>
        </p:txBody>
      </p:sp>
    </p:spTree>
    <p:extLst>
      <p:ext uri="{BB962C8B-B14F-4D97-AF65-F5344CB8AC3E}">
        <p14:creationId xmlns:p14="http://schemas.microsoft.com/office/powerpoint/2010/main" val="2200739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7283-2F20-42C7-8AA4-F96ADFFD3389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57A2-7C27-42AC-A0C0-5A6CA5F5D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920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7283-2F20-42C7-8AA4-F96ADFFD3389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57A2-7C27-42AC-A0C0-5A6CA5F5D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955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7283-2F20-42C7-8AA4-F96ADFFD3389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57A2-7C27-42AC-A0C0-5A6CA5F5D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177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7283-2F20-42C7-8AA4-F96ADFFD3389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57A2-7C27-42AC-A0C0-5A6CA5F5D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898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7283-2F20-42C7-8AA4-F96ADFFD3389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57A2-7C27-42AC-A0C0-5A6CA5F5D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28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7283-2F20-42C7-8AA4-F96ADFFD3389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57A2-7C27-42AC-A0C0-5A6CA5F5D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7283-2F20-42C7-8AA4-F96ADFFD3389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57A2-7C27-42AC-A0C0-5A6CA5F5D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46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7283-2F20-42C7-8AA4-F96ADFFD3389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57A2-7C27-42AC-A0C0-5A6CA5F5D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533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7283-2F20-42C7-8AA4-F96ADFFD3389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57A2-7C27-42AC-A0C0-5A6CA5F5D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803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7283-2F20-42C7-8AA4-F96ADFFD3389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57A2-7C27-42AC-A0C0-5A6CA5F5D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388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7283-2F20-42C7-8AA4-F96ADFFD3389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57A2-7C27-42AC-A0C0-5A6CA5F5D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362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395536" y="16288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how to add a title to all slides in </a:t>
            </a:r>
            <a:r>
              <a:rPr lang="en-GB" dirty="0" err="1"/>
              <a:t>powerpoint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520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96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130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7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98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quarter" idx="10"/>
          </p:nvPr>
        </p:nvSpPr>
        <p:spPr>
          <a:xfrm>
            <a:off x="0" y="0"/>
            <a:ext cx="1835150" cy="836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</a:t>
            </a:r>
            <a:r>
              <a:rPr lang="en-US" altLang="en-US" baseline="30000"/>
              <a:t>nd</a:t>
            </a:r>
            <a:r>
              <a:rPr lang="en-US" altLang="en-US"/>
              <a:t> Intl Conference on Particle Physics</a:t>
            </a:r>
            <a:endParaRPr lang="en-GB" altLang="en-US"/>
          </a:p>
          <a:p>
            <a:pPr>
              <a:defRPr/>
            </a:pPr>
            <a:r>
              <a:rPr lang="en-US" altLang="en-US"/>
              <a:t>Dogus Universit Turkey </a:t>
            </a:r>
          </a:p>
          <a:p>
            <a:pPr>
              <a:defRPr/>
            </a:pPr>
            <a:r>
              <a:rPr lang="en-US" altLang="en-US"/>
              <a:t>June 20 to 25 2011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8" descr="H1-Event_high_quality"/>
          <p:cNvPicPr>
            <a:picLocks noChangeAspect="1" noChangeArrowheads="1"/>
          </p:cNvPicPr>
          <p:nvPr/>
        </p:nvPicPr>
        <p:blipFill>
          <a:blip r:embed="rId15" cstate="print">
            <a:lum bright="54000" contrast="-78000"/>
            <a:grayscl/>
          </a:blip>
          <a:srcRect l="12317" t="174" r="2473" b="6932"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125413"/>
            <a:ext cx="4464050" cy="9271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</a:t>
            </a:r>
          </a:p>
        </p:txBody>
      </p:sp>
      <p:sp>
        <p:nvSpPr>
          <p:cNvPr id="1054" name="Text Box 30"/>
          <p:cNvSpPr txBox="1">
            <a:spLocks noChangeArrowheads="1"/>
          </p:cNvSpPr>
          <p:nvPr/>
        </p:nvSpPr>
        <p:spPr bwMode="auto">
          <a:xfrm>
            <a:off x="7239000" y="609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 altLang="en-GB" sz="2400">
              <a:solidFill>
                <a:schemeClr val="tx1"/>
              </a:solidFill>
              <a:latin typeface="Symbol" pitchFamily="18" charset="2"/>
            </a:endParaRPr>
          </a:p>
        </p:txBody>
      </p:sp>
      <p:pic>
        <p:nvPicPr>
          <p:cNvPr id="6150" name="Picture 32" descr="Cockcroft_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27863" y="0"/>
            <a:ext cx="93662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i1.createsend1.com/ei/j/0B/024/08E/233759/csfinal/lutext.png"/>
          <p:cNvPicPr/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00" t="17164" b="50746"/>
          <a:stretch/>
        </p:blipFill>
        <p:spPr bwMode="auto">
          <a:xfrm>
            <a:off x="7745412" y="571153"/>
            <a:ext cx="1285875" cy="409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36512" y="-27384"/>
            <a:ext cx="1532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accent2">
                    <a:lumMod val="75000"/>
                  </a:schemeClr>
                </a:solidFill>
              </a:rPr>
              <a:t>Cockcroft Inst 20th</a:t>
            </a:r>
            <a:endParaRPr lang="en-GB" sz="1000" dirty="0"/>
          </a:p>
          <a:p>
            <a:r>
              <a:rPr lang="en-GB" sz="1000" dirty="0"/>
              <a:t>20th September 2024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0" r:id="rId3"/>
    <p:sldLayoutId id="2147483679" r:id="rId4"/>
    <p:sldLayoutId id="2147483664" r:id="rId5"/>
    <p:sldLayoutId id="2147483665" r:id="rId6"/>
    <p:sldLayoutId id="2147483663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78" r:id="rId13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97283-2F20-42C7-8AA4-F96ADFFD3389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157A2-7C27-42AC-A0C0-5A6CA5F5D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69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ncs.ac.uk/cockcroft-institute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195736" y="1988840"/>
            <a:ext cx="4608512" cy="91189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4400" kern="0" dirty="0"/>
              <a:t>The Beginning </a:t>
            </a:r>
            <a:r>
              <a:rPr lang="en-GB" sz="4400" b="1" kern="0" dirty="0">
                <a:solidFill>
                  <a:srgbClr val="FF0000"/>
                </a:solidFill>
              </a:rPr>
              <a:t>!</a:t>
            </a:r>
            <a:r>
              <a:rPr lang="en-GB" sz="4400" kern="0" dirty="0"/>
              <a:t> </a:t>
            </a:r>
            <a:endParaRPr lang="en-GB" altLang="en-GB" sz="4400" kern="0" dirty="0">
              <a:solidFill>
                <a:srgbClr val="FF0000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B576CF1-4D84-2568-D122-9622D7FF0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3513703"/>
            <a:ext cx="5616624" cy="220514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3600" kern="0" dirty="0"/>
              <a:t>John Dainton</a:t>
            </a: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GB" sz="2800" kern="0" dirty="0">
                <a:solidFill>
                  <a:schemeClr val="accent2"/>
                </a:solidFill>
              </a:rPr>
              <a:t>The Cockcroft Institute</a:t>
            </a: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GB" sz="2800" kern="0" dirty="0">
                <a:solidFill>
                  <a:schemeClr val="accent2"/>
                </a:solidFill>
              </a:rPr>
              <a:t>Department of Physics</a:t>
            </a: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GB" sz="2800" kern="0" dirty="0">
                <a:solidFill>
                  <a:schemeClr val="accent2"/>
                </a:solidFill>
              </a:rPr>
              <a:t>Lancaster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2CE2A-52DE-B891-D6D6-CEF170BC1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3" name="Rectangle 60">
            <a:extLst>
              <a:ext uri="{FF2B5EF4-FFF2-40B4-BE49-F238E27FC236}">
                <a16:creationId xmlns:a16="http://schemas.microsoft.com/office/drawing/2014/main" id="{601DAFFD-CC2A-9D42-B3C0-BE6AD86E4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8" y="4284663"/>
            <a:ext cx="45942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GB" altLang="en-US" sz="1000">
                <a:latin typeface="Comic Sans MS" panose="030F0702030302020204" pitchFamily="66" charset="0"/>
                <a:cs typeface="Times New Roman" panose="02020603050405020304" pitchFamily="18" charset="0"/>
              </a:rPr>
              <a:t>		</a:t>
            </a:r>
            <a:endParaRPr lang="en-US" altLang="en-US" sz="1100"/>
          </a:p>
          <a:p>
            <a:endParaRPr lang="en-US" altLang="en-US"/>
          </a:p>
        </p:txBody>
      </p:sp>
      <p:sp>
        <p:nvSpPr>
          <p:cNvPr id="12" name="Rectangle 90">
            <a:extLst>
              <a:ext uri="{FF2B5EF4-FFF2-40B4-BE49-F238E27FC236}">
                <a16:creationId xmlns:a16="http://schemas.microsoft.com/office/drawing/2014/main" id="{83073424-E07D-96D4-16A7-09CFB1A5F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328738"/>
            <a:ext cx="8212138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GB" altLang="en-US" sz="3200" b="1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</a:t>
            </a:r>
            <a:r>
              <a:rPr lang="en-GB" altLang="en-US" sz="320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800">
                <a:latin typeface="Comic Sans MS" panose="030F0702030302020204" pitchFamily="66" charset="0"/>
                <a:cs typeface="Times New Roman" panose="02020603050405020304" pitchFamily="18" charset="0"/>
              </a:rPr>
              <a:t>university faculty staff appointed to the CI </a:t>
            </a:r>
            <a:r>
              <a:rPr lang="en-GB" altLang="en-US" sz="2800" b="1" baseline="30000">
                <a:solidFill>
                  <a:srgbClr val="606420"/>
                </a:solidFill>
                <a:latin typeface="Comic Sans MS" panose="030F0702030302020204" pitchFamily="66" charset="0"/>
                <a:cs typeface="Times New Roman" panose="02020603050405020304" pitchFamily="18" charset="0"/>
                <a:hlinkClick r:id="" action="ppaction://noaction"/>
              </a:rPr>
              <a:t>[1]</a:t>
            </a:r>
            <a:endParaRPr lang="en-US" altLang="en-US" sz="2800" b="1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r>
              <a:rPr lang="en-GB" altLang="en-US" sz="1000">
                <a:cs typeface="Times New Roman" panose="02020603050405020304" pitchFamily="18" charset="0"/>
              </a:rPr>
              <a:t>		</a:t>
            </a:r>
            <a:endParaRPr lang="en-US" altLang="en-US" sz="1000">
              <a:cs typeface="Times New Roman" panose="02020603050405020304" pitchFamily="18" charset="0"/>
            </a:endParaRPr>
          </a:p>
        </p:txBody>
      </p:sp>
      <p:graphicFrame>
        <p:nvGraphicFramePr>
          <p:cNvPr id="13" name="Group 332">
            <a:extLst>
              <a:ext uri="{FF2B5EF4-FFF2-40B4-BE49-F238E27FC236}">
                <a16:creationId xmlns:a16="http://schemas.microsoft.com/office/drawing/2014/main" id="{91BFEB38-BA28-9740-95EA-110456734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771111"/>
              </p:ext>
            </p:extLst>
          </p:nvPr>
        </p:nvGraphicFramePr>
        <p:xfrm>
          <a:off x="468313" y="2368550"/>
          <a:ext cx="7848600" cy="3017520"/>
        </p:xfrm>
        <a:graphic>
          <a:graphicData uri="http://schemas.openxmlformats.org/drawingml/2006/table">
            <a:tbl>
              <a:tblPr/>
              <a:tblGrid>
                <a:gridCol w="1641475">
                  <a:extLst>
                    <a:ext uri="{9D8B030D-6E8A-4147-A177-3AD203B41FA5}">
                      <a16:colId xmlns:a16="http://schemas.microsoft.com/office/drawing/2014/main" val="1301869109"/>
                    </a:ext>
                  </a:extLst>
                </a:gridCol>
                <a:gridCol w="1108075">
                  <a:extLst>
                    <a:ext uri="{9D8B030D-6E8A-4147-A177-3AD203B41FA5}">
                      <a16:colId xmlns:a16="http://schemas.microsoft.com/office/drawing/2014/main" val="615840021"/>
                    </a:ext>
                  </a:extLst>
                </a:gridCol>
                <a:gridCol w="1443037">
                  <a:extLst>
                    <a:ext uri="{9D8B030D-6E8A-4147-A177-3AD203B41FA5}">
                      <a16:colId xmlns:a16="http://schemas.microsoft.com/office/drawing/2014/main" val="2570350130"/>
                    </a:ext>
                  </a:extLst>
                </a:gridCol>
                <a:gridCol w="3656013">
                  <a:extLst>
                    <a:ext uri="{9D8B030D-6E8A-4147-A177-3AD203B41FA5}">
                      <a16:colId xmlns:a16="http://schemas.microsoft.com/office/drawing/2014/main" val="3533636261"/>
                    </a:ext>
                  </a:extLst>
                </a:gridCol>
              </a:tblGrid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University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Start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Main Research Interest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2114861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D Burton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Lancaster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July 2005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global field analysis of accelerator beams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852247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R Jones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Manchester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December 2005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Linac physics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0914348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R Appleby</a:t>
                      </a:r>
                      <a:endParaRPr kumimoji="0" lang="en-GB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Manchester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August 2005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ILC Optics and Beam Dump, FP420 and LHC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3965379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R Seviour</a:t>
                      </a:r>
                      <a:endParaRPr kumimoji="0" lang="en-GB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Lancaster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August 2005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RF cavity R&amp;D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993326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A Wolski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Liverpool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May 2006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ILC: Damping Rings, ERLP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132974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G Moortgat-Pick</a:t>
                      </a:r>
                      <a:r>
                        <a:rPr kumimoji="0" lang="en-GB" altLang="en-US" sz="1200" b="1" i="0" u="sng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ourier New" panose="02070309020205020404" pitchFamily="49" charset="0"/>
                          <a:hlinkClick r:id="" action="ppaction://noaction"/>
                        </a:rPr>
                        <a:t>[2]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Durham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September 2006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ILC: positron, spin transport, and spin delivery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6230290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J Gratus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Lancaster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December 2006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radiation and beam dynamics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6243678"/>
                  </a:ext>
                </a:extLst>
              </a:tr>
              <a:tr h="549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 Chattopadhyay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Liverpool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Lancaster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Manchester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March 2007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Inaugural Director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733806"/>
                  </a:ext>
                </a:extLst>
              </a:tr>
            </a:tbl>
          </a:graphicData>
        </a:graphic>
      </p:graphicFrame>
      <p:sp>
        <p:nvSpPr>
          <p:cNvPr id="14" name="Rectangle 324">
            <a:extLst>
              <a:ext uri="{FF2B5EF4-FFF2-40B4-BE49-F238E27FC236}">
                <a16:creationId xmlns:a16="http://schemas.microsoft.com/office/drawing/2014/main" id="{967455AE-D82E-31F7-4DBF-FD92A3008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463" y="4424363"/>
            <a:ext cx="1841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br>
              <a:rPr lang="en-GB" altLang="en-US" sz="1000" b="1">
                <a:solidFill>
                  <a:schemeClr val="tx1"/>
                </a:solidFill>
                <a:cs typeface="Times New Roman" panose="02020603050405020304" pitchFamily="18" charset="0"/>
              </a:rPr>
            </a:br>
            <a:endParaRPr lang="en-US" altLang="en-US" sz="1100">
              <a:solidFill>
                <a:schemeClr val="tx1"/>
              </a:solidFill>
              <a:latin typeface="Times" panose="02020603050405020304" pitchFamily="18" charset="0"/>
            </a:endParaRPr>
          </a:p>
          <a:p>
            <a:b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</a:rPr>
            </a:b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8970A73-9D24-4D46-55FA-85ECF10F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125413"/>
            <a:ext cx="5688632" cy="584517"/>
          </a:xfrm>
        </p:spPr>
        <p:txBody>
          <a:bodyPr/>
          <a:lstStyle/>
          <a:p>
            <a:r>
              <a:rPr lang="en-GB" dirty="0"/>
              <a:t>CI @ SAC 1: 23&amp;24/11 2006</a:t>
            </a:r>
          </a:p>
        </p:txBody>
      </p:sp>
    </p:spTree>
    <p:extLst>
      <p:ext uri="{BB962C8B-B14F-4D97-AF65-F5344CB8AC3E}">
        <p14:creationId xmlns:p14="http://schemas.microsoft.com/office/powerpoint/2010/main" val="2793899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2CE2A-52DE-B891-D6D6-CEF170BC1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55E1722-1A53-2EF4-B140-2DFFE163D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8" y="4284663"/>
            <a:ext cx="45942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GB" altLang="en-US" sz="1000">
                <a:latin typeface="Comic Sans MS" panose="030F0702030302020204" pitchFamily="66" charset="0"/>
                <a:cs typeface="Times New Roman" panose="02020603050405020304" pitchFamily="18" charset="0"/>
              </a:rPr>
              <a:t>		</a:t>
            </a:r>
            <a:endParaRPr lang="en-US" altLang="en-US" sz="1100"/>
          </a:p>
          <a:p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A36AABF-E5AC-196A-7536-3CCE95BBB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125538"/>
            <a:ext cx="649922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GB" altLang="en-US" sz="3200" b="1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</a:t>
            </a:r>
            <a:r>
              <a:rPr lang="en-GB" altLang="en-US" sz="320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800">
                <a:latin typeface="Comic Sans MS" panose="030F0702030302020204" pitchFamily="66" charset="0"/>
              </a:rPr>
              <a:t>university visiting staff at the CI </a:t>
            </a:r>
            <a:r>
              <a:rPr lang="en-GB" altLang="en-US" sz="2800" b="1" baseline="30000">
                <a:latin typeface="Comic Sans MS" panose="030F0702030302020204" pitchFamily="66" charset="0"/>
                <a:hlinkClick r:id="" action="ppaction://noaction"/>
              </a:rPr>
              <a:t>[1]</a:t>
            </a:r>
            <a:endParaRPr lang="en-US" altLang="en-US" sz="2800" b="1">
              <a:latin typeface="Comic Sans MS" panose="030F0702030302020204" pitchFamily="66" charset="0"/>
            </a:endParaRPr>
          </a:p>
          <a:p>
            <a:r>
              <a:rPr lang="en-GB" altLang="en-US" sz="1000">
                <a:cs typeface="Times New Roman" panose="02020603050405020304" pitchFamily="18" charset="0"/>
              </a:rPr>
              <a:t>		</a:t>
            </a:r>
            <a:endParaRPr lang="en-US" altLang="en-US" sz="1000">
              <a:cs typeface="Times New Roman" panose="02020603050405020304" pitchFamily="18" charset="0"/>
            </a:endParaRPr>
          </a:p>
        </p:txBody>
      </p:sp>
      <p:sp>
        <p:nvSpPr>
          <p:cNvPr id="7" name="Rectangle 57">
            <a:extLst>
              <a:ext uri="{FF2B5EF4-FFF2-40B4-BE49-F238E27FC236}">
                <a16:creationId xmlns:a16="http://schemas.microsoft.com/office/drawing/2014/main" id="{0204E4BE-2A60-BF1D-67F1-5E874788E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463" y="4424363"/>
            <a:ext cx="1841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br>
              <a:rPr lang="en-GB" altLang="en-US" sz="1000" b="1">
                <a:solidFill>
                  <a:schemeClr val="tx1"/>
                </a:solidFill>
                <a:cs typeface="Times New Roman" panose="02020603050405020304" pitchFamily="18" charset="0"/>
              </a:rPr>
            </a:br>
            <a:endParaRPr lang="en-US" altLang="en-US" sz="1100">
              <a:solidFill>
                <a:schemeClr val="tx1"/>
              </a:solidFill>
              <a:latin typeface="Times" panose="02020603050405020304" pitchFamily="18" charset="0"/>
            </a:endParaRPr>
          </a:p>
          <a:p>
            <a:b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</a:rPr>
            </a:b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8" name="Rectangle 60">
            <a:extLst>
              <a:ext uri="{FF2B5EF4-FFF2-40B4-BE49-F238E27FC236}">
                <a16:creationId xmlns:a16="http://schemas.microsoft.com/office/drawing/2014/main" id="{CF1FC17C-4988-4413-7FFB-5DC07C91D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75" y="1979613"/>
            <a:ext cx="45942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GB" altLang="en-US" sz="1000">
                <a:cs typeface="Times New Roman" panose="02020603050405020304" pitchFamily="18" charset="0"/>
              </a:rPr>
              <a:t>		</a:t>
            </a:r>
            <a:endParaRPr lang="en-US" altLang="en-US" sz="1100"/>
          </a:p>
          <a:p>
            <a:endParaRPr lang="en-US" altLang="en-US"/>
          </a:p>
        </p:txBody>
      </p:sp>
      <p:graphicFrame>
        <p:nvGraphicFramePr>
          <p:cNvPr id="9" name="Group 337">
            <a:extLst>
              <a:ext uri="{FF2B5EF4-FFF2-40B4-BE49-F238E27FC236}">
                <a16:creationId xmlns:a16="http://schemas.microsoft.com/office/drawing/2014/main" id="{5649C2B3-87CD-0DFB-402D-CE61C2BC5A9D}"/>
              </a:ext>
            </a:extLst>
          </p:cNvPr>
          <p:cNvGraphicFramePr>
            <a:graphicFrameLocks noGrp="1"/>
          </p:cNvGraphicFramePr>
          <p:nvPr/>
        </p:nvGraphicFramePr>
        <p:xfrm>
          <a:off x="1008063" y="2139950"/>
          <a:ext cx="6948487" cy="3931920"/>
        </p:xfrm>
        <a:graphic>
          <a:graphicData uri="http://schemas.openxmlformats.org/drawingml/2006/table">
            <a:tbl>
              <a:tblPr/>
              <a:tblGrid>
                <a:gridCol w="769937">
                  <a:extLst>
                    <a:ext uri="{9D8B030D-6E8A-4147-A177-3AD203B41FA5}">
                      <a16:colId xmlns:a16="http://schemas.microsoft.com/office/drawing/2014/main" val="142427740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764686813"/>
                    </a:ext>
                  </a:extLst>
                </a:gridCol>
                <a:gridCol w="1141413">
                  <a:extLst>
                    <a:ext uri="{9D8B030D-6E8A-4147-A177-3AD203B41FA5}">
                      <a16:colId xmlns:a16="http://schemas.microsoft.com/office/drawing/2014/main" val="1819657966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132847207"/>
                    </a:ext>
                  </a:extLst>
                </a:gridCol>
                <a:gridCol w="1014412">
                  <a:extLst>
                    <a:ext uri="{9D8B030D-6E8A-4147-A177-3AD203B41FA5}">
                      <a16:colId xmlns:a16="http://schemas.microsoft.com/office/drawing/2014/main" val="94462716"/>
                    </a:ext>
                  </a:extLst>
                </a:gridCol>
                <a:gridCol w="1749425">
                  <a:extLst>
                    <a:ext uri="{9D8B030D-6E8A-4147-A177-3AD203B41FA5}">
                      <a16:colId xmlns:a16="http://schemas.microsoft.com/office/drawing/2014/main" val="603475874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Institution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Cockcroft Institute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University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Position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Start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Main Research Interest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332132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D Barber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DESY Hamburg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Liverpool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Visiting Professor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September 2005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Spin dynamics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5214623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K Potter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CERN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Manchester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Visiting Professor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June 2006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Beam-line engineering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0272763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J A Clarke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CCLRC ASTeC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Liverpool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Visiting Professor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June 2006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Insertion Devices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5658126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N Marks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CCLRC ASTeC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Liverpool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Visiting Professor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August 2005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Education and Training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Magnet design and technology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1869717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M W Poole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CCLRC ASTeC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Liverpool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Visiting Professor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August 2005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Beam dynamics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6921450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V Suller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CAMD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Baton Rouge, USA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Liverpool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Visiting Professor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August 2005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Beam dynamics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7881567"/>
                  </a:ext>
                </a:extLst>
              </a:tr>
            </a:tbl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6FA53B7E-CE61-4ABD-8714-077B65993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125413"/>
            <a:ext cx="5688632" cy="584517"/>
          </a:xfrm>
        </p:spPr>
        <p:txBody>
          <a:bodyPr/>
          <a:lstStyle/>
          <a:p>
            <a:r>
              <a:rPr lang="en-GB" dirty="0"/>
              <a:t>CI @ SAC 1: 23&amp;24/11 2006</a:t>
            </a:r>
          </a:p>
        </p:txBody>
      </p:sp>
    </p:spTree>
    <p:extLst>
      <p:ext uri="{BB962C8B-B14F-4D97-AF65-F5344CB8AC3E}">
        <p14:creationId xmlns:p14="http://schemas.microsoft.com/office/powerpoint/2010/main" val="2459297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2C4F88D-DD42-1AE9-9271-556767334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John Dainton</a:t>
            </a:r>
          </a:p>
          <a:p>
            <a:r>
              <a:rPr lang="en-US" altLang="en-US" dirty="0"/>
              <a:t>Nov 23 24 2006</a:t>
            </a:r>
          </a:p>
          <a:p>
            <a:r>
              <a:rPr lang="en-US" altLang="en-US" dirty="0"/>
              <a:t>CI SAC</a:t>
            </a:r>
          </a:p>
        </p:txBody>
      </p:sp>
      <p:sp>
        <p:nvSpPr>
          <p:cNvPr id="1007618" name="Rectangle 2">
            <a:extLst>
              <a:ext uri="{FF2B5EF4-FFF2-40B4-BE49-F238E27FC236}">
                <a16:creationId xmlns:a16="http://schemas.microsoft.com/office/drawing/2014/main" id="{7A01F658-AC8D-6ADD-C3A4-04C9EFC703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9250" y="53975"/>
            <a:ext cx="5040313" cy="782638"/>
          </a:xfrm>
        </p:spPr>
        <p:txBody>
          <a:bodyPr/>
          <a:lstStyle/>
          <a:p>
            <a:r>
              <a:rPr lang="en-GB" altLang="en-US" sz="3200">
                <a:solidFill>
                  <a:schemeClr val="accent2"/>
                </a:solidFill>
                <a:latin typeface="Comic Sans MS" panose="030F0702030302020204" pitchFamily="66" charset="0"/>
              </a:rPr>
              <a:t>PDRA Staff: Project</a:t>
            </a:r>
            <a:endParaRPr lang="en-US" altLang="en-US" sz="32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07619" name="Rectangle 3">
            <a:extLst>
              <a:ext uri="{FF2B5EF4-FFF2-40B4-BE49-F238E27FC236}">
                <a16:creationId xmlns:a16="http://schemas.microsoft.com/office/drawing/2014/main" id="{B0248D66-958F-B47A-0D28-BDB0EB652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8" y="4284663"/>
            <a:ext cx="45942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GB" altLang="en-US" sz="1000">
                <a:latin typeface="Comic Sans MS" panose="030F0702030302020204" pitchFamily="66" charset="0"/>
                <a:cs typeface="Times New Roman" panose="02020603050405020304" pitchFamily="18" charset="0"/>
              </a:rPr>
              <a:t>		</a:t>
            </a:r>
            <a:endParaRPr lang="en-US" altLang="en-US" sz="1100"/>
          </a:p>
          <a:p>
            <a:endParaRPr lang="en-US" altLang="en-US"/>
          </a:p>
        </p:txBody>
      </p:sp>
      <p:sp>
        <p:nvSpPr>
          <p:cNvPr id="1007620" name="Rectangle 4">
            <a:extLst>
              <a:ext uri="{FF2B5EF4-FFF2-40B4-BE49-F238E27FC236}">
                <a16:creationId xmlns:a16="http://schemas.microsoft.com/office/drawing/2014/main" id="{4074407E-7E6A-FED7-81FA-59FC3C17A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463" y="4424363"/>
            <a:ext cx="1841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br>
              <a:rPr lang="en-GB" altLang="en-US" sz="1000" b="1">
                <a:solidFill>
                  <a:schemeClr val="tx1"/>
                </a:solidFill>
                <a:cs typeface="Times New Roman" panose="02020603050405020304" pitchFamily="18" charset="0"/>
              </a:rPr>
            </a:br>
            <a:endParaRPr lang="en-US" altLang="en-US" sz="1100">
              <a:solidFill>
                <a:schemeClr val="tx1"/>
              </a:solidFill>
              <a:latin typeface="Times" panose="02020603050405020304" pitchFamily="18" charset="0"/>
            </a:endParaRPr>
          </a:p>
          <a:p>
            <a:b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</a:rPr>
            </a:b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007621" name="Rectangle 5">
            <a:extLst>
              <a:ext uri="{FF2B5EF4-FFF2-40B4-BE49-F238E27FC236}">
                <a16:creationId xmlns:a16="http://schemas.microsoft.com/office/drawing/2014/main" id="{19F36997-45A2-F37B-F902-CAB056C15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75" y="1979613"/>
            <a:ext cx="45942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GB" altLang="en-US" sz="1000">
                <a:cs typeface="Times New Roman" panose="02020603050405020304" pitchFamily="18" charset="0"/>
              </a:rPr>
              <a:t>		</a:t>
            </a:r>
            <a:endParaRPr lang="en-US" altLang="en-US" sz="1100"/>
          </a:p>
          <a:p>
            <a:endParaRPr lang="en-US" altLang="en-US"/>
          </a:p>
        </p:txBody>
      </p:sp>
      <p:sp>
        <p:nvSpPr>
          <p:cNvPr id="1007702" name="Rectangle 86">
            <a:extLst>
              <a:ext uri="{FF2B5EF4-FFF2-40B4-BE49-F238E27FC236}">
                <a16:creationId xmlns:a16="http://schemas.microsoft.com/office/drawing/2014/main" id="{DA2F86B6-524B-8265-591D-73AF8AA72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1025" y="6642100"/>
            <a:ext cx="18415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br>
              <a:rPr lang="en-US" altLang="en-US" sz="1100">
                <a:solidFill>
                  <a:schemeClr val="tx1"/>
                </a:solidFill>
              </a:rPr>
            </a:b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007704" name="Rectangle 88">
            <a:extLst>
              <a:ext uri="{FF2B5EF4-FFF2-40B4-BE49-F238E27FC236}">
                <a16:creationId xmlns:a16="http://schemas.microsoft.com/office/drawing/2014/main" id="{579E4067-C102-D43F-04A9-44EA6301A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5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graphicFrame>
        <p:nvGraphicFramePr>
          <p:cNvPr id="1008555" name="Group 939">
            <a:extLst>
              <a:ext uri="{FF2B5EF4-FFF2-40B4-BE49-F238E27FC236}">
                <a16:creationId xmlns:a16="http://schemas.microsoft.com/office/drawing/2014/main" id="{CD0F1CBD-C3A6-7F2C-EE2D-79FC4BE28052}"/>
              </a:ext>
            </a:extLst>
          </p:cNvPr>
          <p:cNvGraphicFramePr>
            <a:graphicFrameLocks noGrp="1"/>
          </p:cNvGraphicFramePr>
          <p:nvPr/>
        </p:nvGraphicFramePr>
        <p:xfrm>
          <a:off x="34925" y="981075"/>
          <a:ext cx="9053513" cy="5792154"/>
        </p:xfrm>
        <a:graphic>
          <a:graphicData uri="http://schemas.openxmlformats.org/drawingml/2006/table">
            <a:tbl>
              <a:tblPr/>
              <a:tblGrid>
                <a:gridCol w="849313">
                  <a:extLst>
                    <a:ext uri="{9D8B030D-6E8A-4147-A177-3AD203B41FA5}">
                      <a16:colId xmlns:a16="http://schemas.microsoft.com/office/drawing/2014/main" val="824978465"/>
                    </a:ext>
                  </a:extLst>
                </a:gridCol>
                <a:gridCol w="769937">
                  <a:extLst>
                    <a:ext uri="{9D8B030D-6E8A-4147-A177-3AD203B41FA5}">
                      <a16:colId xmlns:a16="http://schemas.microsoft.com/office/drawing/2014/main" val="1174713811"/>
                    </a:ext>
                  </a:extLst>
                </a:gridCol>
                <a:gridCol w="1766888">
                  <a:extLst>
                    <a:ext uri="{9D8B030D-6E8A-4147-A177-3AD203B41FA5}">
                      <a16:colId xmlns:a16="http://schemas.microsoft.com/office/drawing/2014/main" val="2283644839"/>
                    </a:ext>
                  </a:extLst>
                </a:gridCol>
                <a:gridCol w="1017587">
                  <a:extLst>
                    <a:ext uri="{9D8B030D-6E8A-4147-A177-3AD203B41FA5}">
                      <a16:colId xmlns:a16="http://schemas.microsoft.com/office/drawing/2014/main" val="603578330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3282805707"/>
                    </a:ext>
                  </a:extLst>
                </a:gridCol>
                <a:gridCol w="1050925">
                  <a:extLst>
                    <a:ext uri="{9D8B030D-6E8A-4147-A177-3AD203B41FA5}">
                      <a16:colId xmlns:a16="http://schemas.microsoft.com/office/drawing/2014/main" val="2557217820"/>
                    </a:ext>
                  </a:extLst>
                </a:gridCol>
                <a:gridCol w="2579688">
                  <a:extLst>
                    <a:ext uri="{9D8B030D-6E8A-4147-A177-3AD203B41FA5}">
                      <a16:colId xmlns:a16="http://schemas.microsoft.com/office/drawing/2014/main" val="1231602609"/>
                    </a:ext>
                  </a:extLst>
                </a:gridCol>
              </a:tblGrid>
              <a:tr h="774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RA</a:t>
                      </a:r>
                      <a:endParaRPr kumimoji="0" lang="en-GB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Supervisor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(Faculty)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HEI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Start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End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Funding 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Project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296806"/>
                  </a:ext>
                </a:extLst>
              </a:tr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G Burt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A Dexter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Lancaster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October 2004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September 2007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PPARC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LCABD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ILC crab cavity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7253628"/>
                  </a:ext>
                </a:extLst>
              </a:tr>
              <a:tr h="601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G Kourevlev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R Barlow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R Jones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Manchester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October 2004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March 2006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PPARC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LCABD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ILC collimator wakefields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139307"/>
                  </a:ext>
                </a:extLst>
              </a:tr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J Smith</a:t>
                      </a:r>
                      <a:r>
                        <a:rPr kumimoji="0" lang="en-GB" alt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  <a:hlinkClick r:id="" action="ppaction://noaction"/>
                        </a:rPr>
                        <a:t>[1]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R Carter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Lancaster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Feb 2005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Feb 2008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CCLRC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LCABD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ILC collimation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0576546"/>
                  </a:ext>
                </a:extLst>
              </a:tr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I Bailey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A Wolski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Liverpool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March 2005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February 2008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PPARC LCABD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ILC robust spin transport and positron source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110403"/>
                  </a:ext>
                </a:extLst>
              </a:tr>
              <a:tr h="560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J Phillips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A Gillespie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Dundee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March 2005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February 2008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CCLRC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LCABD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fast laser optics and laser photocathode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592036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L Jenner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A Wolski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Liverpool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June 2005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May 2008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PPARC LCABD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ILC optics for BD and positron source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743383"/>
                  </a:ext>
                </a:extLst>
              </a:tr>
              <a:tr h="774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I Tahir</a:t>
                      </a:r>
                      <a:r>
                        <a:rPr kumimoji="0" lang="en-GB" alt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R Carter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A Dexter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Lancaster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April 2006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September 2007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EUFr6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EuroTeV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ILC crab cavity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09488"/>
                  </a:ext>
                </a:extLst>
              </a:tr>
              <a:tr h="560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R Jenkins</a:t>
                      </a:r>
                      <a:endParaRPr kumimoji="0" lang="en-GB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R Carter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A Dexter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Lancaster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May 2006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December 2007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EUFr6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EuroTeV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ILC crab cavity</a:t>
                      </a:r>
                      <a:endParaRPr kumimoji="0" lang="en-GB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9573716"/>
                  </a:ext>
                </a:extLst>
              </a:tr>
            </a:tbl>
          </a:graphicData>
        </a:graphic>
      </p:graphicFrame>
      <p:sp>
        <p:nvSpPr>
          <p:cNvPr id="1008543" name="Rectangle 927">
            <a:extLst>
              <a:ext uri="{FF2B5EF4-FFF2-40B4-BE49-F238E27FC236}">
                <a16:creationId xmlns:a16="http://schemas.microsoft.com/office/drawing/2014/main" id="{8AD4DC99-1008-8037-25C3-FB273189A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51538"/>
            <a:ext cx="18415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br>
              <a:rPr lang="en-US" altLang="en-US" sz="1100">
                <a:solidFill>
                  <a:schemeClr val="tx1"/>
                </a:solidFill>
              </a:rPr>
            </a:b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1E82625-373E-CE58-A603-CC809CD90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John Dainton</a:t>
            </a:r>
          </a:p>
          <a:p>
            <a:r>
              <a:rPr lang="en-US" altLang="en-US"/>
              <a:t>Nov 23 24 2006</a:t>
            </a:r>
          </a:p>
          <a:p>
            <a:r>
              <a:rPr lang="en-US" altLang="en-US"/>
              <a:t>CI SAC</a:t>
            </a:r>
          </a:p>
        </p:txBody>
      </p:sp>
      <p:sp>
        <p:nvSpPr>
          <p:cNvPr id="1008642" name="Rectangle 2">
            <a:extLst>
              <a:ext uri="{FF2B5EF4-FFF2-40B4-BE49-F238E27FC236}">
                <a16:creationId xmlns:a16="http://schemas.microsoft.com/office/drawing/2014/main" id="{0A87AA45-59AB-5B7F-2E4C-110126812F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9250" y="53975"/>
            <a:ext cx="5040313" cy="782638"/>
          </a:xfrm>
        </p:spPr>
        <p:txBody>
          <a:bodyPr/>
          <a:lstStyle/>
          <a:p>
            <a:r>
              <a:rPr lang="en-GB" altLang="en-US" sz="3200">
                <a:solidFill>
                  <a:schemeClr val="accent2"/>
                </a:solidFill>
                <a:latin typeface="Comic Sans MS" panose="030F0702030302020204" pitchFamily="66" charset="0"/>
              </a:rPr>
              <a:t>PDRA Staff: Project</a:t>
            </a:r>
            <a:endParaRPr lang="en-US" altLang="en-US" sz="32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08643" name="Rectangle 3">
            <a:extLst>
              <a:ext uri="{FF2B5EF4-FFF2-40B4-BE49-F238E27FC236}">
                <a16:creationId xmlns:a16="http://schemas.microsoft.com/office/drawing/2014/main" id="{76CC303E-4BDB-0CA7-64B3-28C254572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8" y="4284663"/>
            <a:ext cx="45942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GB" altLang="en-US" sz="1000">
                <a:latin typeface="Comic Sans MS" panose="030F0702030302020204" pitchFamily="66" charset="0"/>
                <a:cs typeface="Times New Roman" panose="02020603050405020304" pitchFamily="18" charset="0"/>
              </a:rPr>
              <a:t>		</a:t>
            </a:r>
            <a:endParaRPr lang="en-US" altLang="en-US" sz="1100"/>
          </a:p>
          <a:p>
            <a:endParaRPr lang="en-US" altLang="en-US"/>
          </a:p>
        </p:txBody>
      </p:sp>
      <p:sp>
        <p:nvSpPr>
          <p:cNvPr id="1008644" name="Rectangle 4">
            <a:extLst>
              <a:ext uri="{FF2B5EF4-FFF2-40B4-BE49-F238E27FC236}">
                <a16:creationId xmlns:a16="http://schemas.microsoft.com/office/drawing/2014/main" id="{1A3A6A1F-BE4A-9C5D-6BFE-B6404C5D2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463" y="4424363"/>
            <a:ext cx="1841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br>
              <a:rPr lang="en-GB" altLang="en-US" sz="1000" b="1">
                <a:solidFill>
                  <a:schemeClr val="tx1"/>
                </a:solidFill>
                <a:cs typeface="Times New Roman" panose="02020603050405020304" pitchFamily="18" charset="0"/>
              </a:rPr>
            </a:br>
            <a:endParaRPr lang="en-US" altLang="en-US" sz="1100">
              <a:solidFill>
                <a:schemeClr val="tx1"/>
              </a:solidFill>
              <a:latin typeface="Times" panose="02020603050405020304" pitchFamily="18" charset="0"/>
            </a:endParaRPr>
          </a:p>
          <a:p>
            <a:b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</a:rPr>
            </a:b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008645" name="Rectangle 5">
            <a:extLst>
              <a:ext uri="{FF2B5EF4-FFF2-40B4-BE49-F238E27FC236}">
                <a16:creationId xmlns:a16="http://schemas.microsoft.com/office/drawing/2014/main" id="{836A5B54-7DDB-33AF-D697-B0B7F3CCA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75" y="1979613"/>
            <a:ext cx="45942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GB" altLang="en-US" sz="1000">
                <a:cs typeface="Times New Roman" panose="02020603050405020304" pitchFamily="18" charset="0"/>
              </a:rPr>
              <a:t>		</a:t>
            </a:r>
            <a:endParaRPr lang="en-US" altLang="en-US" sz="1100"/>
          </a:p>
          <a:p>
            <a:endParaRPr lang="en-US" altLang="en-US"/>
          </a:p>
        </p:txBody>
      </p:sp>
      <p:sp>
        <p:nvSpPr>
          <p:cNvPr id="1008646" name="Rectangle 6">
            <a:extLst>
              <a:ext uri="{FF2B5EF4-FFF2-40B4-BE49-F238E27FC236}">
                <a16:creationId xmlns:a16="http://schemas.microsoft.com/office/drawing/2014/main" id="{1A6B8437-D0BF-94A1-36AB-26F3174DE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1025" y="6642100"/>
            <a:ext cx="18415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br>
              <a:rPr lang="en-US" altLang="en-US" sz="1100">
                <a:solidFill>
                  <a:schemeClr val="tx1"/>
                </a:solidFill>
              </a:rPr>
            </a:b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008647" name="Rectangle 7">
            <a:extLst>
              <a:ext uri="{FF2B5EF4-FFF2-40B4-BE49-F238E27FC236}">
                <a16:creationId xmlns:a16="http://schemas.microsoft.com/office/drawing/2014/main" id="{4F719A81-35F2-5A98-C717-3467A3AD1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5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graphicFrame>
        <p:nvGraphicFramePr>
          <p:cNvPr id="1008809" name="Group 169">
            <a:extLst>
              <a:ext uri="{FF2B5EF4-FFF2-40B4-BE49-F238E27FC236}">
                <a16:creationId xmlns:a16="http://schemas.microsoft.com/office/drawing/2014/main" id="{B6E02685-57D9-C2FE-2199-40030F19186D}"/>
              </a:ext>
            </a:extLst>
          </p:cNvPr>
          <p:cNvGraphicFramePr>
            <a:graphicFrameLocks noGrp="1"/>
          </p:cNvGraphicFramePr>
          <p:nvPr/>
        </p:nvGraphicFramePr>
        <p:xfrm>
          <a:off x="34925" y="981075"/>
          <a:ext cx="9361488" cy="5486400"/>
        </p:xfrm>
        <a:graphic>
          <a:graphicData uri="http://schemas.openxmlformats.org/drawingml/2006/table">
            <a:tbl>
              <a:tblPr/>
              <a:tblGrid>
                <a:gridCol w="877888">
                  <a:extLst>
                    <a:ext uri="{9D8B030D-6E8A-4147-A177-3AD203B41FA5}">
                      <a16:colId xmlns:a16="http://schemas.microsoft.com/office/drawing/2014/main" val="1261903621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2283302983"/>
                    </a:ext>
                  </a:extLst>
                </a:gridCol>
                <a:gridCol w="1825625">
                  <a:extLst>
                    <a:ext uri="{9D8B030D-6E8A-4147-A177-3AD203B41FA5}">
                      <a16:colId xmlns:a16="http://schemas.microsoft.com/office/drawing/2014/main" val="4076664719"/>
                    </a:ext>
                  </a:extLst>
                </a:gridCol>
                <a:gridCol w="1052512">
                  <a:extLst>
                    <a:ext uri="{9D8B030D-6E8A-4147-A177-3AD203B41FA5}">
                      <a16:colId xmlns:a16="http://schemas.microsoft.com/office/drawing/2014/main" val="419392676"/>
                    </a:ext>
                  </a:extLst>
                </a:gridCol>
                <a:gridCol w="1052513">
                  <a:extLst>
                    <a:ext uri="{9D8B030D-6E8A-4147-A177-3AD203B41FA5}">
                      <a16:colId xmlns:a16="http://schemas.microsoft.com/office/drawing/2014/main" val="612882898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709144910"/>
                    </a:ext>
                  </a:extLst>
                </a:gridCol>
                <a:gridCol w="2670175">
                  <a:extLst>
                    <a:ext uri="{9D8B030D-6E8A-4147-A177-3AD203B41FA5}">
                      <a16:colId xmlns:a16="http://schemas.microsoft.com/office/drawing/2014/main" val="2868305705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RA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Supervisor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(Faculty)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HEI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Start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End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Funding 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Project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3125536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F Roncarolo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R Appleby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R Jones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Manchester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September 2006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August 2007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PPARC FP420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LHC commissioning &amp; beam-p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ipe wake-fields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0916023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A Toader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R Barlow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R Jones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Manchester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September 2006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August 2007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PPARC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LCABD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ILC collimator wakefields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2282727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A Bungau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R Barlow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Manchester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October 2006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September 2009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EUFr6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EuroTeV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ILC beam delivery collimation and wakefields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0879224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R Tucker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R Tucker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Lancaster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October 2006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September 2007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EPSRC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Springboard Fellowship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3787063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A Noble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D Burton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Lancaster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January 2007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December 2008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EPSRC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Ultrarelativistic charge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391977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tba</a:t>
                      </a:r>
                      <a:r>
                        <a:rPr kumimoji="0" lang="en-GB" alt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" action="ppaction://noaction"/>
                        </a:rPr>
                        <a:t>[2]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R Seviour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Lancaster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March 2007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February 2010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EPSRC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High Power RF and photonic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band gap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1167332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tba</a:t>
                      </a:r>
                      <a:r>
                        <a:rPr kumimoji="0" lang="en-GB" alt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R Seviour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Lancaster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March 2007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February 2010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EPSRC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High Power RF and photonic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band gap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3618546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tba</a:t>
                      </a:r>
                      <a:r>
                        <a:rPr kumimoji="0" lang="en-GB" alt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R Tucker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Lancaster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May 2007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April 2009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EPSRC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Plasma wake theory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9094867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tba</a:t>
                      </a:r>
                      <a:r>
                        <a:rPr kumimoji="0" lang="en-GB" alt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&gt; 1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R Barlow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Cockcroft Institute universities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and ASTeC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April  2007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September 2010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RCUK BT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EMMA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(non scaling FFAG)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1013105"/>
                  </a:ext>
                </a:extLst>
              </a:tr>
            </a:tbl>
          </a:graphicData>
        </a:graphic>
      </p:graphicFrame>
      <p:sp>
        <p:nvSpPr>
          <p:cNvPr id="1008802" name="Rectangle 162">
            <a:extLst>
              <a:ext uri="{FF2B5EF4-FFF2-40B4-BE49-F238E27FC236}">
                <a16:creationId xmlns:a16="http://schemas.microsoft.com/office/drawing/2014/main" id="{5684DF39-CCB2-1A28-9C10-5BF316FD3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51538"/>
            <a:ext cx="18415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br>
              <a:rPr lang="en-US" altLang="en-US" sz="1100">
                <a:solidFill>
                  <a:schemeClr val="tx1"/>
                </a:solidFill>
              </a:rPr>
            </a:b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377318B-B079-6123-8D91-631CDA420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John Dainton</a:t>
            </a:r>
          </a:p>
          <a:p>
            <a:r>
              <a:rPr lang="en-US" altLang="en-US"/>
              <a:t>Nov 23 24 2006</a:t>
            </a:r>
          </a:p>
          <a:p>
            <a:r>
              <a:rPr lang="en-US" altLang="en-US"/>
              <a:t>CI SAC</a:t>
            </a:r>
          </a:p>
        </p:txBody>
      </p:sp>
      <p:sp>
        <p:nvSpPr>
          <p:cNvPr id="1010850" name="Rectangle 1186">
            <a:extLst>
              <a:ext uri="{FF2B5EF4-FFF2-40B4-BE49-F238E27FC236}">
                <a16:creationId xmlns:a16="http://schemas.microsoft.com/office/drawing/2014/main" id="{AEE084D4-576F-72C0-299E-69BEC332B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9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graphicFrame>
        <p:nvGraphicFramePr>
          <p:cNvPr id="1012035" name="Group 2371">
            <a:extLst>
              <a:ext uri="{FF2B5EF4-FFF2-40B4-BE49-F238E27FC236}">
                <a16:creationId xmlns:a16="http://schemas.microsoft.com/office/drawing/2014/main" id="{B26E4402-D245-CAB9-404E-3BAA9590F884}"/>
              </a:ext>
            </a:extLst>
          </p:cNvPr>
          <p:cNvGraphicFramePr>
            <a:graphicFrameLocks noGrp="1"/>
          </p:cNvGraphicFramePr>
          <p:nvPr/>
        </p:nvGraphicFramePr>
        <p:xfrm>
          <a:off x="9525" y="917575"/>
          <a:ext cx="9124950" cy="5669280"/>
        </p:xfrm>
        <a:graphic>
          <a:graphicData uri="http://schemas.openxmlformats.org/drawingml/2006/table">
            <a:tbl>
              <a:tblPr/>
              <a:tblGrid>
                <a:gridCol w="1006475">
                  <a:extLst>
                    <a:ext uri="{9D8B030D-6E8A-4147-A177-3AD203B41FA5}">
                      <a16:colId xmlns:a16="http://schemas.microsoft.com/office/drawing/2014/main" val="2456464173"/>
                    </a:ext>
                  </a:extLst>
                </a:gridCol>
                <a:gridCol w="868363">
                  <a:extLst>
                    <a:ext uri="{9D8B030D-6E8A-4147-A177-3AD203B41FA5}">
                      <a16:colId xmlns:a16="http://schemas.microsoft.com/office/drawing/2014/main" val="1552942757"/>
                    </a:ext>
                  </a:extLst>
                </a:gridCol>
                <a:gridCol w="779462">
                  <a:extLst>
                    <a:ext uri="{9D8B030D-6E8A-4147-A177-3AD203B41FA5}">
                      <a16:colId xmlns:a16="http://schemas.microsoft.com/office/drawing/2014/main" val="3400625259"/>
                    </a:ext>
                  </a:extLst>
                </a:gridCol>
                <a:gridCol w="881063">
                  <a:extLst>
                    <a:ext uri="{9D8B030D-6E8A-4147-A177-3AD203B41FA5}">
                      <a16:colId xmlns:a16="http://schemas.microsoft.com/office/drawing/2014/main" val="1970209271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3176791531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97935770"/>
                    </a:ext>
                  </a:extLst>
                </a:gridCol>
                <a:gridCol w="1389063">
                  <a:extLst>
                    <a:ext uri="{9D8B030D-6E8A-4147-A177-3AD203B41FA5}">
                      <a16:colId xmlns:a16="http://schemas.microsoft.com/office/drawing/2014/main" val="376013077"/>
                    </a:ext>
                  </a:extLst>
                </a:gridCol>
                <a:gridCol w="2589212">
                  <a:extLst>
                    <a:ext uri="{9D8B030D-6E8A-4147-A177-3AD203B41FA5}">
                      <a16:colId xmlns:a16="http://schemas.microsoft.com/office/drawing/2014/main" val="2645654040"/>
                    </a:ext>
                  </a:extLst>
                </a:gridCol>
              </a:tblGrid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Student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Supervisor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University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Start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End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Degree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Funding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Topic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577482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 Scott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 Greenshaw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Liverpool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October 2002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December 2006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PhD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CCLRC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ILC Undulator positron source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838501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 Hill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 Carter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Lancaster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October 2003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September 2007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PhD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PPARC/e2V CASE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Multipactor discharge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938830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 Goudket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 Carter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Lancaster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October 2003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March 2006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PhD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CCLRC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Multipactor Discharge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1475236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 Malton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 Smith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UCL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October 2003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September 2006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PhD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PPARC/CCLRC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CASEplus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Laser-beam interactions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372957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 Crane</a:t>
                      </a:r>
                      <a:r>
                        <a:rPr kumimoji="0" lang="en-GB" alt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 Carter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Lancaster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October 2004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September 2009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PhD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PPARC/e2V CASE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Innovative RF sources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542025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Mercer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 Barlow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Manchester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October 2004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December 2005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MPhil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PPARC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(AST</a:t>
                      </a:r>
                      <a:r>
                        <a:rPr kumimoji="0" lang="en-GB" alt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  <a:hlinkClick r:id="" action="ppaction://noaction"/>
                        </a:rPr>
                        <a:t>[1]</a:t>
                      </a: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ILC BD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wake-fields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246606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 Nam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 Clarke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Strathclyde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October 2004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September 2007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PhD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CCLRC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FEL simulations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476634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J Smith</a:t>
                      </a:r>
                      <a:r>
                        <a:rPr kumimoji="0" lang="en-GB" alt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  <a:hlinkClick r:id="" action="ppaction://noaction"/>
                        </a:rPr>
                        <a:t>[2]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D Burton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Lancaster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Feb 2005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Feb 2008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PhD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CCLRC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ILC Collimation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0781695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 Glasman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 Barlow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 Jones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Manchester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October 2005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September 2006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MSc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self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ILC BD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wake-fields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8383835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Hale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 Tucker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Lancaster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October 2005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September 2008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PhD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EPSRC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Fundamentals of Beam Dynamics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799679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 Hannon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 Seviour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Lancaster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October 2005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July 2008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PhD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Jefferson Lab, US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High brightness gun for JLab FEL upgrade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594256"/>
                  </a:ext>
                </a:extLst>
              </a:tr>
            </a:tbl>
          </a:graphicData>
        </a:graphic>
      </p:graphicFrame>
      <p:sp>
        <p:nvSpPr>
          <p:cNvPr id="1012030" name="Rectangle 2366">
            <a:extLst>
              <a:ext uri="{FF2B5EF4-FFF2-40B4-BE49-F238E27FC236}">
                <a16:creationId xmlns:a16="http://schemas.microsoft.com/office/drawing/2014/main" id="{29A85936-070D-9FF8-DD85-048A8339D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89763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12031" name="Rectangle 2367">
            <a:extLst>
              <a:ext uri="{FF2B5EF4-FFF2-40B4-BE49-F238E27FC236}">
                <a16:creationId xmlns:a16="http://schemas.microsoft.com/office/drawing/2014/main" id="{A2F65A1F-D6FD-5F85-BF60-FF64C97E3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99288"/>
            <a:ext cx="25717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altLang="en-US" sz="1000" baseline="30000">
                <a:solidFill>
                  <a:schemeClr val="tx1"/>
                </a:solidFill>
                <a:latin typeface="Times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[1]</a:t>
            </a:r>
            <a:r>
              <a:rPr lang="en-GB" altLang="en-US" sz="1000">
                <a:solidFill>
                  <a:schemeClr val="tx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AST = Accelerator Science and Technology</a:t>
            </a:r>
            <a:endParaRPr lang="en-US" altLang="en-US" sz="1100">
              <a:solidFill>
                <a:schemeClr val="tx1"/>
              </a:solidFill>
              <a:latin typeface="Times" panose="02020603050405020304" pitchFamily="18" charset="0"/>
            </a:endParaRPr>
          </a:p>
          <a:p>
            <a:r>
              <a:rPr lang="en-GB" altLang="en-US" sz="1000" baseline="30000">
                <a:solidFill>
                  <a:schemeClr val="tx1"/>
                </a:solidFill>
                <a:latin typeface="Times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[2]</a:t>
            </a:r>
            <a:r>
              <a:rPr lang="en-GB" altLang="en-US" sz="1000">
                <a:solidFill>
                  <a:schemeClr val="tx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employed as RA, University of Lancaster</a:t>
            </a:r>
            <a:endParaRPr lang="en-US" altLang="en-US" sz="1100">
              <a:solidFill>
                <a:schemeClr val="tx1"/>
              </a:solidFill>
              <a:latin typeface="Times" panose="02020603050405020304" pitchFamily="18" charset="0"/>
            </a:endParaRPr>
          </a:p>
          <a:p>
            <a:r>
              <a:rPr lang="en-GB" altLang="en-US" sz="1000" baseline="30000">
                <a:solidFill>
                  <a:schemeClr val="tx1"/>
                </a:solidFill>
                <a:latin typeface="Times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[3]</a:t>
            </a:r>
            <a:r>
              <a:rPr lang="en-GB" altLang="en-US" sz="1000">
                <a:solidFill>
                  <a:schemeClr val="tx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registered part-time</a:t>
            </a:r>
            <a:endParaRPr lang="en-GB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012036" name="Rectangle 2372">
            <a:extLst>
              <a:ext uri="{FF2B5EF4-FFF2-40B4-BE49-F238E27FC236}">
                <a16:creationId xmlns:a16="http://schemas.microsoft.com/office/drawing/2014/main" id="{1F2F4092-28A3-D517-8E0D-3CCCF0823D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9250" y="53975"/>
            <a:ext cx="5040313" cy="638175"/>
          </a:xfrm>
          <a:ln/>
        </p:spPr>
        <p:txBody>
          <a:bodyPr/>
          <a:lstStyle/>
          <a:p>
            <a:r>
              <a:rPr lang="en-GB" altLang="en-US" sz="3200">
                <a:solidFill>
                  <a:schemeClr val="accent2"/>
                </a:solidFill>
                <a:latin typeface="Comic Sans MS" panose="030F0702030302020204" pitchFamily="66" charset="0"/>
              </a:rPr>
              <a:t>PG Students</a:t>
            </a:r>
            <a:endParaRPr lang="en-US" altLang="en-US" sz="32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37B1344-CAA0-2FB2-943C-9BC5385BF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John Dainton</a:t>
            </a:r>
          </a:p>
          <a:p>
            <a:r>
              <a:rPr lang="en-US" altLang="en-US"/>
              <a:t>Nov 23 24 2006</a:t>
            </a:r>
          </a:p>
          <a:p>
            <a:r>
              <a:rPr lang="en-US" altLang="en-US"/>
              <a:t>CI SAC</a:t>
            </a:r>
          </a:p>
        </p:txBody>
      </p:sp>
      <p:sp>
        <p:nvSpPr>
          <p:cNvPr id="1012738" name="Rectangle 2">
            <a:extLst>
              <a:ext uri="{FF2B5EF4-FFF2-40B4-BE49-F238E27FC236}">
                <a16:creationId xmlns:a16="http://schemas.microsoft.com/office/drawing/2014/main" id="{A0CA37BD-8460-25E3-58EA-84A840E78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9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graphicFrame>
        <p:nvGraphicFramePr>
          <p:cNvPr id="1012951" name="Group 215">
            <a:extLst>
              <a:ext uri="{FF2B5EF4-FFF2-40B4-BE49-F238E27FC236}">
                <a16:creationId xmlns:a16="http://schemas.microsoft.com/office/drawing/2014/main" id="{48F2B2A2-5439-BB9D-1E5D-50145D689973}"/>
              </a:ext>
            </a:extLst>
          </p:cNvPr>
          <p:cNvGraphicFramePr>
            <a:graphicFrameLocks noGrp="1"/>
          </p:cNvGraphicFramePr>
          <p:nvPr/>
        </p:nvGraphicFramePr>
        <p:xfrm>
          <a:off x="19050" y="1000125"/>
          <a:ext cx="9124950" cy="5760720"/>
        </p:xfrm>
        <a:graphic>
          <a:graphicData uri="http://schemas.openxmlformats.org/drawingml/2006/table">
            <a:tbl>
              <a:tblPr/>
              <a:tblGrid>
                <a:gridCol w="1006475">
                  <a:extLst>
                    <a:ext uri="{9D8B030D-6E8A-4147-A177-3AD203B41FA5}">
                      <a16:colId xmlns:a16="http://schemas.microsoft.com/office/drawing/2014/main" val="2999183736"/>
                    </a:ext>
                  </a:extLst>
                </a:gridCol>
                <a:gridCol w="868363">
                  <a:extLst>
                    <a:ext uri="{9D8B030D-6E8A-4147-A177-3AD203B41FA5}">
                      <a16:colId xmlns:a16="http://schemas.microsoft.com/office/drawing/2014/main" val="1347837338"/>
                    </a:ext>
                  </a:extLst>
                </a:gridCol>
                <a:gridCol w="779462">
                  <a:extLst>
                    <a:ext uri="{9D8B030D-6E8A-4147-A177-3AD203B41FA5}">
                      <a16:colId xmlns:a16="http://schemas.microsoft.com/office/drawing/2014/main" val="2870140049"/>
                    </a:ext>
                  </a:extLst>
                </a:gridCol>
                <a:gridCol w="881063">
                  <a:extLst>
                    <a:ext uri="{9D8B030D-6E8A-4147-A177-3AD203B41FA5}">
                      <a16:colId xmlns:a16="http://schemas.microsoft.com/office/drawing/2014/main" val="616951586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632634730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3980912093"/>
                    </a:ext>
                  </a:extLst>
                </a:gridCol>
                <a:gridCol w="1389063">
                  <a:extLst>
                    <a:ext uri="{9D8B030D-6E8A-4147-A177-3AD203B41FA5}">
                      <a16:colId xmlns:a16="http://schemas.microsoft.com/office/drawing/2014/main" val="309801146"/>
                    </a:ext>
                  </a:extLst>
                </a:gridCol>
                <a:gridCol w="2589212">
                  <a:extLst>
                    <a:ext uri="{9D8B030D-6E8A-4147-A177-3AD203B41FA5}">
                      <a16:colId xmlns:a16="http://schemas.microsoft.com/office/drawing/2014/main" val="88141677"/>
                    </a:ext>
                  </a:extLst>
                </a:gridCol>
              </a:tblGrid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Student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Supervisor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University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Start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End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Degree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Funding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Topic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1176343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 Lingwood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 Carter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Lancaster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October 2005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September 2008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PhD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PPARC (AST</a:t>
                      </a:r>
                      <a:r>
                        <a:rPr kumimoji="0" lang="en-GB" alt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Thales ED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CLIC/CTF3: RF sources (multi-beam klystron)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4503996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 Malysheva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 Dainton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Wolski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Liverpool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October 2005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September 2008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PhD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PPARC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(Particle Physics)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ILC robust spin transport and positron source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5963155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 Nag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 Tucker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Lancaster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October 2005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September 2008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PhD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PPARC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(AST</a:t>
                      </a:r>
                      <a:r>
                        <a:rPr kumimoji="0" lang="en-GB" alt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CLIC/CTF3: coherent SR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2089841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 Shales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 Tucker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Lancaster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October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2005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September 2008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PhD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PPARC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(project AST</a:t>
                      </a:r>
                      <a:r>
                        <a:rPr kumimoji="0" lang="en-GB" alt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ILC Collimation 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9802312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 Wooldridge</a:t>
                      </a:r>
                      <a:r>
                        <a:rPr kumimoji="0" lang="en-GB" alt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" action="ppaction://noaction"/>
                        </a:rPr>
                        <a:t>[3]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 Carter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Lancaster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October 2005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September 2009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PhD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CCLRC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Beam break up in ERL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4372679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I Tahir</a:t>
                      </a:r>
                      <a:r>
                        <a:rPr kumimoji="0" lang="en-GB" alt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R Carter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A Dexter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Lancaster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January 2004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September 2007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PhD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EUFr6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EuroTeV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ILC crab cavity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763301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 Glasman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 Jones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Manchester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October 2006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September 2009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PhD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PPARC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CI core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ILC BD wake-fields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9888688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 Panagiotidis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Wolski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Liverpool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October 2006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September 2009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PhD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PPARC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CI core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ILC Damping Rings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193439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Scarfe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 Appleby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Manchester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October 2006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September 2009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PhD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PPARC/CCLRC CASE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ILC beam dumps and BD optics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9903814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 Spencer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 Jones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Manchester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October 2006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September 2009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PhD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PPARC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CI core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ILC linac RF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2389590"/>
                  </a:ext>
                </a:extLst>
              </a:tr>
            </a:tbl>
          </a:graphicData>
        </a:graphic>
      </p:graphicFrame>
      <p:sp>
        <p:nvSpPr>
          <p:cNvPr id="1012948" name="Rectangle 212">
            <a:extLst>
              <a:ext uri="{FF2B5EF4-FFF2-40B4-BE49-F238E27FC236}">
                <a16:creationId xmlns:a16="http://schemas.microsoft.com/office/drawing/2014/main" id="{098F87C7-FA00-0084-2475-F6A3F619D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64288"/>
            <a:ext cx="18415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br>
              <a:rPr lang="en-US" altLang="en-US" sz="1100">
                <a:solidFill>
                  <a:schemeClr val="tx1"/>
                </a:solidFill>
              </a:rPr>
            </a:b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012952" name="Rectangle 216">
            <a:extLst>
              <a:ext uri="{FF2B5EF4-FFF2-40B4-BE49-F238E27FC236}">
                <a16:creationId xmlns:a16="http://schemas.microsoft.com/office/drawing/2014/main" id="{3A00C171-E795-14B5-7BED-6C03FD1E08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9250" y="53975"/>
            <a:ext cx="5040313" cy="638175"/>
          </a:xfrm>
          <a:ln/>
        </p:spPr>
        <p:txBody>
          <a:bodyPr/>
          <a:lstStyle/>
          <a:p>
            <a:r>
              <a:rPr lang="en-GB" altLang="en-US" sz="3200">
                <a:solidFill>
                  <a:schemeClr val="accent2"/>
                </a:solidFill>
                <a:latin typeface="Comic Sans MS" panose="030F0702030302020204" pitchFamily="66" charset="0"/>
              </a:rPr>
              <a:t>PG Students</a:t>
            </a:r>
            <a:endParaRPr lang="en-US" altLang="en-US" sz="32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CAD63BD-5AC4-FA20-269C-9B4BE7F14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John Dainton</a:t>
            </a:r>
          </a:p>
          <a:p>
            <a:r>
              <a:rPr lang="en-US" altLang="en-US"/>
              <a:t>Nov 23 24 2006</a:t>
            </a:r>
          </a:p>
          <a:p>
            <a:r>
              <a:rPr lang="en-US" altLang="en-US"/>
              <a:t>CI SAC</a:t>
            </a:r>
          </a:p>
        </p:txBody>
      </p:sp>
      <p:sp>
        <p:nvSpPr>
          <p:cNvPr id="1013762" name="Rectangle 2">
            <a:extLst>
              <a:ext uri="{FF2B5EF4-FFF2-40B4-BE49-F238E27FC236}">
                <a16:creationId xmlns:a16="http://schemas.microsoft.com/office/drawing/2014/main" id="{9D54FFA0-4C87-EA31-358A-F608FCA7E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9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013873" name="Rectangle 113">
            <a:extLst>
              <a:ext uri="{FF2B5EF4-FFF2-40B4-BE49-F238E27FC236}">
                <a16:creationId xmlns:a16="http://schemas.microsoft.com/office/drawing/2014/main" id="{EB0E827F-4CB5-8BE2-325F-CAE6E4042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64288"/>
            <a:ext cx="18415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br>
              <a:rPr lang="en-US" altLang="en-US" sz="1100">
                <a:solidFill>
                  <a:schemeClr val="tx1"/>
                </a:solidFill>
              </a:rPr>
            </a:b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013874" name="Rectangle 114">
            <a:extLst>
              <a:ext uri="{FF2B5EF4-FFF2-40B4-BE49-F238E27FC236}">
                <a16:creationId xmlns:a16="http://schemas.microsoft.com/office/drawing/2014/main" id="{DDE0CDC9-45DA-0CB1-19A6-D8C70041CD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9250" y="53975"/>
            <a:ext cx="5040313" cy="638175"/>
          </a:xfrm>
          <a:ln/>
        </p:spPr>
        <p:txBody>
          <a:bodyPr/>
          <a:lstStyle/>
          <a:p>
            <a:r>
              <a:rPr lang="en-GB" altLang="en-US" sz="3200">
                <a:solidFill>
                  <a:schemeClr val="accent2"/>
                </a:solidFill>
                <a:latin typeface="Comic Sans MS" panose="030F0702030302020204" pitchFamily="66" charset="0"/>
              </a:rPr>
              <a:t>PG Students</a:t>
            </a:r>
            <a:endParaRPr lang="en-US" altLang="en-US" sz="32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13876" name="Rectangle 116">
            <a:extLst>
              <a:ext uri="{FF2B5EF4-FFF2-40B4-BE49-F238E27FC236}">
                <a16:creationId xmlns:a16="http://schemas.microsoft.com/office/drawing/2014/main" id="{DCCF0779-2A58-B573-EA30-E2BCD669C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31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graphicFrame>
        <p:nvGraphicFramePr>
          <p:cNvPr id="1015276" name="Group 1516">
            <a:extLst>
              <a:ext uri="{FF2B5EF4-FFF2-40B4-BE49-F238E27FC236}">
                <a16:creationId xmlns:a16="http://schemas.microsoft.com/office/drawing/2014/main" id="{BDF24097-E1A3-503A-CE08-25FF3A3C2108}"/>
              </a:ext>
            </a:extLst>
          </p:cNvPr>
          <p:cNvGraphicFramePr>
            <a:graphicFrameLocks noGrp="1"/>
          </p:cNvGraphicFramePr>
          <p:nvPr/>
        </p:nvGraphicFramePr>
        <p:xfrm>
          <a:off x="9525" y="1125538"/>
          <a:ext cx="9124950" cy="2468880"/>
        </p:xfrm>
        <a:graphic>
          <a:graphicData uri="http://schemas.openxmlformats.org/drawingml/2006/table">
            <a:tbl>
              <a:tblPr/>
              <a:tblGrid>
                <a:gridCol w="1006475">
                  <a:extLst>
                    <a:ext uri="{9D8B030D-6E8A-4147-A177-3AD203B41FA5}">
                      <a16:colId xmlns:a16="http://schemas.microsoft.com/office/drawing/2014/main" val="591870079"/>
                    </a:ext>
                  </a:extLst>
                </a:gridCol>
                <a:gridCol w="868363">
                  <a:extLst>
                    <a:ext uri="{9D8B030D-6E8A-4147-A177-3AD203B41FA5}">
                      <a16:colId xmlns:a16="http://schemas.microsoft.com/office/drawing/2014/main" val="1894140433"/>
                    </a:ext>
                  </a:extLst>
                </a:gridCol>
                <a:gridCol w="779462">
                  <a:extLst>
                    <a:ext uri="{9D8B030D-6E8A-4147-A177-3AD203B41FA5}">
                      <a16:colId xmlns:a16="http://schemas.microsoft.com/office/drawing/2014/main" val="583857051"/>
                    </a:ext>
                  </a:extLst>
                </a:gridCol>
                <a:gridCol w="881063">
                  <a:extLst>
                    <a:ext uri="{9D8B030D-6E8A-4147-A177-3AD203B41FA5}">
                      <a16:colId xmlns:a16="http://schemas.microsoft.com/office/drawing/2014/main" val="1784168593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3956975664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433568934"/>
                    </a:ext>
                  </a:extLst>
                </a:gridCol>
                <a:gridCol w="1389063">
                  <a:extLst>
                    <a:ext uri="{9D8B030D-6E8A-4147-A177-3AD203B41FA5}">
                      <a16:colId xmlns:a16="http://schemas.microsoft.com/office/drawing/2014/main" val="3516500993"/>
                    </a:ext>
                  </a:extLst>
                </a:gridCol>
                <a:gridCol w="2589212">
                  <a:extLst>
                    <a:ext uri="{9D8B030D-6E8A-4147-A177-3AD203B41FA5}">
                      <a16:colId xmlns:a16="http://schemas.microsoft.com/office/drawing/2014/main" val="2377697788"/>
                    </a:ext>
                  </a:extLst>
                </a:gridCol>
              </a:tblGrid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Student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Supervisor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University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Start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End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Degree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Funding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Topic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8683507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 Zang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Wolski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Liverpool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October 2006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September 2009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PhD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PPARC CI core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and EuroTeV</a:t>
                      </a:r>
                      <a:endParaRPr kumimoji="0" lang="it-IT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ILC Undulator positron source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5237475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tba</a:t>
                      </a:r>
                      <a:r>
                        <a:rPr kumimoji="0" lang="en-GB" alt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 Seviour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Lancaster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October 2007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September 2010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PhD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EPSRC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High Power RF and photonic band gap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069896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tba</a:t>
                      </a:r>
                      <a:r>
                        <a:rPr kumimoji="0" lang="en-GB" alt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 Seviour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Lancaster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October 2007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September 2010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PhD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EPSRC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High Power RF and photonic band gap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319647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tba</a:t>
                      </a:r>
                      <a:r>
                        <a:rPr kumimoji="0" lang="en-GB" alt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tba</a:t>
                      </a:r>
                      <a:r>
                        <a:rPr kumimoji="0" lang="en-GB" alt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Lancaster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October 2007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September 2010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PhD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PPARC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(Particle Physics)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High Power RF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3847382"/>
                  </a:ext>
                </a:extLst>
              </a:tr>
            </a:tbl>
          </a:graphicData>
        </a:graphic>
      </p:graphicFrame>
      <p:sp>
        <p:nvSpPr>
          <p:cNvPr id="1015271" name="Rectangle 1511">
            <a:extLst>
              <a:ext uri="{FF2B5EF4-FFF2-40B4-BE49-F238E27FC236}">
                <a16:creationId xmlns:a16="http://schemas.microsoft.com/office/drawing/2014/main" id="{B8D23430-079B-5104-06A2-33EAE47E4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005638"/>
            <a:ext cx="18415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3136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3136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3136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3136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3136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136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136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136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136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br>
              <a:rPr lang="en-US" altLang="en-US" sz="1100">
                <a:latin typeface="Comic Sans MS" panose="030F0702030302020204" pitchFamily="66" charset="0"/>
              </a:rPr>
            </a:br>
            <a:endParaRPr lang="en-US" altLang="en-US"/>
          </a:p>
        </p:txBody>
      </p:sp>
      <p:sp>
        <p:nvSpPr>
          <p:cNvPr id="1015272" name="Rectangle 1512">
            <a:extLst>
              <a:ext uri="{FF2B5EF4-FFF2-40B4-BE49-F238E27FC236}">
                <a16:creationId xmlns:a16="http://schemas.microsoft.com/office/drawing/2014/main" id="{F1F84D88-C8F0-B456-700A-302B3206F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31113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15273" name="Rectangle 1513">
            <a:extLst>
              <a:ext uri="{FF2B5EF4-FFF2-40B4-BE49-F238E27FC236}">
                <a16:creationId xmlns:a16="http://schemas.microsoft.com/office/drawing/2014/main" id="{E6ECAA16-D130-FD8F-480B-DF3D9D8D6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40638"/>
            <a:ext cx="25717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altLang="en-US" sz="1000" baseline="30000">
                <a:solidFill>
                  <a:schemeClr val="tx1"/>
                </a:solidFill>
                <a:latin typeface="Times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[1]</a:t>
            </a:r>
            <a:r>
              <a:rPr lang="en-GB" altLang="en-US" sz="1000">
                <a:solidFill>
                  <a:schemeClr val="tx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AST = Accelerator Science and Technology</a:t>
            </a:r>
            <a:endParaRPr lang="en-US" altLang="en-US" sz="1100">
              <a:solidFill>
                <a:schemeClr val="tx1"/>
              </a:solidFill>
              <a:latin typeface="Times" panose="02020603050405020304" pitchFamily="18" charset="0"/>
            </a:endParaRPr>
          </a:p>
          <a:p>
            <a:r>
              <a:rPr lang="en-GB" altLang="en-US" sz="1000" baseline="30000">
                <a:solidFill>
                  <a:schemeClr val="tx1"/>
                </a:solidFill>
                <a:latin typeface="Times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[2]</a:t>
            </a:r>
            <a:r>
              <a:rPr lang="en-GB" altLang="en-US" sz="1000">
                <a:solidFill>
                  <a:schemeClr val="tx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employed as RA, University of Lancaster</a:t>
            </a:r>
            <a:endParaRPr lang="en-US" altLang="en-US" sz="1100">
              <a:solidFill>
                <a:schemeClr val="tx1"/>
              </a:solidFill>
              <a:latin typeface="Times" panose="02020603050405020304" pitchFamily="18" charset="0"/>
            </a:endParaRPr>
          </a:p>
          <a:p>
            <a:r>
              <a:rPr lang="en-GB" altLang="en-US" sz="1000" baseline="30000">
                <a:solidFill>
                  <a:schemeClr val="tx1"/>
                </a:solidFill>
                <a:latin typeface="Times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[3]</a:t>
            </a:r>
            <a:r>
              <a:rPr lang="en-GB" altLang="en-US" sz="1000">
                <a:solidFill>
                  <a:schemeClr val="tx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registered part-time</a:t>
            </a:r>
            <a:endParaRPr lang="en-GB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015277" name="Rectangle 1517">
            <a:extLst>
              <a:ext uri="{FF2B5EF4-FFF2-40B4-BE49-F238E27FC236}">
                <a16:creationId xmlns:a16="http://schemas.microsoft.com/office/drawing/2014/main" id="{A5176FC8-485D-B363-FB99-CA76A683B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62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graphicFrame>
        <p:nvGraphicFramePr>
          <p:cNvPr id="1015436" name="Group 1676">
            <a:extLst>
              <a:ext uri="{FF2B5EF4-FFF2-40B4-BE49-F238E27FC236}">
                <a16:creationId xmlns:a16="http://schemas.microsoft.com/office/drawing/2014/main" id="{BFFBCF0B-10E4-E2A5-67D1-8D9588AA5A02}"/>
              </a:ext>
            </a:extLst>
          </p:cNvPr>
          <p:cNvGraphicFramePr>
            <a:graphicFrameLocks noGrp="1"/>
          </p:cNvGraphicFramePr>
          <p:nvPr/>
        </p:nvGraphicFramePr>
        <p:xfrm>
          <a:off x="0" y="5084763"/>
          <a:ext cx="9144000" cy="1371600"/>
        </p:xfrm>
        <a:graphic>
          <a:graphicData uri="http://schemas.openxmlformats.org/drawingml/2006/table">
            <a:tbl>
              <a:tblPr/>
              <a:tblGrid>
                <a:gridCol w="833438">
                  <a:extLst>
                    <a:ext uri="{9D8B030D-6E8A-4147-A177-3AD203B41FA5}">
                      <a16:colId xmlns:a16="http://schemas.microsoft.com/office/drawing/2014/main" val="3893777816"/>
                    </a:ext>
                  </a:extLst>
                </a:gridCol>
                <a:gridCol w="2125662">
                  <a:extLst>
                    <a:ext uri="{9D8B030D-6E8A-4147-A177-3AD203B41FA5}">
                      <a16:colId xmlns:a16="http://schemas.microsoft.com/office/drawing/2014/main" val="1512835985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192907713"/>
                    </a:ext>
                  </a:extLst>
                </a:gridCol>
                <a:gridCol w="1249363">
                  <a:extLst>
                    <a:ext uri="{9D8B030D-6E8A-4147-A177-3AD203B41FA5}">
                      <a16:colId xmlns:a16="http://schemas.microsoft.com/office/drawing/2014/main" val="621348274"/>
                    </a:ext>
                  </a:extLst>
                </a:gridCol>
                <a:gridCol w="1033462">
                  <a:extLst>
                    <a:ext uri="{9D8B030D-6E8A-4147-A177-3AD203B41FA5}">
                      <a16:colId xmlns:a16="http://schemas.microsoft.com/office/drawing/2014/main" val="2443480997"/>
                    </a:ext>
                  </a:extLst>
                </a:gridCol>
                <a:gridCol w="682625">
                  <a:extLst>
                    <a:ext uri="{9D8B030D-6E8A-4147-A177-3AD203B41FA5}">
                      <a16:colId xmlns:a16="http://schemas.microsoft.com/office/drawing/2014/main" val="3020908614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1612432973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1469041255"/>
                    </a:ext>
                  </a:extLst>
                </a:gridCol>
              </a:tblGrid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Student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Cockcroft Institute Supervisor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University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Start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End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Degree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Funding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Project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423653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Birch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 Clarke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September 2006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August 2007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MPhys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CCLRC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Positron source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812027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 Hooper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 Clarke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September 2006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August 2007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MPhys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CCLRC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Magnet measurement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6670464"/>
                  </a:ext>
                </a:extLst>
              </a:tr>
            </a:tbl>
          </a:graphicData>
        </a:graphic>
      </p:graphicFrame>
      <p:sp>
        <p:nvSpPr>
          <p:cNvPr id="1015430" name="Rectangle 1670">
            <a:extLst>
              <a:ext uri="{FF2B5EF4-FFF2-40B4-BE49-F238E27FC236}">
                <a16:creationId xmlns:a16="http://schemas.microsoft.com/office/drawing/2014/main" id="{CF15B3D7-AD63-08B1-F546-6D13330EA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015433" name="Rectangle 1673">
            <a:extLst>
              <a:ext uri="{FF2B5EF4-FFF2-40B4-BE49-F238E27FC236}">
                <a16:creationId xmlns:a16="http://schemas.microsoft.com/office/drawing/2014/main" id="{8D23AF80-8543-E14B-DC1D-0C7109F89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076700"/>
            <a:ext cx="5040312" cy="63817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chemeClr val="accent2"/>
                </a:solidFill>
                <a:latin typeface="Comic Sans MS" panose="030F0702030302020204" pitchFamily="66" charset="0"/>
              </a:rPr>
              <a:t>UG Students</a:t>
            </a:r>
            <a:endParaRPr lang="en-US" altLang="en-US" sz="32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455C7A1-512D-4794-88EC-32937808D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John Dainton</a:t>
            </a:r>
          </a:p>
          <a:p>
            <a:r>
              <a:rPr lang="en-US" altLang="en-US"/>
              <a:t>Nov 23 24 2006</a:t>
            </a:r>
          </a:p>
          <a:p>
            <a:r>
              <a:rPr lang="en-US" altLang="en-US"/>
              <a:t>CI SAC</a:t>
            </a:r>
          </a:p>
        </p:txBody>
      </p:sp>
      <p:sp>
        <p:nvSpPr>
          <p:cNvPr id="1015810" name="Rectangle 2">
            <a:extLst>
              <a:ext uri="{FF2B5EF4-FFF2-40B4-BE49-F238E27FC236}">
                <a16:creationId xmlns:a16="http://schemas.microsoft.com/office/drawing/2014/main" id="{8B49CBBC-0CF0-6DB7-F47F-95B90E5DF2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>
                <a:solidFill>
                  <a:schemeClr val="accent2"/>
                </a:solidFill>
                <a:latin typeface="Comic Sans MS" panose="030F0702030302020204" pitchFamily="66" charset="0"/>
              </a:rPr>
              <a:t>Strategy for “Mission”</a:t>
            </a:r>
            <a:endParaRPr lang="en-US" altLang="en-US" sz="32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15812" name="Rectangle 4">
            <a:extLst>
              <a:ext uri="{FF2B5EF4-FFF2-40B4-BE49-F238E27FC236}">
                <a16:creationId xmlns:a16="http://schemas.microsoft.com/office/drawing/2014/main" id="{E28357D0-8BEC-6B14-281D-4FD458AE9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981075"/>
            <a:ext cx="76660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altLang="en-US" sz="3200" b="1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  <a:r>
              <a:rPr lang="en-GB" altLang="en-US" sz="3200"/>
              <a:t> </a:t>
            </a:r>
            <a:r>
              <a:rPr lang="en-GB" altLang="en-US" sz="2800"/>
              <a:t>s</a:t>
            </a:r>
            <a:r>
              <a:rPr lang="en-GB" altLang="en-US" sz="2800">
                <a:solidFill>
                  <a:schemeClr val="tx1"/>
                </a:solidFill>
              </a:rPr>
              <a:t>trategic statement: Cockcroft 06-17-brd</a:t>
            </a:r>
            <a:r>
              <a:rPr lang="en-US" altLang="en-US"/>
              <a:t> </a:t>
            </a:r>
          </a:p>
        </p:txBody>
      </p:sp>
      <p:sp>
        <p:nvSpPr>
          <p:cNvPr id="1015813" name="Text Box 5">
            <a:extLst>
              <a:ext uri="{FF2B5EF4-FFF2-40B4-BE49-F238E27FC236}">
                <a16:creationId xmlns:a16="http://schemas.microsoft.com/office/drawing/2014/main" id="{46926D0F-87FB-A55B-3E3F-8FBBFA40F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1628775"/>
            <a:ext cx="835342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en-GB" altLang="en-US">
                <a:latin typeface="Comic Sans MS" panose="030F0702030302020204" pitchFamily="66" charset="0"/>
              </a:rPr>
              <a:t> </a:t>
            </a:r>
            <a:r>
              <a:rPr lang="en-GB" altLang="en-US" sz="2000" b="1">
                <a:latin typeface="Comic Sans MS" panose="030F0702030302020204" pitchFamily="66" charset="0"/>
              </a:rPr>
              <a:t>the importance and impact of the work underway at the moment</a:t>
            </a:r>
          </a:p>
          <a:p>
            <a:pPr>
              <a:buFontTx/>
              <a:buAutoNum type="arabicPeriod"/>
            </a:pPr>
            <a:r>
              <a:rPr lang="en-GB" altLang="en-US" sz="2000" b="1">
                <a:latin typeface="Comic Sans MS" panose="030F0702030302020204" pitchFamily="66" charset="0"/>
              </a:rPr>
              <a:t> the range of topics in the work underway at the moment</a:t>
            </a:r>
            <a:endParaRPr lang="en-GB" altLang="en-US" sz="800" b="1">
              <a:latin typeface="Comic Sans MS" panose="030F0702030302020204" pitchFamily="66" charset="0"/>
            </a:endParaRPr>
          </a:p>
          <a:p>
            <a:pPr>
              <a:buFontTx/>
              <a:buAutoNum type="arabicPeriod"/>
            </a:pPr>
            <a:r>
              <a:rPr lang="en-GB" altLang="en-US" sz="2000" b="1">
                <a:latin typeface="Comic Sans MS" panose="030F0702030302020204" pitchFamily="66" charset="0"/>
              </a:rPr>
              <a:t> the degree to which certain activities should be further expanded, or contracted, or even stopped</a:t>
            </a:r>
          </a:p>
          <a:p>
            <a:pPr>
              <a:buFontTx/>
              <a:buAutoNum type="arabicPeriod"/>
            </a:pPr>
            <a:r>
              <a:rPr lang="en-GB" altLang="en-US" sz="2000" b="1">
                <a:latin typeface="Comic Sans MS" panose="030F0702030302020204" pitchFamily="66" charset="0"/>
              </a:rPr>
              <a:t> omissions in the scope of work to date and planned (as presented by speakers and more generally in the strategy statement)</a:t>
            </a:r>
          </a:p>
          <a:p>
            <a:pPr>
              <a:buFontTx/>
              <a:buAutoNum type="arabicPeriod"/>
            </a:pPr>
            <a:r>
              <a:rPr lang="en-GB" altLang="en-US" sz="2000" b="1">
                <a:latin typeface="Comic Sans MS" panose="030F0702030302020204" pitchFamily="66" charset="0"/>
              </a:rPr>
              <a:t> the degree to which present work positions the Institute to meet its “mission”, in particular items 1, 2 and 3, and in particular their relative weights</a:t>
            </a:r>
          </a:p>
          <a:p>
            <a:pPr>
              <a:buFontTx/>
              <a:buAutoNum type="arabicPeriod"/>
            </a:pPr>
            <a:r>
              <a:rPr lang="en-GB" altLang="en-US" sz="2000" b="1">
                <a:latin typeface="Comic Sans MS" panose="030F0702030302020204" pitchFamily="66" charset="0"/>
              </a:rPr>
              <a:t> how the remaining recruitment should be handled in the light of any or all of 1 through 5 above, e g the degree to which appointments should be made with specific expertise.</a:t>
            </a:r>
            <a:endParaRPr lang="en-US" altLang="en-US" sz="2000" b="1">
              <a:latin typeface="Comic Sans MS" panose="030F0702030302020204" pitchFamily="66" charset="0"/>
            </a:endParaRPr>
          </a:p>
        </p:txBody>
      </p:sp>
      <p:sp>
        <p:nvSpPr>
          <p:cNvPr id="1015814" name="Rectangle 6">
            <a:extLst>
              <a:ext uri="{FF2B5EF4-FFF2-40B4-BE49-F238E27FC236}">
                <a16:creationId xmlns:a16="http://schemas.microsoft.com/office/drawing/2014/main" id="{E44CE596-0081-3A4F-6334-705CF03D6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949950"/>
            <a:ext cx="7910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altLang="en-US" sz="3200" b="1">
                <a:solidFill>
                  <a:srgbClr val="FF0000"/>
                </a:solidFill>
                <a:sym typeface="Symbol" panose="05050102010706020507" pitchFamily="18" charset="2"/>
              </a:rPr>
              <a:t>- </a:t>
            </a:r>
            <a:r>
              <a:rPr lang="en-GB" altLang="en-US" sz="2800">
                <a:solidFill>
                  <a:schemeClr val="tx1"/>
                </a:solidFill>
              </a:rPr>
              <a:t>strategic statement </a:t>
            </a:r>
            <a:r>
              <a:rPr lang="en-GB" altLang="en-US" sz="2800" b="1">
                <a:solidFill>
                  <a:schemeClr val="tx1"/>
                </a:solidFill>
                <a:sym typeface="Symbol" panose="05050102010706020507" pitchFamily="18" charset="2"/>
              </a:rPr>
              <a:t></a:t>
            </a:r>
            <a:r>
              <a:rPr lang="en-GB" altLang="en-US" sz="2800">
                <a:solidFill>
                  <a:schemeClr val="tx1"/>
                </a:solidFill>
              </a:rPr>
              <a:t> “on-site” systems </a:t>
            </a:r>
            <a:r>
              <a:rPr lang="en-GB" altLang="en-US" b="1">
                <a:solidFill>
                  <a:srgbClr val="FF0000"/>
                </a:solidFill>
              </a:rPr>
              <a:t>?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76465C-53A4-473E-C9DB-77A1C5122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John Dainton</a:t>
            </a:r>
          </a:p>
          <a:p>
            <a:r>
              <a:rPr lang="en-US" altLang="en-US"/>
              <a:t>Nov 23 24 2006</a:t>
            </a:r>
          </a:p>
          <a:p>
            <a:r>
              <a:rPr lang="en-US" altLang="en-US"/>
              <a:t>CI SAC</a:t>
            </a:r>
          </a:p>
        </p:txBody>
      </p:sp>
      <p:sp>
        <p:nvSpPr>
          <p:cNvPr id="1016834" name="Rectangle 2">
            <a:extLst>
              <a:ext uri="{FF2B5EF4-FFF2-40B4-BE49-F238E27FC236}">
                <a16:creationId xmlns:a16="http://schemas.microsoft.com/office/drawing/2014/main" id="{477831C3-3265-BA56-0D2A-8CEAD8CD7E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>
                <a:solidFill>
                  <a:schemeClr val="accent2"/>
                </a:solidFill>
                <a:latin typeface="Comic Sans MS" panose="030F0702030302020204" pitchFamily="66" charset="0"/>
              </a:rPr>
              <a:t>Concerns</a:t>
            </a:r>
            <a:endParaRPr lang="en-US" altLang="en-US" sz="32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16835" name="Rectangle 3">
            <a:extLst>
              <a:ext uri="{FF2B5EF4-FFF2-40B4-BE49-F238E27FC236}">
                <a16:creationId xmlns:a16="http://schemas.microsoft.com/office/drawing/2014/main" id="{0EF5BF05-6908-F1A1-4D54-17850AE06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701800"/>
            <a:ext cx="7777162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en-GB" altLang="en-US" sz="2800">
                <a:latin typeface="Comic Sans MS" panose="030F0702030302020204" pitchFamily="66" charset="0"/>
              </a:rPr>
              <a:t>project funds from PPARC/CCLRC </a:t>
            </a:r>
            <a:r>
              <a:rPr lang="en-GB" altLang="en-US" sz="4400" b="1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endParaRPr lang="en-GB" altLang="en-US" sz="440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altLang="en-US" sz="1600">
              <a:latin typeface="Comic Sans MS" panose="030F0702030302020204" pitchFamily="66" charset="0"/>
            </a:endParaRPr>
          </a:p>
          <a:p>
            <a:r>
              <a:rPr lang="en-GB" altLang="en-US" sz="2800">
                <a:latin typeface="Comic Sans MS" panose="030F0702030302020204" pitchFamily="66" charset="0"/>
              </a:rPr>
              <a:t>2.	sc+warm RF R&amp;D and UK strategy </a:t>
            </a:r>
          </a:p>
          <a:p>
            <a:r>
              <a:rPr lang="en-GB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→ </a:t>
            </a:r>
            <a:r>
              <a:rPr lang="en-GB" altLang="en-US" sz="2800">
                <a:latin typeface="Comic Sans MS" panose="030F0702030302020204" pitchFamily="66" charset="0"/>
                <a:cs typeface="Times New Roman" panose="02020603050405020304" pitchFamily="18" charset="0"/>
              </a:rPr>
              <a:t>global collaboration </a:t>
            </a:r>
            <a:r>
              <a:rPr lang="en-GB" altLang="en-US" sz="4400" b="1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endParaRPr lang="en-GB" altLang="en-US" sz="44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GB" altLang="en-US" sz="2800">
                <a:latin typeface="Comic Sans MS" panose="030F0702030302020204" pitchFamily="66" charset="0"/>
                <a:cs typeface="Times New Roman" panose="02020603050405020304" pitchFamily="18" charset="0"/>
              </a:rPr>
              <a:t>3.	studentships </a:t>
            </a:r>
            <a:r>
              <a:rPr lang="en-GB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endParaRPr lang="en-GB" altLang="en-US" sz="48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GB" altLang="en-US" sz="2800">
                <a:latin typeface="Comic Sans MS" panose="030F0702030302020204" pitchFamily="66" charset="0"/>
                <a:cs typeface="Times New Roman" panose="02020603050405020304" pitchFamily="18" charset="0"/>
              </a:rPr>
              <a:t>4.	move to prototyping and “hands-on” </a:t>
            </a:r>
            <a:r>
              <a:rPr lang="en-GB" altLang="en-US" sz="4400" b="1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endParaRPr lang="en-GB" altLang="en-US" sz="44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GB" altLang="en-US" sz="2800">
                <a:latin typeface="Comic Sans MS" panose="030F0702030302020204" pitchFamily="66" charset="0"/>
                <a:cs typeface="Times New Roman" panose="02020603050405020304" pitchFamily="18" charset="0"/>
              </a:rPr>
              <a:t>5.	publication </a:t>
            </a:r>
            <a:r>
              <a:rPr lang="en-GB" altLang="en-US" sz="4400" b="1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2CE2A-52DE-B891-D6D6-CEF170BC1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B2FDAE3F-3D38-91B7-A542-A24E723EB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244600"/>
            <a:ext cx="914400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800" b="1" dirty="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  <a:r>
              <a:rPr lang="en-GB" altLang="en-US" sz="2800" dirty="0">
                <a:solidFill>
                  <a:schemeClr val="tx1"/>
                </a:solidFill>
              </a:rPr>
              <a:t> why here in NW England </a:t>
            </a:r>
            <a:r>
              <a:rPr lang="en-GB" altLang="en-US" sz="2800" b="1" dirty="0">
                <a:solidFill>
                  <a:srgbClr val="FF3300"/>
                </a:solidFill>
              </a:rPr>
              <a:t>?</a:t>
            </a:r>
          </a:p>
          <a:p>
            <a:r>
              <a:rPr lang="en-GB" altLang="en-US" sz="2800" dirty="0">
                <a:solidFill>
                  <a:schemeClr val="tx1"/>
                </a:solidFill>
              </a:rPr>
              <a:t>   </a:t>
            </a:r>
            <a:r>
              <a:rPr lang="en-GB" altLang="en-US" sz="2800" dirty="0">
                <a:solidFill>
                  <a:srgbClr val="FF3300"/>
                </a:solidFill>
              </a:rPr>
              <a:t>-</a:t>
            </a:r>
            <a:r>
              <a:rPr lang="en-GB" altLang="en-US" sz="2800" dirty="0">
                <a:solidFill>
                  <a:schemeClr val="tx1"/>
                </a:solidFill>
              </a:rPr>
              <a:t> Daresbury </a:t>
            </a:r>
            <a:r>
              <a:rPr lang="en-GB" altLang="en-US" sz="2800" dirty="0">
                <a:solidFill>
                  <a:schemeClr val="tx1"/>
                </a:solidFill>
                <a:sym typeface="Symbol" panose="05050102010706020507" pitchFamily="18" charset="2"/>
              </a:rPr>
              <a:t> accelerator-lead research </a:t>
            </a:r>
            <a:r>
              <a:rPr lang="en-GB" altLang="en-US" sz="2800" dirty="0" err="1">
                <a:solidFill>
                  <a:schemeClr val="tx1"/>
                </a:solidFill>
                <a:sym typeface="Symbol" panose="05050102010706020507" pitchFamily="18" charset="2"/>
              </a:rPr>
              <a:t>univs</a:t>
            </a:r>
            <a:endParaRPr lang="en-GB" altLang="en-US" sz="28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GB" altLang="en-US" sz="2800" dirty="0">
                <a:solidFill>
                  <a:schemeClr val="tx1"/>
                </a:solidFill>
                <a:sym typeface="Symbol" panose="05050102010706020507" pitchFamily="18" charset="2"/>
              </a:rPr>
              <a:t>			  </a:t>
            </a:r>
            <a:r>
              <a:rPr lang="en-GB" altLang="en-US" sz="2800" dirty="0">
                <a:sym typeface="Symbol" panose="05050102010706020507" pitchFamily="18" charset="2"/>
              </a:rPr>
              <a:t>Liverpool Lancaster Manchester</a:t>
            </a:r>
            <a:r>
              <a:rPr lang="en-GB" altLang="en-US" sz="2800" dirty="0">
                <a:solidFill>
                  <a:schemeClr val="tx1"/>
                </a:solidFill>
              </a:rPr>
              <a:t>   </a:t>
            </a:r>
          </a:p>
          <a:p>
            <a:r>
              <a:rPr lang="en-GB" altLang="en-US" sz="2800" dirty="0">
                <a:solidFill>
                  <a:schemeClr val="tx1"/>
                </a:solidFill>
              </a:rPr>
              <a:t>      Nuclear Physics </a:t>
            </a:r>
            <a:r>
              <a:rPr lang="en-GB" altLang="en-US" sz="2800" dirty="0">
                <a:solidFill>
                  <a:schemeClr val="tx1"/>
                </a:solidFill>
                <a:sym typeface="Symbol" panose="05050102010706020507" pitchFamily="18" charset="2"/>
              </a:rPr>
              <a:t>(since Rutherford </a:t>
            </a:r>
            <a:r>
              <a:rPr lang="en-GB" altLang="en-US" sz="2800" b="1" dirty="0">
                <a:solidFill>
                  <a:srgbClr val="FF0000"/>
                </a:solidFill>
                <a:sym typeface="Symbol" panose="05050102010706020507" pitchFamily="18" charset="2"/>
              </a:rPr>
              <a:t>!</a:t>
            </a:r>
            <a:r>
              <a:rPr lang="en-GB" altLang="en-US" sz="2800" dirty="0">
                <a:solidFill>
                  <a:schemeClr val="tx1"/>
                </a:solidFill>
                <a:sym typeface="Symbol" panose="05050102010706020507" pitchFamily="18" charset="2"/>
              </a:rPr>
              <a:t>)</a:t>
            </a:r>
          </a:p>
          <a:p>
            <a:r>
              <a:rPr lang="en-GB" altLang="en-US" sz="2800" dirty="0">
                <a:solidFill>
                  <a:schemeClr val="tx1"/>
                </a:solidFill>
                <a:sym typeface="Symbol" panose="05050102010706020507" pitchFamily="18" charset="2"/>
              </a:rPr>
              <a:t>      High Energy Physics (since Chadwick </a:t>
            </a:r>
            <a:r>
              <a:rPr lang="en-GB" altLang="en-US" sz="2800" b="1" dirty="0">
                <a:solidFill>
                  <a:srgbClr val="FF0000"/>
                </a:solidFill>
                <a:sym typeface="Symbol" panose="05050102010706020507" pitchFamily="18" charset="2"/>
              </a:rPr>
              <a:t>!</a:t>
            </a:r>
            <a:r>
              <a:rPr lang="en-GB" altLang="en-US" sz="2800" dirty="0">
                <a:solidFill>
                  <a:schemeClr val="tx1"/>
                </a:solidFill>
                <a:sym typeface="Symbol" panose="05050102010706020507" pitchFamily="18" charset="2"/>
              </a:rPr>
              <a:t>)</a:t>
            </a:r>
          </a:p>
          <a:p>
            <a:r>
              <a:rPr lang="en-GB" altLang="en-US" sz="2800" dirty="0">
                <a:solidFill>
                  <a:schemeClr val="tx1"/>
                </a:solidFill>
              </a:rPr>
              <a:t>      Synchrotron Radiation science (since SRF 1970s)</a:t>
            </a:r>
          </a:p>
          <a:p>
            <a:r>
              <a:rPr lang="en-GB" altLang="en-US" sz="2800" dirty="0">
                <a:solidFill>
                  <a:srgbClr val="FF3300"/>
                </a:solidFill>
              </a:rPr>
              <a:t>   -</a:t>
            </a:r>
            <a:r>
              <a:rPr lang="en-GB" altLang="en-US" sz="2800" dirty="0">
                <a:solidFill>
                  <a:schemeClr val="tx1"/>
                </a:solidFill>
              </a:rPr>
              <a:t> all require new accelerator systems for progress</a:t>
            </a:r>
          </a:p>
          <a:p>
            <a:r>
              <a:rPr lang="en-GB" altLang="en-US" sz="2800" dirty="0">
                <a:solidFill>
                  <a:schemeClr val="tx1"/>
                </a:solidFill>
              </a:rPr>
              <a:t>   </a:t>
            </a:r>
            <a:r>
              <a:rPr lang="en-GB" altLang="en-US" sz="2800" b="1" dirty="0">
                <a:solidFill>
                  <a:srgbClr val="FF0000"/>
                </a:solidFill>
              </a:rPr>
              <a:t>-</a:t>
            </a:r>
            <a:r>
              <a:rPr lang="en-GB" altLang="en-US" sz="2800" dirty="0">
                <a:solidFill>
                  <a:schemeClr val="tx1"/>
                </a:solidFill>
              </a:rPr>
              <a:t> all have been on Daresbury campus in their time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DA1BA273-C25E-DE69-3192-932294AFE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419725"/>
            <a:ext cx="7632700" cy="1249363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2400">
                <a:solidFill>
                  <a:schemeClr val="tx1"/>
                </a:solidFill>
              </a:rPr>
              <a:t>“… they were fortunate to have the support of Metropolitan Vickers: … the Manchester company.”</a:t>
            </a:r>
          </a:p>
          <a:p>
            <a:pPr algn="r"/>
            <a:endParaRPr lang="en-GB" altLang="en-US" sz="800">
              <a:solidFill>
                <a:schemeClr val="tx1"/>
              </a:solidFill>
            </a:endParaRPr>
          </a:p>
          <a:p>
            <a:pPr algn="r"/>
            <a:r>
              <a:rPr lang="en-GB" altLang="en-US" sz="2000"/>
              <a:t>B Cathcart in “The Fly in the Cathedral”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497B4FFF-1AE7-F574-D371-0C93CDC7C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875213"/>
            <a:ext cx="79848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800" b="1" dirty="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  <a:r>
              <a:rPr lang="en-GB" altLang="en-US" sz="2800" dirty="0"/>
              <a:t> </a:t>
            </a:r>
            <a:r>
              <a:rPr lang="en-GB" altLang="en-US" sz="2800" dirty="0">
                <a:solidFill>
                  <a:schemeClr val="tx1"/>
                </a:solidFill>
              </a:rPr>
              <a:t>Cockcroft/Walton experience … 70 years 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FA4A88F-FCD1-DA8F-BFCA-5409645E8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125413"/>
            <a:ext cx="5688632" cy="584517"/>
          </a:xfrm>
        </p:spPr>
        <p:txBody>
          <a:bodyPr/>
          <a:lstStyle/>
          <a:p>
            <a:r>
              <a:rPr lang="en-GB" dirty="0"/>
              <a:t>CI @ SAC 1: 23&amp;24/11 2006</a:t>
            </a:r>
          </a:p>
        </p:txBody>
      </p:sp>
    </p:spTree>
    <p:extLst>
      <p:ext uri="{BB962C8B-B14F-4D97-AF65-F5344CB8AC3E}">
        <p14:creationId xmlns:p14="http://schemas.microsoft.com/office/powerpoint/2010/main" val="1683893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D4BD2E6-B76A-7E31-A5D9-D5B1190D0A0E}"/>
                  </a:ext>
                </a:extLst>
              </p:cNvPr>
              <p:cNvSpPr txBox="1"/>
              <p:nvPr/>
            </p:nvSpPr>
            <p:spPr>
              <a:xfrm>
                <a:off x="35496" y="643036"/>
                <a:ext cx="9217024" cy="611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>
                    <a:solidFill>
                      <a:srgbClr val="FF0000"/>
                    </a:solidFill>
                    <a:sym typeface="Symbol" pitchFamily="18" charset="2"/>
                  </a:rPr>
                  <a:t></a:t>
                </a:r>
                <a:r>
                  <a:rPr lang="en-GB" sz="2800" dirty="0">
                    <a:solidFill>
                      <a:srgbClr val="FF0000"/>
                    </a:solidFill>
                    <a:sym typeface="Symbol" pitchFamily="18" charset="2"/>
                  </a:rPr>
                  <a:t> </a:t>
                </a:r>
                <a:r>
                  <a:rPr lang="en-GB" sz="2800" dirty="0">
                    <a:solidFill>
                      <a:schemeClr val="tx1"/>
                    </a:solidFill>
                    <a:sym typeface="Symbol" pitchFamily="18" charset="2"/>
                  </a:rPr>
                  <a:t>1998</a:t>
                </a:r>
                <a:r>
                  <a:rPr lang="en-GB" sz="2800" b="1" dirty="0">
                    <a:solidFill>
                      <a:srgbClr val="FF0000"/>
                    </a:solidFill>
                    <a:sym typeface="Symbol" pitchFamily="18" charset="2"/>
                  </a:rPr>
                  <a:t>?</a:t>
                </a:r>
                <a:r>
                  <a:rPr lang="en-GB" sz="2800" dirty="0">
                    <a:solidFill>
                      <a:schemeClr val="tx1"/>
                    </a:solidFill>
                    <a:sym typeface="Symbol" pitchFamily="18" charset="2"/>
                  </a:rPr>
                  <a:t> Ken Peach @ PPD (CCLRC RAL)</a:t>
                </a:r>
              </a:p>
              <a:p>
                <a:pPr>
                  <a:spcAft>
                    <a:spcPts val="600"/>
                  </a:spcAft>
                </a:pPr>
                <a:r>
                  <a:rPr lang="en-GB" sz="2800" dirty="0">
                    <a:solidFill>
                      <a:schemeClr val="tx1"/>
                    </a:solidFill>
                    <a:sym typeface="Symbol" pitchFamily="18" charset="2"/>
                  </a:rPr>
                  <a:t>   “white </a:t>
                </a:r>
                <a:r>
                  <a:rPr lang="en-GB" sz="2800" dirty="0" err="1">
                    <a:solidFill>
                      <a:schemeClr val="tx1"/>
                    </a:solidFill>
                    <a:sym typeface="Symbol" pitchFamily="18" charset="2"/>
                  </a:rPr>
                  <a:t>paper”Accelerator</a:t>
                </a:r>
                <a:r>
                  <a:rPr lang="en-GB" sz="2800" dirty="0">
                    <a:solidFill>
                      <a:schemeClr val="tx1"/>
                    </a:solidFill>
                    <a:sym typeface="Symbol" pitchFamily="18" charset="2"/>
                  </a:rPr>
                  <a:t> Physics in the UK </a:t>
                </a:r>
                <a:r>
                  <a:rPr lang="en-GB" sz="2800" b="1" dirty="0">
                    <a:solidFill>
                      <a:srgbClr val="FF0000"/>
                    </a:solidFill>
                    <a:sym typeface="Symbol" pitchFamily="18" charset="2"/>
                  </a:rPr>
                  <a:t>?</a:t>
                </a:r>
                <a:endParaRPr lang="en-GB" sz="2800" dirty="0">
                  <a:solidFill>
                    <a:schemeClr val="tx1"/>
                  </a:solidFill>
                  <a:sym typeface="Symbol" pitchFamily="18" charset="2"/>
                </a:endParaRPr>
              </a:p>
              <a:p>
                <a:r>
                  <a:rPr lang="en-GB" sz="2800" b="1" dirty="0">
                    <a:solidFill>
                      <a:srgbClr val="FF0000"/>
                    </a:solidFill>
                    <a:sym typeface="Symbol" pitchFamily="18" charset="2"/>
                  </a:rPr>
                  <a:t></a:t>
                </a:r>
                <a:r>
                  <a:rPr lang="en-GB" sz="2800" dirty="0">
                    <a:solidFill>
                      <a:srgbClr val="FF0000"/>
                    </a:solidFill>
                    <a:sym typeface="Symbol" pitchFamily="18" charset="2"/>
                  </a:rPr>
                  <a:t> </a:t>
                </a:r>
                <a:r>
                  <a:rPr lang="en-GB" sz="2800" dirty="0">
                    <a:solidFill>
                      <a:schemeClr val="tx1"/>
                    </a:solidFill>
                    <a:sym typeface="Symbol" pitchFamily="18" charset="2"/>
                  </a:rPr>
                  <a:t>1998</a:t>
                </a:r>
                <a:r>
                  <a:rPr lang="en-GB" sz="2800" b="1" dirty="0">
                    <a:solidFill>
                      <a:srgbClr val="FF0000"/>
                    </a:solidFill>
                    <a:sym typeface="Symbol" pitchFamily="18" charset="2"/>
                  </a:rPr>
                  <a:t>?</a:t>
                </a:r>
                <a:r>
                  <a:rPr lang="en-GB" sz="2800" dirty="0">
                    <a:solidFill>
                      <a:schemeClr val="tx1"/>
                    </a:solidFill>
                    <a:sym typeface="Symbol" pitchFamily="18" charset="2"/>
                  </a:rPr>
                  <a:t> Ian Halliday (CEO PPARC) @ DESY HH</a:t>
                </a:r>
              </a:p>
              <a:p>
                <a:pPr>
                  <a:spcAft>
                    <a:spcPts val="600"/>
                  </a:spcAft>
                </a:pPr>
                <a:r>
                  <a:rPr lang="en-GB" sz="2800" b="1" dirty="0">
                    <a:solidFill>
                      <a:srgbClr val="FF0000"/>
                    </a:solidFill>
                  </a:rPr>
                  <a:t>  </a:t>
                </a:r>
                <a:r>
                  <a:rPr lang="en-GB" sz="2800" dirty="0" err="1">
                    <a:solidFill>
                      <a:schemeClr val="tx1"/>
                    </a:solidFill>
                  </a:rPr>
                  <a:t>TeV</a:t>
                </a:r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GB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GB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GB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in UK </a:t>
                </a:r>
                <a:r>
                  <a:rPr lang="en-GB" sz="2800" b="1" dirty="0">
                    <a:solidFill>
                      <a:srgbClr val="FF0000"/>
                    </a:solidFill>
                    <a:sym typeface="Symbol" pitchFamily="18" charset="2"/>
                  </a:rPr>
                  <a:t>?</a:t>
                </a:r>
                <a:endParaRPr lang="en-GB" sz="2800" dirty="0">
                  <a:solidFill>
                    <a:schemeClr val="tx1"/>
                  </a:solidFill>
                  <a:sym typeface="Symbol" pitchFamily="18" charset="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GB" sz="2800" b="1" dirty="0">
                    <a:solidFill>
                      <a:srgbClr val="FF0000"/>
                    </a:solidFill>
                    <a:sym typeface="Symbol" pitchFamily="18" charset="2"/>
                  </a:rPr>
                  <a:t></a:t>
                </a:r>
                <a:r>
                  <a:rPr lang="en-GB" sz="2800" dirty="0">
                    <a:solidFill>
                      <a:srgbClr val="FF0000"/>
                    </a:solidFill>
                    <a:sym typeface="Symbol" pitchFamily="18" charset="2"/>
                  </a:rPr>
                  <a:t> </a:t>
                </a:r>
                <a:r>
                  <a:rPr lang="en-GB" sz="2800" dirty="0">
                    <a:solidFill>
                      <a:schemeClr val="tx1"/>
                    </a:solidFill>
                    <a:sym typeface="Symbol" pitchFamily="18" charset="2"/>
                  </a:rPr>
                  <a:t>2000 Diamond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sym typeface="Symbol" pitchFamily="18" charset="2"/>
                  </a:rPr>
                  <a:t> RAL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sym typeface="Symbol" pitchFamily="18" charset="2"/>
                  </a:rPr>
                  <a:t> ASTeC @ CCLRC DL &amp; RAL</a:t>
                </a:r>
              </a:p>
              <a:p>
                <a:r>
                  <a:rPr lang="en-GB" sz="2800" b="1" dirty="0">
                    <a:solidFill>
                      <a:srgbClr val="FF0000"/>
                    </a:solidFill>
                    <a:sym typeface="Symbol" pitchFamily="18" charset="2"/>
                  </a:rPr>
                  <a:t></a:t>
                </a:r>
                <a:r>
                  <a:rPr lang="en-GB" sz="2800" dirty="0">
                    <a:solidFill>
                      <a:srgbClr val="FF0000"/>
                    </a:solidFill>
                    <a:sym typeface="Symbol" pitchFamily="18" charset="2"/>
                  </a:rPr>
                  <a:t> </a:t>
                </a:r>
                <a:r>
                  <a:rPr lang="en-GB" sz="2800" dirty="0">
                    <a:solidFill>
                      <a:schemeClr val="tx1"/>
                    </a:solidFill>
                    <a:sym typeface="Symbol" pitchFamily="18" charset="2"/>
                  </a:rPr>
                  <a:t>2002 Ian Halliday (CEO PPARC)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↔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sym typeface="Symbol" pitchFamily="18" charset="2"/>
                  </a:rPr>
                  <a:t> JD</a:t>
                </a:r>
              </a:p>
              <a:p>
                <a:r>
                  <a:rPr lang="en-GB" sz="2800" dirty="0">
                    <a:solidFill>
                      <a:schemeClr val="tx1"/>
                    </a:solidFill>
                    <a:sym typeface="Symbol" pitchFamily="18" charset="2"/>
                  </a:rPr>
                  <a:t>   </a:t>
                </a:r>
                <a:r>
                  <a:rPr lang="en-GB" sz="2800" dirty="0">
                    <a:solidFill>
                      <a:schemeClr val="tx1"/>
                    </a:solidFill>
                  </a:rPr>
                  <a:t>TeV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GB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GB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GB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tx1"/>
                    </a:solidFill>
                    <a:sym typeface="Symbol" pitchFamily="18" charset="2"/>
                  </a:rPr>
                  <a:t> (LCABD) and 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𝝂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sym typeface="Symbol" pitchFamily="18" charset="2"/>
                  </a:rPr>
                  <a:t>-factory and AST UK Inst.</a:t>
                </a:r>
              </a:p>
              <a:p>
                <a:pPr>
                  <a:spcAft>
                    <a:spcPts val="600"/>
                  </a:spcAft>
                </a:pPr>
                <a:r>
                  <a:rPr lang="en-GB" sz="2800" dirty="0">
                    <a:solidFill>
                      <a:schemeClr val="tx1"/>
                    </a:solidFill>
                    <a:sym typeface="Symbol" pitchFamily="18" charset="2"/>
                  </a:rPr>
                  <a:t>   “PPARC institute like IPPP Durham” (2000)</a:t>
                </a:r>
              </a:p>
              <a:p>
                <a:pPr>
                  <a:spcAft>
                    <a:spcPts val="0"/>
                  </a:spcAft>
                </a:pPr>
                <a:r>
                  <a:rPr lang="en-GB" sz="2800" b="1" dirty="0">
                    <a:solidFill>
                      <a:srgbClr val="FF0000"/>
                    </a:solidFill>
                    <a:sym typeface="Symbol" pitchFamily="18" charset="2"/>
                  </a:rPr>
                  <a:t></a:t>
                </a:r>
                <a:r>
                  <a:rPr lang="en-GB" sz="2800" dirty="0">
                    <a:solidFill>
                      <a:srgbClr val="FF0000"/>
                    </a:solidFill>
                    <a:sym typeface="Symbol" pitchFamily="18" charset="2"/>
                  </a:rPr>
                  <a:t> </a:t>
                </a:r>
                <a:r>
                  <a:rPr lang="en-GB" sz="2800" dirty="0">
                    <a:solidFill>
                      <a:schemeClr val="tx1"/>
                    </a:solidFill>
                    <a:sym typeface="Symbol" pitchFamily="18" charset="2"/>
                  </a:rPr>
                  <a:t>2003 PPARC call for more Accelerator Physics R&amp;D</a:t>
                </a:r>
              </a:p>
              <a:p>
                <a:pPr>
                  <a:spcAft>
                    <a:spcPts val="600"/>
                  </a:spcAft>
                </a:pPr>
                <a:r>
                  <a:rPr lang="en-GB" sz="2800" dirty="0">
                    <a:solidFill>
                      <a:schemeClr val="tx1"/>
                    </a:solidFill>
                    <a:sym typeface="Symbol" pitchFamily="18" charset="2"/>
                  </a:rPr>
                  <a:t>   and for (UK) AST institute</a:t>
                </a:r>
              </a:p>
              <a:p>
                <a:pPr>
                  <a:spcAft>
                    <a:spcPts val="600"/>
                  </a:spcAft>
                </a:pPr>
                <a:r>
                  <a:rPr lang="en-GB" sz="2800" b="1" dirty="0">
                    <a:solidFill>
                      <a:srgbClr val="FF0000"/>
                    </a:solidFill>
                    <a:sym typeface="Symbol" pitchFamily="18" charset="2"/>
                  </a:rPr>
                  <a:t></a:t>
                </a:r>
                <a:r>
                  <a:rPr lang="en-GB" sz="2800" dirty="0">
                    <a:solidFill>
                      <a:srgbClr val="FF0000"/>
                    </a:solidFill>
                    <a:sym typeface="Symbol" pitchFamily="18" charset="2"/>
                  </a:rPr>
                  <a:t> </a:t>
                </a:r>
                <a:r>
                  <a:rPr lang="en-GB" sz="2800" dirty="0">
                    <a:solidFill>
                      <a:schemeClr val="tx1"/>
                    </a:solidFill>
                    <a:sym typeface="Symbol" pitchFamily="18" charset="2"/>
                  </a:rPr>
                  <a:t>2003 Lanc (</a:t>
                </a:r>
                <a:r>
                  <a:rPr lang="en-GB" sz="2800" dirty="0" err="1">
                    <a:solidFill>
                      <a:schemeClr val="tx1"/>
                    </a:solidFill>
                    <a:sym typeface="Symbol" pitchFamily="18" charset="2"/>
                  </a:rPr>
                  <a:t>phys+eng</a:t>
                </a:r>
                <a:r>
                  <a:rPr lang="en-GB" sz="2800" dirty="0">
                    <a:solidFill>
                      <a:schemeClr val="tx1"/>
                    </a:solidFill>
                    <a:sym typeface="Symbol" pitchFamily="18" charset="2"/>
                  </a:rPr>
                  <a:t>), Liv (</a:t>
                </a:r>
                <a:r>
                  <a:rPr lang="en-GB" sz="2800" dirty="0" err="1">
                    <a:solidFill>
                      <a:schemeClr val="tx1"/>
                    </a:solidFill>
                    <a:sym typeface="Symbol" pitchFamily="18" charset="2"/>
                  </a:rPr>
                  <a:t>phys</a:t>
                </a:r>
                <a:r>
                  <a:rPr lang="en-GB" sz="2800" dirty="0">
                    <a:solidFill>
                      <a:schemeClr val="tx1"/>
                    </a:solidFill>
                    <a:sym typeface="Symbol" pitchFamily="18" charset="2"/>
                  </a:rPr>
                  <a:t>), Man (</a:t>
                </a:r>
                <a:r>
                  <a:rPr lang="en-GB" sz="2800" dirty="0" err="1">
                    <a:solidFill>
                      <a:schemeClr val="tx1"/>
                    </a:solidFill>
                    <a:sym typeface="Symbol" pitchFamily="18" charset="2"/>
                  </a:rPr>
                  <a:t>phys</a:t>
                </a:r>
                <a:r>
                  <a:rPr lang="en-GB" sz="2800" dirty="0">
                    <a:solidFill>
                      <a:schemeClr val="tx1"/>
                    </a:solidFill>
                    <a:sym typeface="Symbol" pitchFamily="18" charset="2"/>
                  </a:rPr>
                  <a:t>) </a:t>
                </a:r>
                <a:r>
                  <a:rPr lang="en-GB" sz="2800" dirty="0" err="1">
                    <a:solidFill>
                      <a:schemeClr val="tx1"/>
                    </a:solidFill>
                    <a:sym typeface="Symbol" pitchFamily="18" charset="2"/>
                  </a:rPr>
                  <a:t>Univs</a:t>
                </a:r>
                <a:endParaRPr lang="en-GB" sz="2800" dirty="0">
                  <a:solidFill>
                    <a:schemeClr val="tx1"/>
                  </a:solidFill>
                  <a:sym typeface="Symbol" pitchFamily="18" charset="2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2800" dirty="0">
                    <a:solidFill>
                      <a:schemeClr val="tx1"/>
                    </a:solidFill>
                    <a:sym typeface="Symbol" pitchFamily="18" charset="2"/>
                  </a:rPr>
                  <a:t>            + </a:t>
                </a:r>
                <a:r>
                  <a:rPr lang="en-GB" sz="2800" dirty="0" err="1">
                    <a:solidFill>
                      <a:schemeClr val="tx1"/>
                    </a:solidFill>
                    <a:sym typeface="Symbol" pitchFamily="18" charset="2"/>
                  </a:rPr>
                  <a:t>ASTeC</a:t>
                </a:r>
                <a:r>
                  <a:rPr lang="en-GB" sz="2800" dirty="0">
                    <a:solidFill>
                      <a:schemeClr val="tx1"/>
                    </a:solidFill>
                    <a:sym typeface="Symbol" pitchFamily="18" charset="2"/>
                  </a:rPr>
                  <a:t> (CCLRC DL and RAL) + NWDA</a:t>
                </a:r>
              </a:p>
              <a:p>
                <a:pPr>
                  <a:spcAft>
                    <a:spcPts val="0"/>
                  </a:spcAft>
                </a:pPr>
                <a:r>
                  <a:rPr lang="en-GB" sz="2800" dirty="0">
                    <a:solidFill>
                      <a:schemeClr val="tx1"/>
                    </a:solidFill>
                    <a:sym typeface="Symbol" pitchFamily="18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sym typeface="Symbol" pitchFamily="18" charset="2"/>
                  </a:rPr>
                  <a:t> CI proposal September 30</a:t>
                </a:r>
                <a:r>
                  <a:rPr lang="en-GB" sz="2800" baseline="30000" dirty="0">
                    <a:solidFill>
                      <a:schemeClr val="tx1"/>
                    </a:solidFill>
                    <a:sym typeface="Symbol" pitchFamily="18" charset="2"/>
                  </a:rPr>
                  <a:t>th</a:t>
                </a:r>
                <a:r>
                  <a:rPr lang="en-GB" sz="2800" dirty="0">
                    <a:solidFill>
                      <a:schemeClr val="tx1"/>
                    </a:solidFill>
                    <a:sym typeface="Symbol" pitchFamily="18" charset="2"/>
                  </a:rPr>
                  <a:t> 2003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D4BD2E6-B76A-7E31-A5D9-D5B1190D0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643036"/>
                <a:ext cx="9217024" cy="6117059"/>
              </a:xfrm>
              <a:prstGeom prst="rect">
                <a:avLst/>
              </a:prstGeom>
              <a:blipFill>
                <a:blip r:embed="rId2"/>
                <a:stretch>
                  <a:fillRect l="-1389" t="-1096" b="-2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FB4E97B2-A896-57C0-B956-46DE278F0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772" y="0"/>
            <a:ext cx="4104456" cy="59648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en-GB" kern="0" dirty="0"/>
              <a:t>The Very Beginning </a:t>
            </a:r>
            <a:r>
              <a:rPr lang="en-GB" b="1" kern="0" dirty="0">
                <a:solidFill>
                  <a:srgbClr val="FF0000"/>
                </a:solidFill>
              </a:rPr>
              <a:t>!</a:t>
            </a:r>
            <a:r>
              <a:rPr lang="en-GB" sz="4400" kern="0" dirty="0"/>
              <a:t> </a:t>
            </a:r>
            <a:endParaRPr lang="en-GB" altLang="en-GB" sz="44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311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2CE2A-52DE-B891-D6D6-CEF170BC1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B2FDAE3F-3D38-91B7-A542-A24E723EB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244600"/>
            <a:ext cx="914400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800" b="1" dirty="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  <a:r>
              <a:rPr lang="en-GB" altLang="en-US" sz="2800" dirty="0">
                <a:solidFill>
                  <a:schemeClr val="tx1"/>
                </a:solidFill>
              </a:rPr>
              <a:t> why here in NW England </a:t>
            </a:r>
            <a:r>
              <a:rPr lang="en-GB" altLang="en-US" sz="2800" b="1" dirty="0">
                <a:solidFill>
                  <a:srgbClr val="FF3300"/>
                </a:solidFill>
              </a:rPr>
              <a:t>?</a:t>
            </a:r>
          </a:p>
          <a:p>
            <a:r>
              <a:rPr lang="en-GB" altLang="en-US" sz="2800" dirty="0">
                <a:solidFill>
                  <a:schemeClr val="tx1"/>
                </a:solidFill>
              </a:rPr>
              <a:t>   </a:t>
            </a:r>
            <a:r>
              <a:rPr lang="en-GB" altLang="en-US" sz="2800" dirty="0">
                <a:solidFill>
                  <a:srgbClr val="FF3300"/>
                </a:solidFill>
              </a:rPr>
              <a:t>-</a:t>
            </a:r>
            <a:r>
              <a:rPr lang="en-GB" altLang="en-US" sz="2800" dirty="0">
                <a:solidFill>
                  <a:schemeClr val="tx1"/>
                </a:solidFill>
              </a:rPr>
              <a:t> Daresbury </a:t>
            </a:r>
            <a:r>
              <a:rPr lang="en-GB" altLang="en-US" sz="2800" dirty="0">
                <a:solidFill>
                  <a:schemeClr val="tx1"/>
                </a:solidFill>
                <a:sym typeface="Symbol" panose="05050102010706020507" pitchFamily="18" charset="2"/>
              </a:rPr>
              <a:t> accelerator-lead research </a:t>
            </a:r>
            <a:r>
              <a:rPr lang="en-GB" altLang="en-US" sz="2800" dirty="0" err="1">
                <a:solidFill>
                  <a:schemeClr val="tx1"/>
                </a:solidFill>
                <a:sym typeface="Symbol" panose="05050102010706020507" pitchFamily="18" charset="2"/>
              </a:rPr>
              <a:t>univs</a:t>
            </a:r>
            <a:endParaRPr lang="en-GB" altLang="en-US" sz="28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GB" altLang="en-US" sz="2800" dirty="0">
                <a:solidFill>
                  <a:schemeClr val="tx1"/>
                </a:solidFill>
                <a:sym typeface="Symbol" panose="05050102010706020507" pitchFamily="18" charset="2"/>
              </a:rPr>
              <a:t>			  </a:t>
            </a:r>
            <a:r>
              <a:rPr lang="en-GB" altLang="en-US" sz="2800" dirty="0">
                <a:sym typeface="Symbol" panose="05050102010706020507" pitchFamily="18" charset="2"/>
              </a:rPr>
              <a:t>Liverpool Lancaster Manchester</a:t>
            </a:r>
            <a:r>
              <a:rPr lang="en-GB" altLang="en-US" sz="2800" dirty="0">
                <a:solidFill>
                  <a:schemeClr val="tx1"/>
                </a:solidFill>
              </a:rPr>
              <a:t>   </a:t>
            </a:r>
          </a:p>
          <a:p>
            <a:r>
              <a:rPr lang="en-GB" altLang="en-US" sz="2800" dirty="0">
                <a:solidFill>
                  <a:schemeClr val="tx1"/>
                </a:solidFill>
              </a:rPr>
              <a:t>      Nuclear Physics </a:t>
            </a:r>
            <a:r>
              <a:rPr lang="en-GB" altLang="en-US" sz="2800" dirty="0">
                <a:solidFill>
                  <a:schemeClr val="tx1"/>
                </a:solidFill>
                <a:sym typeface="Symbol" panose="05050102010706020507" pitchFamily="18" charset="2"/>
              </a:rPr>
              <a:t>(since Rutherford </a:t>
            </a:r>
            <a:r>
              <a:rPr lang="en-GB" altLang="en-US" sz="2800" b="1" dirty="0">
                <a:solidFill>
                  <a:srgbClr val="FF0000"/>
                </a:solidFill>
                <a:sym typeface="Symbol" panose="05050102010706020507" pitchFamily="18" charset="2"/>
              </a:rPr>
              <a:t>!</a:t>
            </a:r>
            <a:r>
              <a:rPr lang="en-GB" altLang="en-US" sz="2800" dirty="0">
                <a:solidFill>
                  <a:schemeClr val="tx1"/>
                </a:solidFill>
                <a:sym typeface="Symbol" panose="05050102010706020507" pitchFamily="18" charset="2"/>
              </a:rPr>
              <a:t>)</a:t>
            </a:r>
          </a:p>
          <a:p>
            <a:r>
              <a:rPr lang="en-GB" altLang="en-US" sz="2800" dirty="0">
                <a:solidFill>
                  <a:schemeClr val="tx1"/>
                </a:solidFill>
                <a:sym typeface="Symbol" panose="05050102010706020507" pitchFamily="18" charset="2"/>
              </a:rPr>
              <a:t>      High Energy Physics (since Chadwick </a:t>
            </a:r>
            <a:r>
              <a:rPr lang="en-GB" altLang="en-US" sz="2800" b="1" dirty="0">
                <a:solidFill>
                  <a:srgbClr val="FF0000"/>
                </a:solidFill>
                <a:sym typeface="Symbol" panose="05050102010706020507" pitchFamily="18" charset="2"/>
              </a:rPr>
              <a:t>!</a:t>
            </a:r>
            <a:r>
              <a:rPr lang="en-GB" altLang="en-US" sz="2800" dirty="0">
                <a:solidFill>
                  <a:schemeClr val="tx1"/>
                </a:solidFill>
                <a:sym typeface="Symbol" panose="05050102010706020507" pitchFamily="18" charset="2"/>
              </a:rPr>
              <a:t>)</a:t>
            </a:r>
          </a:p>
          <a:p>
            <a:r>
              <a:rPr lang="en-GB" altLang="en-US" sz="2800" dirty="0">
                <a:solidFill>
                  <a:schemeClr val="tx1"/>
                </a:solidFill>
              </a:rPr>
              <a:t>      Synchrotron Radiation science (since SRF 1970s)</a:t>
            </a:r>
          </a:p>
          <a:p>
            <a:r>
              <a:rPr lang="en-GB" altLang="en-US" sz="2800" dirty="0">
                <a:solidFill>
                  <a:srgbClr val="FF3300"/>
                </a:solidFill>
              </a:rPr>
              <a:t>   -</a:t>
            </a:r>
            <a:r>
              <a:rPr lang="en-GB" altLang="en-US" sz="2800" dirty="0">
                <a:solidFill>
                  <a:schemeClr val="tx1"/>
                </a:solidFill>
              </a:rPr>
              <a:t> all require new accelerator systems for progress</a:t>
            </a:r>
          </a:p>
          <a:p>
            <a:r>
              <a:rPr lang="en-GB" altLang="en-US" sz="2800" dirty="0">
                <a:solidFill>
                  <a:schemeClr val="tx1"/>
                </a:solidFill>
              </a:rPr>
              <a:t>   </a:t>
            </a:r>
            <a:r>
              <a:rPr lang="en-GB" altLang="en-US" sz="2800" b="1" dirty="0">
                <a:solidFill>
                  <a:srgbClr val="FF0000"/>
                </a:solidFill>
              </a:rPr>
              <a:t>-</a:t>
            </a:r>
            <a:r>
              <a:rPr lang="en-GB" altLang="en-US" sz="2800" dirty="0">
                <a:solidFill>
                  <a:schemeClr val="tx1"/>
                </a:solidFill>
              </a:rPr>
              <a:t> all have been on Daresbury campus in their time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DA1BA273-C25E-DE69-3192-932294AFE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419725"/>
            <a:ext cx="7632700" cy="1249363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2400">
                <a:solidFill>
                  <a:schemeClr val="tx1"/>
                </a:solidFill>
              </a:rPr>
              <a:t>“… they were fortunate to have the support of Metropolitan Vickers: … the Manchester company.”</a:t>
            </a:r>
          </a:p>
          <a:p>
            <a:pPr algn="r"/>
            <a:endParaRPr lang="en-GB" altLang="en-US" sz="800">
              <a:solidFill>
                <a:schemeClr val="tx1"/>
              </a:solidFill>
            </a:endParaRPr>
          </a:p>
          <a:p>
            <a:pPr algn="r"/>
            <a:r>
              <a:rPr lang="en-GB" altLang="en-US" sz="2000"/>
              <a:t>B Cathcart in “The Fly in the Cathedral”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497B4FFF-1AE7-F574-D371-0C93CDC7C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875213"/>
            <a:ext cx="79848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800" b="1" dirty="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  <a:r>
              <a:rPr lang="en-GB" altLang="en-US" sz="2800" dirty="0"/>
              <a:t> </a:t>
            </a:r>
            <a:r>
              <a:rPr lang="en-GB" altLang="en-US" sz="2800" dirty="0">
                <a:solidFill>
                  <a:schemeClr val="tx1"/>
                </a:solidFill>
              </a:rPr>
              <a:t>Cockcroft/Walton experience … 70 years 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FA4A88F-FCD1-DA8F-BFCA-5409645E8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125413"/>
            <a:ext cx="5688632" cy="584517"/>
          </a:xfrm>
        </p:spPr>
        <p:txBody>
          <a:bodyPr/>
          <a:lstStyle/>
          <a:p>
            <a:r>
              <a:rPr lang="en-GB" dirty="0"/>
              <a:t>CI @ SAC 1: 23&amp;24/11 2006</a:t>
            </a:r>
          </a:p>
        </p:txBody>
      </p:sp>
    </p:spTree>
    <p:extLst>
      <p:ext uri="{BB962C8B-B14F-4D97-AF65-F5344CB8AC3E}">
        <p14:creationId xmlns:p14="http://schemas.microsoft.com/office/powerpoint/2010/main" val="2668600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BC780E2-78E6-347C-B34D-62FB6957C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381" y="125413"/>
            <a:ext cx="5111899" cy="711299"/>
          </a:xfrm>
        </p:spPr>
        <p:txBody>
          <a:bodyPr/>
          <a:lstStyle/>
          <a:p>
            <a:r>
              <a:rPr lang="en-US" dirty="0"/>
              <a:t>Cockcroft Institute Open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2D0B6E-FA00-4DA4-6F96-A1DA53F60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69" y="1246462"/>
            <a:ext cx="8199862" cy="54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61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0"/>
          <a:stretch/>
        </p:blipFill>
        <p:spPr>
          <a:xfrm>
            <a:off x="285418" y="792088"/>
            <a:ext cx="8573164" cy="6065912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79712" y="44624"/>
            <a:ext cx="5472608" cy="5762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GB" kern="0" dirty="0"/>
              <a:t>Cockcroft Institute Open</a:t>
            </a:r>
            <a:endParaRPr lang="en-GB" b="1" kern="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7A0F66-C9F9-D03B-1A8F-C789ADD47998}"/>
              </a:ext>
            </a:extLst>
          </p:cNvPr>
          <p:cNvSpPr txBox="1"/>
          <p:nvPr/>
        </p:nvSpPr>
        <p:spPr>
          <a:xfrm rot="16200000">
            <a:off x="563349" y="5902229"/>
            <a:ext cx="1422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DL </a:t>
            </a:r>
            <a:r>
              <a:rPr lang="en-GB" sz="2000" dirty="0" err="1">
                <a:solidFill>
                  <a:schemeClr val="bg1"/>
                </a:solidFill>
              </a:rPr>
              <a:t>ASTeC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5378D3-2106-E396-B799-F7507140B1DF}"/>
              </a:ext>
            </a:extLst>
          </p:cNvPr>
          <p:cNvSpPr txBox="1"/>
          <p:nvPr/>
        </p:nvSpPr>
        <p:spPr>
          <a:xfrm>
            <a:off x="2555776" y="1064930"/>
            <a:ext cx="14414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dirty="0">
                <a:solidFill>
                  <a:schemeClr val="bg1"/>
                </a:solidFill>
              </a:rPr>
              <a:t>Lancaster </a:t>
            </a:r>
          </a:p>
          <a:p>
            <a:pPr algn="r"/>
            <a:r>
              <a:rPr lang="en-GB" sz="2000" dirty="0">
                <a:solidFill>
                  <a:schemeClr val="bg1"/>
                </a:solidFill>
              </a:rPr>
              <a:t>Physics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81562E-81A3-04AF-D961-E2FB99F856C1}"/>
              </a:ext>
            </a:extLst>
          </p:cNvPr>
          <p:cNvSpPr txBox="1"/>
          <p:nvPr/>
        </p:nvSpPr>
        <p:spPr>
          <a:xfrm rot="16200000">
            <a:off x="5032504" y="5617696"/>
            <a:ext cx="16834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Manchester </a:t>
            </a:r>
          </a:p>
          <a:p>
            <a:r>
              <a:rPr lang="en-GB" sz="2000" dirty="0">
                <a:solidFill>
                  <a:schemeClr val="bg1"/>
                </a:solidFill>
              </a:rPr>
              <a:t>Physics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D81D13-EFF0-8C80-8849-F37082BBA737}"/>
              </a:ext>
            </a:extLst>
          </p:cNvPr>
          <p:cNvSpPr txBox="1"/>
          <p:nvPr/>
        </p:nvSpPr>
        <p:spPr>
          <a:xfrm rot="16200000">
            <a:off x="5983118" y="5788416"/>
            <a:ext cx="13420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Liverpool </a:t>
            </a:r>
          </a:p>
          <a:p>
            <a:r>
              <a:rPr lang="en-GB" sz="2000" dirty="0">
                <a:solidFill>
                  <a:schemeClr val="bg1"/>
                </a:solidFill>
              </a:rPr>
              <a:t>Physics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500253-C203-B32E-2610-F9D5211EAFA0}"/>
              </a:ext>
            </a:extLst>
          </p:cNvPr>
          <p:cNvSpPr txBox="1"/>
          <p:nvPr/>
        </p:nvSpPr>
        <p:spPr>
          <a:xfrm rot="16200000">
            <a:off x="7299847" y="5664984"/>
            <a:ext cx="15888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Lancaster </a:t>
            </a:r>
          </a:p>
          <a:p>
            <a:r>
              <a:rPr lang="en-GB" sz="2000" dirty="0" err="1">
                <a:solidFill>
                  <a:schemeClr val="bg1"/>
                </a:solidFill>
              </a:rPr>
              <a:t>Engineeeing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181904-63C1-7E98-74DC-0AB2D682AE73}"/>
              </a:ext>
            </a:extLst>
          </p:cNvPr>
          <p:cNvSpPr txBox="1"/>
          <p:nvPr/>
        </p:nvSpPr>
        <p:spPr>
          <a:xfrm rot="16200000">
            <a:off x="1744684" y="5558500"/>
            <a:ext cx="1754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Lancaster </a:t>
            </a:r>
          </a:p>
          <a:p>
            <a:r>
              <a:rPr lang="en-GB" sz="2000" dirty="0">
                <a:solidFill>
                  <a:schemeClr val="bg1"/>
                </a:solidFill>
              </a:rPr>
              <a:t>Math Physics</a:t>
            </a:r>
          </a:p>
        </p:txBody>
      </p:sp>
    </p:spTree>
    <p:extLst>
      <p:ext uri="{BB962C8B-B14F-4D97-AF65-F5344CB8AC3E}">
        <p14:creationId xmlns:p14="http://schemas.microsoft.com/office/powerpoint/2010/main" val="3034870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LordS_JD_tour9_RFcrab_Dex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08113"/>
            <a:ext cx="8778847" cy="587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9" descr="http://upload.wikimedia.org/wikipedia/commons/e/ec/Baryon_decuplet.png"/>
          <p:cNvSpPr>
            <a:spLocks noChangeAspect="1" noChangeArrowheads="1"/>
          </p:cNvSpPr>
          <p:nvPr/>
        </p:nvSpPr>
        <p:spPr bwMode="auto">
          <a:xfrm>
            <a:off x="307975" y="-1379538"/>
            <a:ext cx="44196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44624"/>
            <a:ext cx="5400600" cy="576237"/>
          </a:xfrm>
        </p:spPr>
        <p:txBody>
          <a:bodyPr/>
          <a:lstStyle/>
          <a:p>
            <a:pPr>
              <a:defRPr/>
            </a:pPr>
            <a:r>
              <a:rPr lang="en-GB" sz="3200" dirty="0"/>
              <a:t>Cockcroft Institute Open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6" name="AutoShape 11" descr="http://upload.wikimedia.org/wikipedia/commons/e/ec/Baryon_decuplet.png"/>
          <p:cNvSpPr>
            <a:spLocks noChangeAspect="1" noChangeArrowheads="1"/>
          </p:cNvSpPr>
          <p:nvPr/>
        </p:nvSpPr>
        <p:spPr bwMode="auto">
          <a:xfrm>
            <a:off x="8388424" y="6237312"/>
            <a:ext cx="415736" cy="62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400" dirty="0"/>
              <a:t>…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8" t="27056" r="71650" b="35299"/>
          <a:stretch/>
        </p:blipFill>
        <p:spPr>
          <a:xfrm>
            <a:off x="2411760" y="1988840"/>
            <a:ext cx="1084371" cy="150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3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0B3BFDE-9408-B068-D512-B4CCAB5E39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5150" y="125413"/>
            <a:ext cx="4897438" cy="782637"/>
          </a:xfrm>
        </p:spPr>
        <p:txBody>
          <a:bodyPr/>
          <a:lstStyle/>
          <a:p>
            <a:pPr eaLnBrk="1" hangingPunct="1"/>
            <a:r>
              <a:rPr lang="en-GB" altLang="en-US" sz="3200">
                <a:solidFill>
                  <a:srgbClr val="0000FF"/>
                </a:solidFill>
                <a:latin typeface="Comic Sans MS" panose="030F0702030302020204" pitchFamily="66" charset="0"/>
              </a:rPr>
              <a:t>The Chattopadhyay Era</a:t>
            </a:r>
            <a:endParaRPr lang="en-US" altLang="en-US" sz="320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03523" name="Picture 3">
            <a:extLst>
              <a:ext uri="{FF2B5EF4-FFF2-40B4-BE49-F238E27FC236}">
                <a16:creationId xmlns:a16="http://schemas.microsoft.com/office/drawing/2014/main" id="{F70CE29E-C2B3-2C4C-3C4D-F74ECCB31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938"/>
            <a:ext cx="9144000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>
            <a:extLst>
              <a:ext uri="{FF2B5EF4-FFF2-40B4-BE49-F238E27FC236}">
                <a16:creationId xmlns:a16="http://schemas.microsoft.com/office/drawing/2014/main" id="{C78BCADF-1823-B620-7335-14B40CC48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412875"/>
            <a:ext cx="8532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6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6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6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6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GB" altLang="en-US" b="1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  <a:r>
              <a:rPr lang="en-GB" altLang="en-US">
                <a:sym typeface="Symbol" panose="05050102010706020507" pitchFamily="18" charset="2"/>
              </a:rPr>
              <a:t> </a:t>
            </a:r>
            <a:r>
              <a:rPr lang="en-GB" altLang="en-US" sz="2800">
                <a:solidFill>
                  <a:schemeClr val="tx1"/>
                </a:solidFill>
                <a:sym typeface="Symbol" panose="05050102010706020507" pitchFamily="18" charset="2"/>
              </a:rPr>
              <a:t>there are three C’s in </a:t>
            </a:r>
            <a:r>
              <a:rPr lang="en-GB" altLang="en-US" sz="2800" b="1">
                <a:solidFill>
                  <a:schemeClr val="tx1"/>
                </a:solidFill>
                <a:sym typeface="Symbol" panose="05050102010706020507" pitchFamily="18" charset="2"/>
              </a:rPr>
              <a:t>C</a:t>
            </a:r>
            <a:r>
              <a:rPr lang="en-GB" altLang="en-US" sz="2800">
                <a:solidFill>
                  <a:schemeClr val="tx1"/>
                </a:solidFill>
                <a:sym typeface="Symbol" panose="05050102010706020507" pitchFamily="18" charset="2"/>
              </a:rPr>
              <a:t>o</a:t>
            </a:r>
            <a:r>
              <a:rPr lang="en-GB" altLang="en-US" sz="2800" b="1">
                <a:solidFill>
                  <a:schemeClr val="tx1"/>
                </a:solidFill>
                <a:sym typeface="Symbol" panose="05050102010706020507" pitchFamily="18" charset="2"/>
              </a:rPr>
              <a:t>C</a:t>
            </a:r>
            <a:r>
              <a:rPr lang="en-GB" altLang="en-US" sz="2800">
                <a:solidFill>
                  <a:schemeClr val="tx1"/>
                </a:solidFill>
                <a:sym typeface="Symbol" panose="05050102010706020507" pitchFamily="18" charset="2"/>
              </a:rPr>
              <a:t>k</a:t>
            </a:r>
            <a:r>
              <a:rPr lang="en-GB" altLang="en-US" sz="2800" b="1">
                <a:solidFill>
                  <a:schemeClr val="tx1"/>
                </a:solidFill>
                <a:sym typeface="Symbol" panose="05050102010706020507" pitchFamily="18" charset="2"/>
              </a:rPr>
              <a:t>C</a:t>
            </a:r>
            <a:r>
              <a:rPr lang="en-GB" altLang="en-US" sz="2800">
                <a:solidFill>
                  <a:schemeClr val="tx1"/>
                </a:solidFill>
                <a:sym typeface="Symbol" panose="05050102010706020507" pitchFamily="18" charset="2"/>
              </a:rPr>
              <a:t>roft </a:t>
            </a:r>
            <a:r>
              <a:rPr lang="en-GB" altLang="en-US" sz="4000">
                <a:solidFill>
                  <a:srgbClr val="FF0000"/>
                </a:solidFill>
                <a:sym typeface="Symbol" panose="05050102010706020507" pitchFamily="18" charset="2"/>
              </a:rPr>
              <a:t>!</a:t>
            </a:r>
            <a:r>
              <a:rPr lang="en-GB" altLang="en-US" sz="280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003525" name="Text Box 5">
            <a:extLst>
              <a:ext uri="{FF2B5EF4-FFF2-40B4-BE49-F238E27FC236}">
                <a16:creationId xmlns:a16="http://schemas.microsoft.com/office/drawing/2014/main" id="{591C27B0-2D51-20F5-8FCB-15A6DE642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734050"/>
            <a:ext cx="8532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6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6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6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6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GB" altLang="en-US" b="1">
                <a:solidFill>
                  <a:srgbClr val="FF0000"/>
                </a:solidFill>
                <a:sym typeface="Symbol" panose="05050102010706020507" pitchFamily="18" charset="2"/>
              </a:rPr>
              <a:t>…</a:t>
            </a:r>
            <a:r>
              <a:rPr lang="en-GB" altLang="en-US">
                <a:sym typeface="Symbol" panose="05050102010706020507" pitchFamily="18" charset="2"/>
              </a:rPr>
              <a:t> </a:t>
            </a:r>
            <a:r>
              <a:rPr lang="en-GB" altLang="en-US" sz="2800">
                <a:solidFill>
                  <a:schemeClr val="tx1"/>
                </a:solidFill>
                <a:sym typeface="Symbol" panose="05050102010706020507" pitchFamily="18" charset="2"/>
              </a:rPr>
              <a:t>but two R’s </a:t>
            </a:r>
            <a:r>
              <a:rPr lang="en-GB" altLang="en-US" sz="4000" b="1">
                <a:solidFill>
                  <a:srgbClr val="FF0000"/>
                </a:solidFill>
                <a:sym typeface="Symbol" panose="05050102010706020507" pitchFamily="18" charset="2"/>
              </a:rPr>
              <a:t>?</a:t>
            </a:r>
            <a:r>
              <a:rPr lang="en-GB" altLang="en-US" sz="280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en-GB" altLang="en-US" sz="4000">
                <a:solidFill>
                  <a:srgbClr val="FF0000"/>
                </a:solidFill>
                <a:sym typeface="Symbol" panose="05050102010706020507" pitchFamily="18" charset="2"/>
              </a:rPr>
              <a:t>!</a:t>
            </a:r>
            <a:r>
              <a:rPr lang="en-GB" altLang="en-US" sz="280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003526" name="Text Box 6">
            <a:extLst>
              <a:ext uri="{FF2B5EF4-FFF2-40B4-BE49-F238E27FC236}">
                <a16:creationId xmlns:a16="http://schemas.microsoft.com/office/drawing/2014/main" id="{1422EABC-4079-D2BF-718B-205BFC76A3B4}"/>
              </a:ext>
            </a:extLst>
          </p:cNvPr>
          <p:cNvSpPr txBox="1">
            <a:spLocks noChangeArrowheads="1"/>
          </p:cNvSpPr>
          <p:nvPr/>
        </p:nvSpPr>
        <p:spPr bwMode="auto">
          <a:xfrm rot="-734710">
            <a:off x="4932363" y="5734050"/>
            <a:ext cx="3240087" cy="64135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6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6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6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6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GB" altLang="en-US" b="1">
                <a:solidFill>
                  <a:schemeClr val="tx1"/>
                </a:solidFill>
                <a:sym typeface="Symbol" panose="05050102010706020507" pitchFamily="18" charset="2"/>
              </a:rPr>
              <a:t>CERN Courier</a:t>
            </a:r>
            <a:endParaRPr lang="en-GB" altLang="en-US" sz="2800">
              <a:solidFill>
                <a:schemeClr val="tx1"/>
              </a:solidFill>
            </a:endParaRPr>
          </a:p>
        </p:txBody>
      </p:sp>
      <p:sp>
        <p:nvSpPr>
          <p:cNvPr id="16391" name="Date Placeholder 4">
            <a:extLst>
              <a:ext uri="{FF2B5EF4-FFF2-40B4-BE49-F238E27FC236}">
                <a16:creationId xmlns:a16="http://schemas.microsoft.com/office/drawing/2014/main" id="{28F5A860-67AA-6DD3-B138-53FA114FE6A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6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6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6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6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 dirty="0">
                <a:solidFill>
                  <a:srgbClr val="FF3300"/>
                </a:solidFill>
              </a:rPr>
              <a:t>John Dainton</a:t>
            </a:r>
          </a:p>
          <a:p>
            <a:r>
              <a:rPr lang="en-US" altLang="en-US" sz="1400" dirty="0">
                <a:solidFill>
                  <a:srgbClr val="FF3300"/>
                </a:solidFill>
              </a:rPr>
              <a:t>July 15</a:t>
            </a:r>
            <a:r>
              <a:rPr lang="en-US" altLang="en-US" sz="1400" baseline="30000" dirty="0">
                <a:solidFill>
                  <a:srgbClr val="FF3300"/>
                </a:solidFill>
              </a:rPr>
              <a:t>th</a:t>
            </a:r>
            <a:r>
              <a:rPr lang="en-US" altLang="en-US" sz="1400" dirty="0">
                <a:solidFill>
                  <a:srgbClr val="FF3300"/>
                </a:solidFill>
              </a:rPr>
              <a:t> 2014</a:t>
            </a:r>
          </a:p>
          <a:p>
            <a:r>
              <a:rPr lang="en-GB" altLang="en-US" sz="1400" dirty="0">
                <a:solidFill>
                  <a:srgbClr val="FF3300"/>
                </a:solidFill>
              </a:rPr>
              <a:t>CI </a:t>
            </a:r>
            <a:r>
              <a:rPr lang="en-GB" altLang="en-US" sz="1400" dirty="0" err="1">
                <a:solidFill>
                  <a:srgbClr val="FF3300"/>
                </a:solidFill>
              </a:rPr>
              <a:t>sym</a:t>
            </a:r>
            <a:r>
              <a:rPr lang="en-US" altLang="en-US" sz="1400" dirty="0">
                <a:solidFill>
                  <a:srgbClr val="FF3300"/>
                </a:solidFill>
              </a:rPr>
              <a:t>posium+7.5 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0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00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00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25" grpId="0"/>
      <p:bldP spid="10035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9" descr="http://upload.wikimedia.org/wikipedia/commons/e/ec/Baryon_decuplet.png"/>
          <p:cNvSpPr>
            <a:spLocks noChangeAspect="1" noChangeArrowheads="1"/>
          </p:cNvSpPr>
          <p:nvPr/>
        </p:nvSpPr>
        <p:spPr bwMode="auto">
          <a:xfrm>
            <a:off x="307975" y="-1379538"/>
            <a:ext cx="44196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491880" y="44624"/>
            <a:ext cx="2016224" cy="576237"/>
          </a:xfrm>
        </p:spPr>
        <p:txBody>
          <a:bodyPr/>
          <a:lstStyle/>
          <a:p>
            <a:pPr>
              <a:defRPr/>
            </a:pPr>
            <a:r>
              <a:rPr lang="en-GB" sz="3200" dirty="0"/>
              <a:t>Proposal</a:t>
            </a:r>
            <a:endParaRPr lang="en-GB" sz="32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111" y="1360903"/>
            <a:ext cx="7103791" cy="2956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533502"/>
            <a:ext cx="8963598" cy="1944216"/>
          </a:xfrm>
          <a:prstGeom prst="rect">
            <a:avLst/>
          </a:prstGeom>
        </p:spPr>
      </p:pic>
      <p:sp>
        <p:nvSpPr>
          <p:cNvPr id="6" name="AutoShape 11" descr="http://upload.wikimedia.org/wikipedia/commons/e/ec/Baryon_decuplet.png"/>
          <p:cNvSpPr>
            <a:spLocks noChangeAspect="1" noChangeArrowheads="1"/>
          </p:cNvSpPr>
          <p:nvPr/>
        </p:nvSpPr>
        <p:spPr bwMode="auto">
          <a:xfrm>
            <a:off x="8388424" y="6045670"/>
            <a:ext cx="415736" cy="62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0171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89AEB-B602-FFB9-2CE1-35E5DC908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681" y="269429"/>
            <a:ext cx="1656407" cy="639291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Mission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DF0C6C-4489-0202-5CDA-7F7010C43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484784"/>
            <a:ext cx="8983173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6335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89AEB-B602-FFB9-2CE1-35E5DC908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40" y="116632"/>
            <a:ext cx="2808535" cy="639291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Commitments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01E7B2-F9F9-6C8E-91BE-03AD3ECEB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87" y="1124744"/>
            <a:ext cx="8968943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94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1474" name="Picture 2">
            <a:extLst>
              <a:ext uri="{FF2B5EF4-FFF2-40B4-BE49-F238E27FC236}">
                <a16:creationId xmlns:a16="http://schemas.microsoft.com/office/drawing/2014/main" id="{B8BB52FD-7547-A7D8-ED5C-5761A7230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6021388"/>
            <a:ext cx="136842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1475" name="Picture 3">
            <a:extLst>
              <a:ext uri="{FF2B5EF4-FFF2-40B4-BE49-F238E27FC236}">
                <a16:creationId xmlns:a16="http://schemas.microsoft.com/office/drawing/2014/main" id="{94327159-DA57-AF92-7DA5-43438B86F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816600"/>
            <a:ext cx="1152525" cy="99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1476" name="Picture 4">
            <a:extLst>
              <a:ext uri="{FF2B5EF4-FFF2-40B4-BE49-F238E27FC236}">
                <a16:creationId xmlns:a16="http://schemas.microsoft.com/office/drawing/2014/main" id="{8B6071B8-973D-09DC-978B-F955C7E14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949950"/>
            <a:ext cx="142875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1477" name="Picture 5">
            <a:extLst>
              <a:ext uri="{FF2B5EF4-FFF2-40B4-BE49-F238E27FC236}">
                <a16:creationId xmlns:a16="http://schemas.microsoft.com/office/drawing/2014/main" id="{DDA092F0-2192-069A-3B4E-FEF1B8297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5984875"/>
            <a:ext cx="1512887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1478" name="Picture 6">
            <a:extLst>
              <a:ext uri="{FF2B5EF4-FFF2-40B4-BE49-F238E27FC236}">
                <a16:creationId xmlns:a16="http://schemas.microsoft.com/office/drawing/2014/main" id="{EA31ED58-880E-1907-B5E9-F2CF6EEA1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223000"/>
            <a:ext cx="1350963" cy="37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1479" name="Text Box 7">
            <a:extLst>
              <a:ext uri="{FF2B5EF4-FFF2-40B4-BE49-F238E27FC236}">
                <a16:creationId xmlns:a16="http://schemas.microsoft.com/office/drawing/2014/main" id="{D0C090EB-CAC7-DE00-C9B4-DAE21E482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1656133"/>
            <a:ext cx="4386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00">
                <a:hlinkClick r:id="rId8"/>
              </a:rPr>
              <a:t>http://www.lancs.ac.uk/cockcroft-institute/</a:t>
            </a:r>
            <a:endParaRPr lang="en-GB" altLang="en-US" sz="1600"/>
          </a:p>
        </p:txBody>
      </p:sp>
      <p:sp>
        <p:nvSpPr>
          <p:cNvPr id="1001480" name="Text Box 8">
            <a:extLst>
              <a:ext uri="{FF2B5EF4-FFF2-40B4-BE49-F238E27FC236}">
                <a16:creationId xmlns:a16="http://schemas.microsoft.com/office/drawing/2014/main" id="{F8448476-FDD9-4328-F573-D4CD38211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96" y="1654056"/>
            <a:ext cx="6516836" cy="364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altLang="en-US" sz="2800" dirty="0">
                <a:solidFill>
                  <a:schemeClr val="tx1"/>
                </a:solidFill>
              </a:rPr>
              <a:t>Sir John Cockcroft OM KCB CBE FRS</a:t>
            </a:r>
          </a:p>
          <a:p>
            <a:pPr>
              <a:spcAft>
                <a:spcPts val="600"/>
              </a:spcAft>
            </a:pPr>
            <a:r>
              <a:rPr lang="en-GB" altLang="en-US" sz="2400" dirty="0">
                <a:solidFill>
                  <a:schemeClr val="tx1"/>
                </a:solidFill>
              </a:rPr>
              <a:t>b. Todmorden (Lancashire </a:t>
            </a:r>
            <a:r>
              <a:rPr lang="en-GB" altLang="en-US" sz="2400" i="1" dirty="0">
                <a:solidFill>
                  <a:schemeClr val="tx1"/>
                </a:solidFill>
              </a:rPr>
              <a:t>and</a:t>
            </a:r>
            <a:r>
              <a:rPr lang="en-GB" altLang="en-US" sz="2400" dirty="0">
                <a:solidFill>
                  <a:schemeClr val="tx1"/>
                </a:solidFill>
              </a:rPr>
              <a:t> Yorkshire!)</a:t>
            </a:r>
          </a:p>
          <a:p>
            <a:pPr>
              <a:spcAft>
                <a:spcPts val="600"/>
              </a:spcAft>
            </a:pPr>
            <a:r>
              <a:rPr lang="en-GB" altLang="en-US" sz="2400" dirty="0">
                <a:solidFill>
                  <a:schemeClr val="tx1"/>
                </a:solidFill>
              </a:rPr>
              <a:t>ed. Manchester University: Maths</a:t>
            </a:r>
          </a:p>
          <a:p>
            <a:pPr>
              <a:spcAft>
                <a:spcPts val="600"/>
              </a:spcAft>
            </a:pPr>
            <a:r>
              <a:rPr lang="en-GB" altLang="en-US" sz="2400" dirty="0">
                <a:solidFill>
                  <a:schemeClr val="tx1"/>
                </a:solidFill>
              </a:rPr>
              <a:t>Manchester College of Technology (UMIST): Elec. Eng.</a:t>
            </a:r>
          </a:p>
          <a:p>
            <a:pPr>
              <a:spcAft>
                <a:spcPts val="600"/>
              </a:spcAft>
            </a:pPr>
            <a:r>
              <a:rPr lang="en-GB" altLang="en-US" sz="2400" dirty="0">
                <a:solidFill>
                  <a:schemeClr val="tx1"/>
                </a:solidFill>
              </a:rPr>
              <a:t>Metropolitan-Vickers, Manchester</a:t>
            </a:r>
          </a:p>
          <a:p>
            <a:pPr>
              <a:spcAft>
                <a:spcPts val="600"/>
              </a:spcAft>
            </a:pPr>
            <a:r>
              <a:rPr lang="en-GB" altLang="en-US" sz="2400" dirty="0">
                <a:solidFill>
                  <a:schemeClr val="tx1"/>
                </a:solidFill>
              </a:rPr>
              <a:t>PhD then post-doc, Cambridge Univ.</a:t>
            </a:r>
          </a:p>
          <a:p>
            <a:pPr>
              <a:spcAft>
                <a:spcPts val="600"/>
              </a:spcAft>
            </a:pPr>
            <a:r>
              <a:rPr lang="en-GB" altLang="en-US" sz="2400" dirty="0">
                <a:solidFill>
                  <a:schemeClr val="tx1"/>
                </a:solidFill>
              </a:rPr>
              <a:t>Nobel Laureate, Physics, 1951</a:t>
            </a:r>
          </a:p>
        </p:txBody>
      </p:sp>
      <p:pic>
        <p:nvPicPr>
          <p:cNvPr id="1001482" name="Picture 10">
            <a:extLst>
              <a:ext uri="{FF2B5EF4-FFF2-40B4-BE49-F238E27FC236}">
                <a16:creationId xmlns:a16="http://schemas.microsoft.com/office/drawing/2014/main" id="{30983572-4E94-097A-DF1B-3791DAEB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6092825"/>
            <a:ext cx="1585912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1483" name="Picture 11">
            <a:extLst>
              <a:ext uri="{FF2B5EF4-FFF2-40B4-BE49-F238E27FC236}">
                <a16:creationId xmlns:a16="http://schemas.microsoft.com/office/drawing/2014/main" id="{E3486526-3371-D100-0C89-84E6E9B66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6105525"/>
            <a:ext cx="574675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BD4A39-A87E-8848-CC74-98454A3C2A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60232" y="1698507"/>
            <a:ext cx="2374230" cy="3234578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F3C1AA07-0ED1-DB2E-6584-12C1F9CA1FCC}"/>
              </a:ext>
            </a:extLst>
          </p:cNvPr>
          <p:cNvSpPr txBox="1">
            <a:spLocks noChangeArrowheads="1"/>
          </p:cNvSpPr>
          <p:nvPr/>
        </p:nvSpPr>
        <p:spPr>
          <a:xfrm>
            <a:off x="1475655" y="116459"/>
            <a:ext cx="6191969" cy="576237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GB" kern="0" dirty="0"/>
              <a:t>On the road through Maghull …</a:t>
            </a:r>
            <a:endParaRPr lang="en-GB" b="1" kern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D4BD2E6-B76A-7E31-A5D9-D5B1190D0A0E}"/>
                  </a:ext>
                </a:extLst>
              </p:cNvPr>
              <p:cNvSpPr txBox="1"/>
              <p:nvPr/>
            </p:nvSpPr>
            <p:spPr>
              <a:xfrm>
                <a:off x="35496" y="1309117"/>
                <a:ext cx="9217024" cy="5755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2800" b="1" dirty="0">
                    <a:solidFill>
                      <a:srgbClr val="FF0000"/>
                    </a:solidFill>
                    <a:sym typeface="Symbol" pitchFamily="18" charset="2"/>
                  </a:rPr>
                  <a:t></a:t>
                </a:r>
                <a:r>
                  <a:rPr lang="en-GB" sz="2800" dirty="0">
                    <a:solidFill>
                      <a:srgbClr val="FF0000"/>
                    </a:solidFill>
                    <a:sym typeface="Symbol" pitchFamily="18" charset="2"/>
                  </a:rPr>
                  <a:t> </a:t>
                </a:r>
                <a:r>
                  <a:rPr lang="en-GB" sz="2800" dirty="0">
                    <a:solidFill>
                      <a:schemeClr val="tx1"/>
                    </a:solidFill>
                    <a:sym typeface="Symbol" pitchFamily="18" charset="2"/>
                  </a:rPr>
                  <a:t>2004 April proposal funded PPARC + CCLRC +NWDA</a:t>
                </a:r>
              </a:p>
              <a:p>
                <a:pPr>
                  <a:spcAft>
                    <a:spcPts val="900"/>
                  </a:spcAft>
                </a:pPr>
                <a:r>
                  <a:rPr lang="en-GB" sz="2800" dirty="0">
                    <a:solidFill>
                      <a:schemeClr val="tx1"/>
                    </a:solidFill>
                    <a:sym typeface="Symbol" pitchFamily="18" charset="2"/>
                  </a:rPr>
                  <a:t>   “interim” director JD</a:t>
                </a:r>
              </a:p>
              <a:p>
                <a:pPr>
                  <a:spcAft>
                    <a:spcPts val="900"/>
                  </a:spcAft>
                </a:pPr>
                <a:r>
                  <a:rPr lang="en-GB" sz="2800" b="1" dirty="0">
                    <a:solidFill>
                      <a:srgbClr val="FF0000"/>
                    </a:solidFill>
                    <a:sym typeface="Symbol" pitchFamily="18" charset="2"/>
                  </a:rPr>
                  <a:t></a:t>
                </a:r>
                <a:r>
                  <a:rPr lang="en-GB" sz="2800" dirty="0">
                    <a:solidFill>
                      <a:srgbClr val="FF0000"/>
                    </a:solidFill>
                    <a:sym typeface="Symbol" pitchFamily="18" charset="2"/>
                  </a:rPr>
                  <a:t> </a:t>
                </a:r>
                <a:r>
                  <a:rPr lang="en-GB" sz="2800" dirty="0">
                    <a:solidFill>
                      <a:schemeClr val="tx1"/>
                    </a:solidFill>
                    <a:sym typeface="Symbol" pitchFamily="18" charset="2"/>
                  </a:rPr>
                  <a:t>2004 Board 1: Mike Dexter (ex </a:t>
                </a:r>
                <a:r>
                  <a:rPr lang="en-GB" sz="2800" dirty="0" err="1">
                    <a:solidFill>
                      <a:schemeClr val="tx1"/>
                    </a:solidFill>
                    <a:sym typeface="Symbol" pitchFamily="18" charset="2"/>
                  </a:rPr>
                  <a:t>Wellcome</a:t>
                </a:r>
                <a:r>
                  <a:rPr lang="en-GB" sz="2800" b="1" dirty="0">
                    <a:solidFill>
                      <a:srgbClr val="FF0000"/>
                    </a:solidFill>
                    <a:sym typeface="Symbol" pitchFamily="18" charset="2"/>
                  </a:rPr>
                  <a:t>!</a:t>
                </a:r>
                <a:r>
                  <a:rPr lang="en-GB" sz="2800" dirty="0">
                    <a:solidFill>
                      <a:schemeClr val="tx1"/>
                    </a:solidFill>
                    <a:sym typeface="Symbol" pitchFamily="18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sym typeface="Symbol" pitchFamily="18" charset="2"/>
                  </a:rPr>
                  <a:t> Chair </a:t>
                </a:r>
              </a:p>
              <a:p>
                <a:pPr>
                  <a:spcAft>
                    <a:spcPts val="0"/>
                  </a:spcAft>
                </a:pPr>
                <a:r>
                  <a:rPr lang="en-GB" sz="2800" b="1" dirty="0">
                    <a:solidFill>
                      <a:srgbClr val="FF0000"/>
                    </a:solidFill>
                    <a:sym typeface="Symbol" pitchFamily="18" charset="2"/>
                  </a:rPr>
                  <a:t></a:t>
                </a:r>
                <a:r>
                  <a:rPr lang="en-GB" sz="2800" dirty="0">
                    <a:solidFill>
                      <a:srgbClr val="FF0000"/>
                    </a:solidFill>
                    <a:sym typeface="Symbol" pitchFamily="18" charset="2"/>
                  </a:rPr>
                  <a:t> </a:t>
                </a:r>
                <a:r>
                  <a:rPr lang="en-GB" sz="2800" dirty="0">
                    <a:solidFill>
                      <a:schemeClr val="tx1"/>
                    </a:solidFill>
                    <a:sym typeface="Symbol" pitchFamily="18" charset="2"/>
                  </a:rPr>
                  <a:t>2004 recruitment commences</a:t>
                </a:r>
              </a:p>
              <a:p>
                <a:pPr>
                  <a:spcAft>
                    <a:spcPts val="900"/>
                  </a:spcAft>
                </a:pPr>
                <a:r>
                  <a:rPr lang="en-GB" sz="2800" b="1" dirty="0">
                    <a:solidFill>
                      <a:srgbClr val="FF0000"/>
                    </a:solidFill>
                    <a:sym typeface="Symbol" pitchFamily="18" charset="2"/>
                  </a:rPr>
                  <a:t>  </a:t>
                </a:r>
                <a:r>
                  <a:rPr lang="en-GB" sz="2800" dirty="0">
                    <a:solidFill>
                      <a:schemeClr val="tx1"/>
                    </a:solidFill>
                    <a:sym typeface="Symbol" pitchFamily="18" charset="2"/>
                  </a:rPr>
                  <a:t>“head-hunters” Heidrick and Struggles</a:t>
                </a:r>
              </a:p>
              <a:p>
                <a:pPr>
                  <a:spcAft>
                    <a:spcPts val="900"/>
                  </a:spcAft>
                </a:pPr>
                <a:r>
                  <a:rPr lang="en-GB" sz="2800" b="1" dirty="0">
                    <a:solidFill>
                      <a:srgbClr val="FF0000"/>
                    </a:solidFill>
                    <a:sym typeface="Symbol" pitchFamily="18" charset="2"/>
                  </a:rPr>
                  <a:t></a:t>
                </a:r>
                <a:r>
                  <a:rPr lang="en-GB" sz="2800" dirty="0">
                    <a:solidFill>
                      <a:srgbClr val="FF0000"/>
                    </a:solidFill>
                    <a:sym typeface="Symbol" pitchFamily="18" charset="2"/>
                  </a:rPr>
                  <a:t> </a:t>
                </a:r>
                <a:r>
                  <a:rPr lang="en-GB" sz="2800" dirty="0">
                    <a:solidFill>
                      <a:schemeClr val="tx1"/>
                    </a:solidFill>
                    <a:sym typeface="Symbol" pitchFamily="18" charset="2"/>
                  </a:rPr>
                  <a:t>2005 1</a:t>
                </a:r>
                <a:r>
                  <a:rPr lang="en-GB" sz="2800" baseline="30000" dirty="0">
                    <a:solidFill>
                      <a:schemeClr val="tx1"/>
                    </a:solidFill>
                    <a:sym typeface="Symbol" pitchFamily="18" charset="2"/>
                  </a:rPr>
                  <a:t>st</a:t>
                </a:r>
                <a:r>
                  <a:rPr lang="en-GB" sz="2800" dirty="0">
                    <a:solidFill>
                      <a:schemeClr val="tx1"/>
                    </a:solidFill>
                    <a:sym typeface="Symbol" pitchFamily="18" charset="2"/>
                  </a:rPr>
                  <a:t> Director JD appointed</a:t>
                </a:r>
              </a:p>
              <a:p>
                <a:pPr>
                  <a:spcAft>
                    <a:spcPts val="900"/>
                  </a:spcAft>
                </a:pPr>
                <a:r>
                  <a:rPr lang="en-GB" sz="2800" b="1" dirty="0">
                    <a:solidFill>
                      <a:srgbClr val="FF0000"/>
                    </a:solidFill>
                    <a:sym typeface="Symbol" pitchFamily="18" charset="2"/>
                  </a:rPr>
                  <a:t></a:t>
                </a:r>
                <a:r>
                  <a:rPr lang="en-GB" sz="2800" dirty="0">
                    <a:solidFill>
                      <a:srgbClr val="FF0000"/>
                    </a:solidFill>
                    <a:sym typeface="Symbol" pitchFamily="18" charset="2"/>
                  </a:rPr>
                  <a:t> </a:t>
                </a:r>
                <a:r>
                  <a:rPr lang="en-GB" sz="2800" dirty="0">
                    <a:solidFill>
                      <a:schemeClr val="tx1"/>
                    </a:solidFill>
                    <a:sym typeface="Symbol" pitchFamily="18" charset="2"/>
                  </a:rPr>
                  <a:t>2006 (23&amp;24/11) 1</a:t>
                </a:r>
                <a:r>
                  <a:rPr lang="en-GB" sz="2800" baseline="30000" dirty="0">
                    <a:solidFill>
                      <a:schemeClr val="tx1"/>
                    </a:solidFill>
                    <a:sym typeface="Symbol" pitchFamily="18" charset="2"/>
                  </a:rPr>
                  <a:t>st</a:t>
                </a:r>
                <a:r>
                  <a:rPr lang="en-GB" sz="2800" dirty="0">
                    <a:solidFill>
                      <a:schemeClr val="tx1"/>
                    </a:solidFill>
                    <a:sym typeface="Symbol" pitchFamily="18" charset="2"/>
                  </a:rPr>
                  <a:t> SAC chair F Willeke (DESY HH)</a:t>
                </a:r>
              </a:p>
              <a:p>
                <a:pPr>
                  <a:spcAft>
                    <a:spcPts val="0"/>
                  </a:spcAft>
                </a:pPr>
                <a:r>
                  <a:rPr lang="en-GB" sz="2800" b="1" dirty="0">
                    <a:solidFill>
                      <a:srgbClr val="FF0000"/>
                    </a:solidFill>
                    <a:sym typeface="Symbol" pitchFamily="18" charset="2"/>
                  </a:rPr>
                  <a:t></a:t>
                </a:r>
                <a:r>
                  <a:rPr lang="en-GB" sz="2800" dirty="0">
                    <a:solidFill>
                      <a:srgbClr val="FF0000"/>
                    </a:solidFill>
                    <a:sym typeface="Symbol" pitchFamily="18" charset="2"/>
                  </a:rPr>
                  <a:t> </a:t>
                </a:r>
                <a:r>
                  <a:rPr lang="en-GB" sz="2800" dirty="0">
                    <a:solidFill>
                      <a:schemeClr val="tx1"/>
                    </a:solidFill>
                    <a:sym typeface="Symbol" pitchFamily="18" charset="2"/>
                  </a:rPr>
                  <a:t>2006 (19/9) CI Opened: </a:t>
                </a:r>
              </a:p>
              <a:p>
                <a:pPr>
                  <a:spcAft>
                    <a:spcPts val="900"/>
                  </a:spcAft>
                </a:pPr>
                <a:r>
                  <a:rPr lang="en-GB" sz="2800" dirty="0">
                    <a:solidFill>
                      <a:schemeClr val="tx1"/>
                    </a:solidFill>
                    <a:sym typeface="Symbol" pitchFamily="18" charset="2"/>
                  </a:rPr>
                  <a:t>   Lord Sainsbury, Science Minister + Cockcroft family  </a:t>
                </a:r>
              </a:p>
              <a:p>
                <a:pPr>
                  <a:spcAft>
                    <a:spcPts val="900"/>
                  </a:spcAft>
                </a:pPr>
                <a:r>
                  <a:rPr lang="en-GB" sz="2800" b="1" dirty="0">
                    <a:solidFill>
                      <a:srgbClr val="FF0000"/>
                    </a:solidFill>
                    <a:sym typeface="Symbol" pitchFamily="18" charset="2"/>
                  </a:rPr>
                  <a:t></a:t>
                </a:r>
                <a:r>
                  <a:rPr lang="en-GB" sz="2800" dirty="0">
                    <a:solidFill>
                      <a:srgbClr val="FF0000"/>
                    </a:solidFill>
                    <a:sym typeface="Symbol" pitchFamily="18" charset="2"/>
                  </a:rPr>
                  <a:t> </a:t>
                </a:r>
                <a:r>
                  <a:rPr lang="en-GB" sz="2800" dirty="0">
                    <a:solidFill>
                      <a:schemeClr val="tx1"/>
                    </a:solidFill>
                    <a:sym typeface="Symbol" pitchFamily="18" charset="2"/>
                  </a:rPr>
                  <a:t>2006 2</a:t>
                </a:r>
                <a:r>
                  <a:rPr lang="en-GB" sz="2800" baseline="30000" dirty="0">
                    <a:solidFill>
                      <a:schemeClr val="tx1"/>
                    </a:solidFill>
                    <a:sym typeface="Symbol" pitchFamily="18" charset="2"/>
                  </a:rPr>
                  <a:t>nd</a:t>
                </a:r>
                <a:r>
                  <a:rPr lang="en-GB" sz="2800" dirty="0">
                    <a:solidFill>
                      <a:schemeClr val="tx1"/>
                    </a:solidFill>
                    <a:sym typeface="Symbol" pitchFamily="18" charset="2"/>
                  </a:rPr>
                  <a:t> Director SC appointed</a:t>
                </a:r>
              </a:p>
              <a:p>
                <a:endParaRPr lang="en-GB" sz="2800" dirty="0">
                  <a:solidFill>
                    <a:schemeClr val="tx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D4BD2E6-B76A-7E31-A5D9-D5B1190D0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309117"/>
                <a:ext cx="9217024" cy="5755422"/>
              </a:xfrm>
              <a:prstGeom prst="rect">
                <a:avLst/>
              </a:prstGeom>
              <a:blipFill>
                <a:blip r:embed="rId2"/>
                <a:stretch>
                  <a:fillRect l="-1389" t="-1271" r="-3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>
            <a:extLst>
              <a:ext uri="{FF2B5EF4-FFF2-40B4-BE49-F238E27FC236}">
                <a16:creationId xmlns:a16="http://schemas.microsoft.com/office/drawing/2014/main" id="{14433EF2-0DEE-8D8A-2334-674CB8787934}"/>
              </a:ext>
            </a:extLst>
          </p:cNvPr>
          <p:cNvSpPr txBox="1">
            <a:spLocks noChangeArrowheads="1"/>
          </p:cNvSpPr>
          <p:nvPr/>
        </p:nvSpPr>
        <p:spPr>
          <a:xfrm>
            <a:off x="2195736" y="116459"/>
            <a:ext cx="4824536" cy="576237"/>
          </a:xfrm>
          <a:prstGeom prst="rect">
            <a:avLst/>
          </a:prstGeom>
          <a:solidFill>
            <a:srgbClr val="FFFF99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GB" kern="0" dirty="0"/>
              <a:t>Outcome and Onwards</a:t>
            </a:r>
            <a:endParaRPr lang="en-GB" b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945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C2B772C-9134-EF2D-D40B-D2D28665F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513" y="125413"/>
            <a:ext cx="4464050" cy="639291"/>
          </a:xfrm>
        </p:spPr>
        <p:txBody>
          <a:bodyPr/>
          <a:lstStyle/>
          <a:p>
            <a:r>
              <a:rPr lang="en-US" dirty="0"/>
              <a:t>CI Board 26/3/04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02EE00-87B7-2A5F-2C74-05AF46F9D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908720"/>
            <a:ext cx="6048672" cy="587085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48115E-BB27-5DE8-F6B9-DCD3E6BED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41050">
            <a:off x="107611" y="3265444"/>
            <a:ext cx="8912077" cy="108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1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F32AA-C0E6-1F41-5FF7-F5798F4DF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125413"/>
            <a:ext cx="5688632" cy="584517"/>
          </a:xfrm>
        </p:spPr>
        <p:txBody>
          <a:bodyPr/>
          <a:lstStyle/>
          <a:p>
            <a:r>
              <a:rPr lang="en-GB" dirty="0"/>
              <a:t>CI @ SAC 1: 23&amp;24/11 2006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2CE2A-52DE-B891-D6D6-CEF170BC1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3B06A9-98CA-1B6A-2A3B-CD834B64A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037987"/>
            <a:ext cx="850585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GB" altLang="en-US" sz="3200" b="1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</a:t>
            </a:r>
            <a:r>
              <a:rPr lang="en-GB" altLang="en-US" sz="3200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800" dirty="0">
                <a:latin typeface="Comic Sans MS" panose="030F0702030302020204" pitchFamily="66" charset="0"/>
              </a:rPr>
              <a:t>senior </a:t>
            </a:r>
            <a:r>
              <a:rPr lang="en-GB" altLang="en-US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staff committing to the CI at foundation</a:t>
            </a:r>
            <a:endParaRPr lang="en-US" altLang="en-US" sz="2800" dirty="0">
              <a:latin typeface="Comic Sans MS" panose="030F0702030302020204" pitchFamily="66" charset="0"/>
            </a:endParaRPr>
          </a:p>
          <a:p>
            <a:r>
              <a:rPr lang="en-GB" altLang="en-US" sz="1000" dirty="0">
                <a:cs typeface="Times New Roman" panose="02020603050405020304" pitchFamily="18" charset="0"/>
              </a:rPr>
              <a:t>		</a:t>
            </a:r>
            <a:endParaRPr lang="en-US" altLang="en-US" sz="1000" dirty="0">
              <a:cs typeface="Times New Roman" panose="02020603050405020304" pitchFamily="18" charset="0"/>
            </a:endParaRPr>
          </a:p>
        </p:txBody>
      </p:sp>
      <p:graphicFrame>
        <p:nvGraphicFramePr>
          <p:cNvPr id="6" name="Group 375">
            <a:extLst>
              <a:ext uri="{FF2B5EF4-FFF2-40B4-BE49-F238E27FC236}">
                <a16:creationId xmlns:a16="http://schemas.microsoft.com/office/drawing/2014/main" id="{AB26AE46-2F56-63F8-23DB-813029D2F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140210"/>
              </p:ext>
            </p:extLst>
          </p:nvPr>
        </p:nvGraphicFramePr>
        <p:xfrm>
          <a:off x="323850" y="1774825"/>
          <a:ext cx="8496300" cy="3171825"/>
        </p:xfrm>
        <a:graphic>
          <a:graphicData uri="http://schemas.openxmlformats.org/drawingml/2006/table">
            <a:tbl>
              <a:tblPr/>
              <a:tblGrid>
                <a:gridCol w="1020763">
                  <a:extLst>
                    <a:ext uri="{9D8B030D-6E8A-4147-A177-3AD203B41FA5}">
                      <a16:colId xmlns:a16="http://schemas.microsoft.com/office/drawing/2014/main" val="2267253913"/>
                    </a:ext>
                  </a:extLst>
                </a:gridCol>
                <a:gridCol w="915987">
                  <a:extLst>
                    <a:ext uri="{9D8B030D-6E8A-4147-A177-3AD203B41FA5}">
                      <a16:colId xmlns:a16="http://schemas.microsoft.com/office/drawing/2014/main" val="3719148087"/>
                    </a:ext>
                  </a:extLst>
                </a:gridCol>
                <a:gridCol w="1633538">
                  <a:extLst>
                    <a:ext uri="{9D8B030D-6E8A-4147-A177-3AD203B41FA5}">
                      <a16:colId xmlns:a16="http://schemas.microsoft.com/office/drawing/2014/main" val="1125722736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3745374180"/>
                    </a:ext>
                  </a:extLst>
                </a:gridCol>
                <a:gridCol w="3735387">
                  <a:extLst>
                    <a:ext uri="{9D8B030D-6E8A-4147-A177-3AD203B41FA5}">
                      <a16:colId xmlns:a16="http://schemas.microsoft.com/office/drawing/2014/main" val="1612198322"/>
                    </a:ext>
                  </a:extLst>
                </a:gridCol>
              </a:tblGrid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University</a:t>
                      </a:r>
                      <a:endParaRPr kumimoji="0" lang="en-GB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Department</a:t>
                      </a:r>
                      <a:endParaRPr kumimoji="0" lang="en-GB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Start</a:t>
                      </a:r>
                      <a:endParaRPr kumimoji="0" lang="en-GB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Main Research Interest</a:t>
                      </a:r>
                      <a:endParaRPr kumimoji="0" lang="en-GB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625228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R Barlow</a:t>
                      </a:r>
                      <a:endParaRPr kumimoji="0" lang="en-GB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Manchester</a:t>
                      </a:r>
                      <a:endParaRPr kumimoji="0" lang="en-GB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Physics and Astronomy</a:t>
                      </a:r>
                      <a:endParaRPr kumimoji="0" lang="en-GB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September 2003</a:t>
                      </a:r>
                      <a:endParaRPr kumimoji="0" lang="en-GB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Particle Physics → ILC BDS: wakefields and collimation</a:t>
                      </a:r>
                      <a:endParaRPr kumimoji="0" lang="en-GB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8795447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R Carter</a:t>
                      </a:r>
                      <a:endParaRPr kumimoji="0" lang="en-GB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Lancaster</a:t>
                      </a:r>
                      <a:endParaRPr kumimoji="0" lang="en-GB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Engineering</a:t>
                      </a:r>
                      <a:endParaRPr kumimoji="0" lang="en-GB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September 2003</a:t>
                      </a:r>
                      <a:endParaRPr kumimoji="0" lang="en-GB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RF supply and delivery</a:t>
                      </a:r>
                      <a:endParaRPr kumimoji="0" lang="en-GB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7231443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A Dexter</a:t>
                      </a:r>
                      <a:endParaRPr kumimoji="0" lang="en-GB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Lancaster</a:t>
                      </a:r>
                      <a:endParaRPr kumimoji="0" lang="en-GB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Engineering</a:t>
                      </a:r>
                      <a:endParaRPr kumimoji="0" lang="en-GB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September 2003</a:t>
                      </a:r>
                      <a:endParaRPr kumimoji="0" lang="en-GB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RF supply and delivery</a:t>
                      </a:r>
                      <a:endParaRPr kumimoji="0" lang="en-GB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6289383"/>
                  </a:ext>
                </a:extLst>
              </a:tr>
              <a:tr h="363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J Dainton</a:t>
                      </a:r>
                      <a:endParaRPr kumimoji="0" lang="en-GB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Liverpool</a:t>
                      </a:r>
                      <a:endParaRPr kumimoji="0" lang="en-GB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Physics</a:t>
                      </a:r>
                      <a:endParaRPr kumimoji="0" lang="en-GB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September 2003</a:t>
                      </a:r>
                      <a:endParaRPr kumimoji="0" lang="en-GB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Particle Physics → ILC positron source, founding Director</a:t>
                      </a:r>
                      <a:endParaRPr kumimoji="0" lang="en-GB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146853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T Greenshaw</a:t>
                      </a:r>
                      <a:endParaRPr kumimoji="0" lang="en-GB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Liverpool</a:t>
                      </a:r>
                      <a:endParaRPr kumimoji="0" lang="en-GB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Physics</a:t>
                      </a:r>
                      <a:endParaRPr kumimoji="0" lang="en-GB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September 2003</a:t>
                      </a:r>
                      <a:endParaRPr kumimoji="0" lang="en-GB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Particle Physics → ILC positron source</a:t>
                      </a:r>
                      <a:endParaRPr kumimoji="0" lang="fr-F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0131923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 Ratoff</a:t>
                      </a:r>
                      <a:endParaRPr kumimoji="0" lang="en-GB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Lancaster</a:t>
                      </a:r>
                      <a:endParaRPr kumimoji="0" lang="en-GB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Physics</a:t>
                      </a:r>
                      <a:endParaRPr kumimoji="0" lang="en-GB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September 2003</a:t>
                      </a:r>
                      <a:endParaRPr kumimoji="0" lang="en-GB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Particle Physics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T2K, ILC positron source</a:t>
                      </a:r>
                      <a:endParaRPr kumimoji="0" lang="fr-F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505257"/>
                  </a:ext>
                </a:extLst>
              </a:tr>
              <a:tr h="549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R Tucker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Lancaster</a:t>
                      </a:r>
                      <a:endParaRPr kumimoji="0" lang="en-GB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Physics</a:t>
                      </a:r>
                      <a:endParaRPr kumimoji="0" lang="en-GB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September 2003</a:t>
                      </a:r>
                      <a:endParaRPr kumimoji="0" lang="en-GB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Mathematical Physics →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radiation and beam dynamics 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(CI theory group)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6538277"/>
                  </a:ext>
                </a:extLst>
              </a:tr>
            </a:tbl>
          </a:graphicData>
        </a:graphic>
      </p:graphicFrame>
      <p:sp>
        <p:nvSpPr>
          <p:cNvPr id="7" name="Rectangle 266">
            <a:extLst>
              <a:ext uri="{FF2B5EF4-FFF2-40B4-BE49-F238E27FC236}">
                <a16:creationId xmlns:a16="http://schemas.microsoft.com/office/drawing/2014/main" id="{AB64C9D0-77CF-E6E9-A249-F79519BBB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8" y="4284663"/>
            <a:ext cx="45942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762375" algn="l"/>
                <a:tab pos="44100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GB" altLang="en-US" sz="1000">
                <a:latin typeface="Comic Sans MS" panose="030F0702030302020204" pitchFamily="66" charset="0"/>
                <a:cs typeface="Times New Roman" panose="02020603050405020304" pitchFamily="18" charset="0"/>
              </a:rPr>
              <a:t>		</a:t>
            </a:r>
            <a:endParaRPr lang="en-US" altLang="en-US" sz="1100"/>
          </a:p>
          <a:p>
            <a:endParaRPr lang="en-US" altLang="en-US"/>
          </a:p>
        </p:txBody>
      </p:sp>
      <p:graphicFrame>
        <p:nvGraphicFramePr>
          <p:cNvPr id="8" name="Group 376">
            <a:extLst>
              <a:ext uri="{FF2B5EF4-FFF2-40B4-BE49-F238E27FC236}">
                <a16:creationId xmlns:a16="http://schemas.microsoft.com/office/drawing/2014/main" id="{609EACBB-CBFA-BE57-3550-E18E80E653CF}"/>
              </a:ext>
            </a:extLst>
          </p:cNvPr>
          <p:cNvGraphicFramePr>
            <a:graphicFrameLocks noGrp="1"/>
          </p:cNvGraphicFramePr>
          <p:nvPr/>
        </p:nvGraphicFramePr>
        <p:xfrm>
          <a:off x="971550" y="5157788"/>
          <a:ext cx="5832475" cy="1036955"/>
        </p:xfrm>
        <a:graphic>
          <a:graphicData uri="http://schemas.openxmlformats.org/drawingml/2006/table">
            <a:tbl>
              <a:tblPr/>
              <a:tblGrid>
                <a:gridCol w="733425">
                  <a:extLst>
                    <a:ext uri="{9D8B030D-6E8A-4147-A177-3AD203B41FA5}">
                      <a16:colId xmlns:a16="http://schemas.microsoft.com/office/drawing/2014/main" val="2955942438"/>
                    </a:ext>
                  </a:extLst>
                </a:gridCol>
                <a:gridCol w="1606550">
                  <a:extLst>
                    <a:ext uri="{9D8B030D-6E8A-4147-A177-3AD203B41FA5}">
                      <a16:colId xmlns:a16="http://schemas.microsoft.com/office/drawing/2014/main" val="730706434"/>
                    </a:ext>
                  </a:extLst>
                </a:gridCol>
                <a:gridCol w="650875">
                  <a:extLst>
                    <a:ext uri="{9D8B030D-6E8A-4147-A177-3AD203B41FA5}">
                      <a16:colId xmlns:a16="http://schemas.microsoft.com/office/drawing/2014/main" val="231055968"/>
                    </a:ext>
                  </a:extLst>
                </a:gridCol>
                <a:gridCol w="1169988">
                  <a:extLst>
                    <a:ext uri="{9D8B030D-6E8A-4147-A177-3AD203B41FA5}">
                      <a16:colId xmlns:a16="http://schemas.microsoft.com/office/drawing/2014/main" val="1986608872"/>
                    </a:ext>
                  </a:extLst>
                </a:gridCol>
                <a:gridCol w="1671637">
                  <a:extLst>
                    <a:ext uri="{9D8B030D-6E8A-4147-A177-3AD203B41FA5}">
                      <a16:colId xmlns:a16="http://schemas.microsoft.com/office/drawing/2014/main" val="3702624231"/>
                    </a:ext>
                  </a:extLst>
                </a:gridCol>
              </a:tblGrid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Institution</a:t>
                      </a:r>
                      <a:endParaRPr kumimoji="0" lang="en-GB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Centre</a:t>
                      </a:r>
                      <a:endParaRPr kumimoji="0" lang="en-GB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Start</a:t>
                      </a:r>
                      <a:endParaRPr kumimoji="0" lang="en-GB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Main Research Interest</a:t>
                      </a:r>
                      <a:endParaRPr kumimoji="0" lang="en-GB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70857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M Poole</a:t>
                      </a:r>
                      <a:endParaRPr kumimoji="0" lang="en-GB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CCLRC Daresbury Lab</a:t>
                      </a:r>
                      <a:endParaRPr kumimoji="0" lang="en-GB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ASTeC</a:t>
                      </a:r>
                      <a:endParaRPr kumimoji="0" lang="en-GB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September 2003</a:t>
                      </a:r>
                      <a:endParaRPr kumimoji="0" lang="en-GB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ASTeC group leadership</a:t>
                      </a:r>
                      <a:endParaRPr kumimoji="0" lang="en-GB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739408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~55 FTE</a:t>
                      </a:r>
                      <a:endParaRPr kumimoji="0" lang="en-GB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CCLRC Daresbury Lab</a:t>
                      </a:r>
                      <a:endParaRPr kumimoji="0" lang="en-GB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ASTeC</a:t>
                      </a:r>
                      <a:endParaRPr kumimoji="0" lang="en-GB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September 2004</a:t>
                      </a:r>
                      <a:endParaRPr kumimoji="0" lang="en-GB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ASTeC staff</a:t>
                      </a:r>
                      <a:r>
                        <a:rPr kumimoji="0" lang="en-GB" altLang="en-US" sz="1000" b="1" i="0" u="sng" strike="noStrike" cap="none" normalizeH="0" baseline="30000">
                          <a:ln>
                            <a:noFill/>
                          </a:ln>
                          <a:solidFill>
                            <a:srgbClr val="60642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  <a:hlinkClick r:id="" action="ppaction://noaction"/>
                        </a:rPr>
                        <a:t>[1]</a:t>
                      </a:r>
                      <a:endParaRPr kumimoji="0" lang="en-GB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673539"/>
                  </a:ext>
                </a:extLst>
              </a:tr>
            </a:tbl>
          </a:graphicData>
        </a:graphic>
      </p:graphicFrame>
      <p:sp>
        <p:nvSpPr>
          <p:cNvPr id="9" name="Rectangle 363">
            <a:extLst>
              <a:ext uri="{FF2B5EF4-FFF2-40B4-BE49-F238E27FC236}">
                <a16:creationId xmlns:a16="http://schemas.microsoft.com/office/drawing/2014/main" id="{5F81B9E7-0860-6FB2-555A-E8F245C36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8" y="5900738"/>
            <a:ext cx="18415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br>
              <a:rPr lang="en-US" altLang="en-US" sz="1100"/>
            </a:b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0" name="Rectangle 364">
            <a:extLst>
              <a:ext uri="{FF2B5EF4-FFF2-40B4-BE49-F238E27FC236}">
                <a16:creationId xmlns:a16="http://schemas.microsoft.com/office/drawing/2014/main" id="{073B5F12-3CA2-187C-A0DC-3F9743DC8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8" y="6526213"/>
            <a:ext cx="3017837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1" name="Rectangle 365">
            <a:extLst>
              <a:ext uri="{FF2B5EF4-FFF2-40B4-BE49-F238E27FC236}">
                <a16:creationId xmlns:a16="http://schemas.microsoft.com/office/drawing/2014/main" id="{0D3CD3F9-3C75-779D-465F-E4ABBB291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8" y="6535738"/>
            <a:ext cx="87550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altLang="en-US" sz="1000" b="1" u="sng" baseline="30000">
                <a:solidFill>
                  <a:schemeClr val="tx1"/>
                </a:solidFill>
                <a:cs typeface="Times New Roman" panose="02020603050405020304" pitchFamily="18" charset="0"/>
                <a:hlinkClick r:id="" action="ppaction://noaction"/>
              </a:rPr>
              <a:t>[1]</a:t>
            </a:r>
            <a:r>
              <a:rPr lang="en-GB" altLang="en-US" sz="1000" b="1">
                <a:solidFill>
                  <a:schemeClr val="tx1"/>
                </a:solidFill>
                <a:cs typeface="Times New Roman" panose="02020603050405020304" pitchFamily="18" charset="0"/>
              </a:rPr>
              <a:t> Most ASTeC staff collaborate seamlessly with university staff. There are ASTeC projects which do not involve (yet) university staff.</a:t>
            </a:r>
            <a:endParaRPr lang="en-GB" altLang="en-US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01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B89D3C4CB9F24DBBB9B3666809631E" ma:contentTypeVersion="11" ma:contentTypeDescription="Create a new document." ma:contentTypeScope="" ma:versionID="4ccfd729ecb001358b296c0ba8250ad8">
  <xsd:schema xmlns:xsd="http://www.w3.org/2001/XMLSchema" xmlns:xs="http://www.w3.org/2001/XMLSchema" xmlns:p="http://schemas.microsoft.com/office/2006/metadata/properties" xmlns:ns3="d8259933-6eb0-4e00-89be-48d27405b98c" targetNamespace="http://schemas.microsoft.com/office/2006/metadata/properties" ma:root="true" ma:fieldsID="41d5f2acc98b9a6d6f9c9f2de0f41c5c" ns3:_="">
    <xsd:import namespace="d8259933-6eb0-4e00-89be-48d27405b98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259933-6eb0-4e00-89be-48d27405b9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0C1222-A38F-43E0-98CE-547534541A3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d8259933-6eb0-4e00-89be-48d27405b98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563FC07-B35B-45B3-9634-400DF52C0C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CD344A-CB43-41A5-B3E1-211A6DE16E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259933-6eb0-4e00-89be-48d27405b9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55805</TotalTime>
  <Words>2134</Words>
  <Application>Microsoft Office PowerPoint</Application>
  <PresentationFormat>On-screen Show (4:3)</PresentationFormat>
  <Paragraphs>735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Cambria Math</vt:lpstr>
      <vt:lpstr>Comic Sans MS</vt:lpstr>
      <vt:lpstr>Symbol</vt:lpstr>
      <vt:lpstr>Times</vt:lpstr>
      <vt:lpstr>Times New Roman</vt:lpstr>
      <vt:lpstr>Blank Presentation</vt:lpstr>
      <vt:lpstr>Custom Design</vt:lpstr>
      <vt:lpstr>PowerPoint Presentation</vt:lpstr>
      <vt:lpstr>PowerPoint Presentation</vt:lpstr>
      <vt:lpstr>Proposal</vt:lpstr>
      <vt:lpstr>Mission</vt:lpstr>
      <vt:lpstr>Commitments</vt:lpstr>
      <vt:lpstr>PowerPoint Presentation</vt:lpstr>
      <vt:lpstr>PowerPoint Presentation</vt:lpstr>
      <vt:lpstr>CI Board 26/3/04</vt:lpstr>
      <vt:lpstr>CI @ SAC 1: 23&amp;24/11 2006</vt:lpstr>
      <vt:lpstr>CI @ SAC 1: 23&amp;24/11 2006</vt:lpstr>
      <vt:lpstr>CI @ SAC 1: 23&amp;24/11 2006</vt:lpstr>
      <vt:lpstr>PDRA Staff: Project</vt:lpstr>
      <vt:lpstr>PDRA Staff: Project</vt:lpstr>
      <vt:lpstr>PG Students</vt:lpstr>
      <vt:lpstr>PG Students</vt:lpstr>
      <vt:lpstr>PG Students</vt:lpstr>
      <vt:lpstr>Strategy for “Mission”</vt:lpstr>
      <vt:lpstr>Concerns</vt:lpstr>
      <vt:lpstr>CI @ SAC 1: 23&amp;24/11 2006</vt:lpstr>
      <vt:lpstr>CI @ SAC 1: 23&amp;24/11 2006</vt:lpstr>
      <vt:lpstr>Cockcroft Institute Open</vt:lpstr>
      <vt:lpstr>PowerPoint Presentation</vt:lpstr>
      <vt:lpstr>Cockcroft Institute Open</vt:lpstr>
      <vt:lpstr>The Chattopadhyay Era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IT-DIS-Mac</dc:creator>
  <cp:lastModifiedBy>Dainton, John (Cockcroft Inst,DL,-)</cp:lastModifiedBy>
  <cp:revision>2323</cp:revision>
  <cp:lastPrinted>2021-11-25T14:40:17Z</cp:lastPrinted>
  <dcterms:created xsi:type="dcterms:W3CDTF">2001-10-04T09:41:30Z</dcterms:created>
  <dcterms:modified xsi:type="dcterms:W3CDTF">2024-09-20T07:12:16Z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0x010100D2B89D3C4CB9F24DBBB9B3666809631E</vt:lpwstr>
  </property>
</Properties>
</file>