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theme/theme9.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1.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2.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3.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4.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5.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6.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7.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8.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9.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20.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1.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2.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3.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4.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4"/>
    <p:sldMasterId id="2147483698" r:id="rId5"/>
    <p:sldMasterId id="2147484013" r:id="rId6"/>
    <p:sldMasterId id="2147483826" r:id="rId7"/>
    <p:sldMasterId id="2147483802" r:id="rId8"/>
    <p:sldMasterId id="2147484014" r:id="rId9"/>
    <p:sldMasterId id="2147483814" r:id="rId10"/>
    <p:sldMasterId id="2147483872" r:id="rId11"/>
    <p:sldMasterId id="2147483870" r:id="rId12"/>
    <p:sldMasterId id="2147483880" r:id="rId13"/>
    <p:sldMasterId id="2147483660" r:id="rId14"/>
    <p:sldMasterId id="2147483942" r:id="rId15"/>
    <p:sldMasterId id="2147483984" r:id="rId16"/>
    <p:sldMasterId id="2147483988" r:id="rId17"/>
    <p:sldMasterId id="2147484000" r:id="rId18"/>
    <p:sldMasterId id="2147483700" r:id="rId19"/>
    <p:sldMasterId id="2147484015" r:id="rId20"/>
    <p:sldMasterId id="2147484027" r:id="rId21"/>
    <p:sldMasterId id="2147484060" r:id="rId22"/>
    <p:sldMasterId id="2147484073" r:id="rId23"/>
    <p:sldMasterId id="2147484102" r:id="rId24"/>
    <p:sldMasterId id="2147484115" r:id="rId25"/>
    <p:sldMasterId id="2147484155" r:id="rId26"/>
    <p:sldMasterId id="2147484169" r:id="rId27"/>
    <p:sldMasterId id="2147484183" r:id="rId28"/>
  </p:sldMasterIdLst>
  <p:notesMasterIdLst>
    <p:notesMasterId r:id="rId45"/>
  </p:notesMasterIdLst>
  <p:sldIdLst>
    <p:sldId id="257" r:id="rId29"/>
    <p:sldId id="331" r:id="rId30"/>
    <p:sldId id="332" r:id="rId31"/>
    <p:sldId id="330" r:id="rId32"/>
    <p:sldId id="410" r:id="rId33"/>
    <p:sldId id="413" r:id="rId34"/>
    <p:sldId id="414" r:id="rId35"/>
    <p:sldId id="409" r:id="rId36"/>
    <p:sldId id="392" r:id="rId37"/>
    <p:sldId id="411" r:id="rId38"/>
    <p:sldId id="412" r:id="rId39"/>
    <p:sldId id="403" r:id="rId40"/>
    <p:sldId id="402" r:id="rId41"/>
    <p:sldId id="399" r:id="rId42"/>
    <p:sldId id="404" r:id="rId43"/>
    <p:sldId id="405"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 userDrawn="1">
          <p15:clr>
            <a:srgbClr val="A4A3A4"/>
          </p15:clr>
        </p15:guide>
        <p15:guide id="2" pos="325" userDrawn="1">
          <p15:clr>
            <a:srgbClr val="A4A3A4"/>
          </p15:clr>
        </p15:guide>
        <p15:guide id="3" orient="horz" pos="3974" userDrawn="1">
          <p15:clr>
            <a:srgbClr val="A4A3A4"/>
          </p15:clr>
        </p15:guide>
        <p15:guide id="4" pos="7355" userDrawn="1">
          <p15:clr>
            <a:srgbClr val="A4A3A4"/>
          </p15:clr>
        </p15:guide>
        <p15:guide id="5" pos="3840" userDrawn="1">
          <p15:clr>
            <a:srgbClr val="A4A3A4"/>
          </p15:clr>
        </p15:guide>
        <p15:guide id="6" orient="horz" pos="867" userDrawn="1">
          <p15:clr>
            <a:srgbClr val="A4A3A4"/>
          </p15:clr>
        </p15:guide>
        <p15:guide id="7" orient="horz" pos="3634" userDrawn="1">
          <p15:clr>
            <a:srgbClr val="A4A3A4"/>
          </p15:clr>
        </p15:guide>
        <p15:guide id="8" pos="86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balina, Anna (STFC,DL,AST)" initials="SA(" lastIdx="2" clrIdx="0">
    <p:extLst>
      <p:ext uri="{19B8F6BF-5375-455C-9EA6-DF929625EA0E}">
        <p15:presenceInfo xmlns:p15="http://schemas.microsoft.com/office/powerpoint/2012/main" userId="S-1-5-21-2030781433-144010450-1310660803-900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758FD"/>
    <a:srgbClr val="1E5DF8"/>
    <a:srgbClr val="2E2C60"/>
    <a:srgbClr val="003088"/>
    <a:srgbClr val="BDD0DE"/>
    <a:srgbClr val="010DCE"/>
    <a:srgbClr val="626262"/>
    <a:srgbClr val="000000"/>
    <a:srgbClr val="2E2D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4B8EAB-B465-45B0-8054-3F5A3795B846}" v="66" dt="2023-01-06T18:01:18.839"/>
    <p1510:client id="{29D3405A-3DF1-BA18-3589-5D0894D286B9}" v="301" dt="2023-02-01T11:49:44.055"/>
    <p1510:client id="{4083ED18-DF76-A927-0C5D-4571D6E14B58}" v="467" dt="2023-01-06T15:53:32.425"/>
    <p1510:client id="{40E730BC-6D3D-174D-9490-8DBD2262F9F7}" v="40" dt="2023-01-06T10:39:51.664"/>
    <p1510:client id="{4DC1F91D-2450-8E6F-D12F-B37FC37C359F}" v="107" dt="2023-01-09T13:49:54.681"/>
    <p1510:client id="{6FF9AC5E-96A4-40E3-4642-6D84AED8B3B7}" v="47" dt="2023-01-10T12:33:31.591"/>
    <p1510:client id="{8BBADA84-1E53-74FF-A2B1-AE37DCE7B68D}" v="220" dt="2023-01-06T17:49:54.419"/>
    <p1510:client id="{FA4619F0-CB00-AA75-9551-7357AD6A3D9C}" v="130" dt="2023-01-09T16:22:11.1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24" autoAdjust="0"/>
    <p:restoredTop sz="94660"/>
  </p:normalViewPr>
  <p:slideViewPr>
    <p:cSldViewPr snapToGrid="0">
      <p:cViewPr varScale="1">
        <p:scale>
          <a:sx n="120" d="100"/>
          <a:sy n="120" d="100"/>
        </p:scale>
        <p:origin x="274" y="77"/>
      </p:cViewPr>
      <p:guideLst>
        <p:guide orient="horz" pos="323"/>
        <p:guide pos="325"/>
        <p:guide orient="horz" pos="3974"/>
        <p:guide pos="7355"/>
        <p:guide pos="3840"/>
        <p:guide orient="horz" pos="867"/>
        <p:guide orient="horz" pos="3634"/>
        <p:guide pos="869"/>
      </p:guideLst>
    </p:cSldViewPr>
  </p:slideViewPr>
  <p:notesTextViewPr>
    <p:cViewPr>
      <p:scale>
        <a:sx n="3" d="2"/>
        <a:sy n="3" d="2"/>
      </p:scale>
      <p:origin x="0" y="0"/>
    </p:cViewPr>
  </p:notesTextViewPr>
  <p:sorterViewPr>
    <p:cViewPr>
      <p:scale>
        <a:sx n="90" d="100"/>
        <a:sy n="9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Master" Target="slideMasters/slideMaster23.xml"/><Relationship Id="rId39" Type="http://schemas.openxmlformats.org/officeDocument/2006/relationships/slide" Target="slides/slide11.xml"/><Relationship Id="rId21" Type="http://schemas.openxmlformats.org/officeDocument/2006/relationships/slideMaster" Target="slideMasters/slideMaster18.xml"/><Relationship Id="rId34" Type="http://schemas.openxmlformats.org/officeDocument/2006/relationships/slide" Target="slides/slide6.xml"/><Relationship Id="rId42" Type="http://schemas.openxmlformats.org/officeDocument/2006/relationships/slide" Target="slides/slide1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4.xml"/><Relationship Id="rId37" Type="http://schemas.openxmlformats.org/officeDocument/2006/relationships/slide" Target="slides/slide9.xml"/><Relationship Id="rId40" Type="http://schemas.openxmlformats.org/officeDocument/2006/relationships/slide" Target="slides/slide12.xml"/><Relationship Id="rId45" Type="http://schemas.openxmlformats.org/officeDocument/2006/relationships/notesMaster" Target="notesMasters/notesMaster1.xml"/><Relationship Id="rId7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Master" Target="slideMasters/slideMaster25.xml"/><Relationship Id="rId36" Type="http://schemas.openxmlformats.org/officeDocument/2006/relationships/slide" Target="slides/slide8.xml"/><Relationship Id="rId49"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3.xml"/><Relationship Id="rId44" Type="http://schemas.openxmlformats.org/officeDocument/2006/relationships/slide" Target="slides/slide16.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Master" Target="slideMasters/slideMaster24.xml"/><Relationship Id="rId30" Type="http://schemas.openxmlformats.org/officeDocument/2006/relationships/slide" Target="slides/slide2.xml"/><Relationship Id="rId35" Type="http://schemas.openxmlformats.org/officeDocument/2006/relationships/slide" Target="slides/slide7.xml"/><Relationship Id="rId43" Type="http://schemas.openxmlformats.org/officeDocument/2006/relationships/slide" Target="slides/slide15.xml"/><Relationship Id="rId48"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 Target="slides/slide5.xml"/><Relationship Id="rId38" Type="http://schemas.openxmlformats.org/officeDocument/2006/relationships/slide" Target="slides/slide10.xml"/><Relationship Id="rId46" Type="http://schemas.openxmlformats.org/officeDocument/2006/relationships/commentAuthors" Target="commentAuthors.xml"/><Relationship Id="rId20" Type="http://schemas.openxmlformats.org/officeDocument/2006/relationships/slideMaster" Target="slideMasters/slideMaster17.xml"/><Relationship Id="rId41" Type="http://schemas.openxmlformats.org/officeDocument/2006/relationships/slide" Target="slides/slide13.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ker, Emily (STFC,DL,AST)" userId="S::emily.baker@stfc.ac.uk::cd63b128-5bbb-4867-bad5-e2b99d3ce767" providerId="AD" clId="Web-{A5FBA082-9325-437A-ECBD-2F7C3C2A50A3}"/>
    <pc:docChg chg="modSld">
      <pc:chgData name="Baker, Emily (STFC,DL,AST)" userId="S::emily.baker@stfc.ac.uk::cd63b128-5bbb-4867-bad5-e2b99d3ce767" providerId="AD" clId="Web-{A5FBA082-9325-437A-ECBD-2F7C3C2A50A3}" dt="2020-09-22T08:31:44.145" v="1"/>
      <pc:docMkLst>
        <pc:docMk/>
      </pc:docMkLst>
      <pc:sldChg chg="addSp delSp modSp">
        <pc:chgData name="Baker, Emily (STFC,DL,AST)" userId="S::emily.baker@stfc.ac.uk::cd63b128-5bbb-4867-bad5-e2b99d3ce767" providerId="AD" clId="Web-{A5FBA082-9325-437A-ECBD-2F7C3C2A50A3}" dt="2020-09-22T08:31:44.145" v="1"/>
        <pc:sldMkLst>
          <pc:docMk/>
          <pc:sldMk cId="296948453" sldId="328"/>
        </pc:sldMkLst>
        <pc:picChg chg="add del mod">
          <ac:chgData name="Baker, Emily (STFC,DL,AST)" userId="S::emily.baker@stfc.ac.uk::cd63b128-5bbb-4867-bad5-e2b99d3ce767" providerId="AD" clId="Web-{A5FBA082-9325-437A-ECBD-2F7C3C2A50A3}" dt="2020-09-22T08:31:44.145" v="1"/>
          <ac:picMkLst>
            <pc:docMk/>
            <pc:sldMk cId="296948453" sldId="328"/>
            <ac:picMk id="2" creationId="{D52FE388-D208-4EBA-A2C7-EF75E64249BE}"/>
          </ac:picMkLst>
        </pc:picChg>
      </pc:sldChg>
    </pc:docChg>
  </pc:docChgLst>
  <pc:docChgLst>
    <pc:chgData name="Baker, Emily (STFC,DL,AST)" userId="S::emily.baker@stfc.ac.uk::cd63b128-5bbb-4867-bad5-e2b99d3ce767" providerId="AD" clId="Web-{16797057-318B-A4C4-4334-51DFE020EFC1}"/>
    <pc:docChg chg="addSld delSld modSld sldOrd">
      <pc:chgData name="Baker, Emily (STFC,DL,AST)" userId="S::emily.baker@stfc.ac.uk::cd63b128-5bbb-4867-bad5-e2b99d3ce767" providerId="AD" clId="Web-{16797057-318B-A4C4-4334-51DFE020EFC1}" dt="2022-02-03T09:27:00.405" v="41" actId="20577"/>
      <pc:docMkLst>
        <pc:docMk/>
      </pc:docMkLst>
      <pc:sldChg chg="modSp">
        <pc:chgData name="Baker, Emily (STFC,DL,AST)" userId="S::emily.baker@stfc.ac.uk::cd63b128-5bbb-4867-bad5-e2b99d3ce767" providerId="AD" clId="Web-{16797057-318B-A4C4-4334-51DFE020EFC1}" dt="2022-02-03T09:27:00.405" v="41" actId="20577"/>
        <pc:sldMkLst>
          <pc:docMk/>
          <pc:sldMk cId="3667547723" sldId="311"/>
        </pc:sldMkLst>
        <pc:spChg chg="mod">
          <ac:chgData name="Baker, Emily (STFC,DL,AST)" userId="S::emily.baker@stfc.ac.uk::cd63b128-5bbb-4867-bad5-e2b99d3ce767" providerId="AD" clId="Web-{16797057-318B-A4C4-4334-51DFE020EFC1}" dt="2022-02-03T09:27:00.405" v="41" actId="20577"/>
          <ac:spMkLst>
            <pc:docMk/>
            <pc:sldMk cId="3667547723" sldId="311"/>
            <ac:spMk id="16" creationId="{2422DBB9-7747-7041-8E78-C517CE8075C9}"/>
          </ac:spMkLst>
        </pc:spChg>
      </pc:sldChg>
      <pc:sldChg chg="new del">
        <pc:chgData name="Baker, Emily (STFC,DL,AST)" userId="S::emily.baker@stfc.ac.uk::cd63b128-5bbb-4867-bad5-e2b99d3ce767" providerId="AD" clId="Web-{16797057-318B-A4C4-4334-51DFE020EFC1}" dt="2022-02-03T09:24:03.338" v="19"/>
        <pc:sldMkLst>
          <pc:docMk/>
          <pc:sldMk cId="2294126392" sldId="346"/>
        </pc:sldMkLst>
      </pc:sldChg>
      <pc:sldChg chg="new del">
        <pc:chgData name="Baker, Emily (STFC,DL,AST)" userId="S::emily.baker@stfc.ac.uk::cd63b128-5bbb-4867-bad5-e2b99d3ce767" providerId="AD" clId="Web-{16797057-318B-A4C4-4334-51DFE020EFC1}" dt="2022-02-03T09:24:22.916" v="31"/>
        <pc:sldMkLst>
          <pc:docMk/>
          <pc:sldMk cId="1834581447" sldId="347"/>
        </pc:sldMkLst>
      </pc:sldChg>
      <pc:sldChg chg="modSp add ord replId">
        <pc:chgData name="Baker, Emily (STFC,DL,AST)" userId="S::emily.baker@stfc.ac.uk::cd63b128-5bbb-4867-bad5-e2b99d3ce767" providerId="AD" clId="Web-{16797057-318B-A4C4-4334-51DFE020EFC1}" dt="2022-02-03T09:26:50.873" v="32"/>
        <pc:sldMkLst>
          <pc:docMk/>
          <pc:sldMk cId="3027937312" sldId="348"/>
        </pc:sldMkLst>
        <pc:spChg chg="mod">
          <ac:chgData name="Baker, Emily (STFC,DL,AST)" userId="S::emily.baker@stfc.ac.uk::cd63b128-5bbb-4867-bad5-e2b99d3ce767" providerId="AD" clId="Web-{16797057-318B-A4C4-4334-51DFE020EFC1}" dt="2022-02-03T09:24:12.291" v="22" actId="20577"/>
          <ac:spMkLst>
            <pc:docMk/>
            <pc:sldMk cId="3027937312" sldId="348"/>
            <ac:spMk id="3" creationId="{00000000-0000-0000-0000-000000000000}"/>
          </ac:spMkLst>
        </pc:spChg>
      </pc:sldChg>
      <pc:sldChg chg="modSp add replId">
        <pc:chgData name="Baker, Emily (STFC,DL,AST)" userId="S::emily.baker@stfc.ac.uk::cd63b128-5bbb-4867-bad5-e2b99d3ce767" providerId="AD" clId="Web-{16797057-318B-A4C4-4334-51DFE020EFC1}" dt="2022-02-03T09:24:18.635" v="30" actId="20577"/>
        <pc:sldMkLst>
          <pc:docMk/>
          <pc:sldMk cId="3008890734" sldId="349"/>
        </pc:sldMkLst>
        <pc:spChg chg="mod">
          <ac:chgData name="Baker, Emily (STFC,DL,AST)" userId="S::emily.baker@stfc.ac.uk::cd63b128-5bbb-4867-bad5-e2b99d3ce767" providerId="AD" clId="Web-{16797057-318B-A4C4-4334-51DFE020EFC1}" dt="2022-02-03T09:24:18.635" v="30" actId="20577"/>
          <ac:spMkLst>
            <pc:docMk/>
            <pc:sldMk cId="3008890734" sldId="349"/>
            <ac:spMk id="3" creationId="{00000000-0000-0000-0000-000000000000}"/>
          </ac:spMkLst>
        </pc:spChg>
      </pc:sldChg>
    </pc:docChg>
  </pc:docChgLst>
  <pc:docChgLst>
    <pc:chgData name="Baker, Emily (STFC,DL,AST)" userId="S::emily.baker@stfc.ac.uk::cd63b128-5bbb-4867-bad5-e2b99d3ce767" providerId="AD" clId="Web-{92F532E0-C64B-0C19-D5D8-F1681F567FFA}"/>
    <pc:docChg chg="addSld delSld modSld">
      <pc:chgData name="Baker, Emily (STFC,DL,AST)" userId="S::emily.baker@stfc.ac.uk::cd63b128-5bbb-4867-bad5-e2b99d3ce767" providerId="AD" clId="Web-{92F532E0-C64B-0C19-D5D8-F1681F567FFA}" dt="2022-06-14T08:26:43.755" v="36"/>
      <pc:docMkLst>
        <pc:docMk/>
      </pc:docMkLst>
      <pc:sldChg chg="modSp">
        <pc:chgData name="Baker, Emily (STFC,DL,AST)" userId="S::emily.baker@stfc.ac.uk::cd63b128-5bbb-4867-bad5-e2b99d3ce767" providerId="AD" clId="Web-{92F532E0-C64B-0C19-D5D8-F1681F567FFA}" dt="2022-06-14T08:26:43.755" v="36"/>
        <pc:sldMkLst>
          <pc:docMk/>
          <pc:sldMk cId="3667547723" sldId="311"/>
        </pc:sldMkLst>
        <pc:spChg chg="mod">
          <ac:chgData name="Baker, Emily (STFC,DL,AST)" userId="S::emily.baker@stfc.ac.uk::cd63b128-5bbb-4867-bad5-e2b99d3ce767" providerId="AD" clId="Web-{92F532E0-C64B-0C19-D5D8-F1681F567FFA}" dt="2022-06-14T08:26:43.755" v="36"/>
          <ac:spMkLst>
            <pc:docMk/>
            <pc:sldMk cId="3667547723" sldId="311"/>
            <ac:spMk id="16" creationId="{2422DBB9-7747-7041-8E78-C517CE8075C9}"/>
          </ac:spMkLst>
        </pc:spChg>
      </pc:sldChg>
      <pc:sldChg chg="addSp delSp modSp new">
        <pc:chgData name="Baker, Emily (STFC,DL,AST)" userId="S::emily.baker@stfc.ac.uk::cd63b128-5bbb-4867-bad5-e2b99d3ce767" providerId="AD" clId="Web-{92F532E0-C64B-0C19-D5D8-F1681F567FFA}" dt="2022-06-14T08:25:43.876" v="8" actId="1076"/>
        <pc:sldMkLst>
          <pc:docMk/>
          <pc:sldMk cId="2501242580" sldId="338"/>
        </pc:sldMkLst>
        <pc:spChg chg="del">
          <ac:chgData name="Baker, Emily (STFC,DL,AST)" userId="S::emily.baker@stfc.ac.uk::cd63b128-5bbb-4867-bad5-e2b99d3ce767" providerId="AD" clId="Web-{92F532E0-C64B-0C19-D5D8-F1681F567FFA}" dt="2022-06-14T08:25:23.906" v="2"/>
          <ac:spMkLst>
            <pc:docMk/>
            <pc:sldMk cId="2501242580" sldId="338"/>
            <ac:spMk id="2" creationId="{E8D2C5FD-E807-EE68-41E7-B13DA8AAA160}"/>
          </ac:spMkLst>
        </pc:spChg>
        <pc:spChg chg="del">
          <ac:chgData name="Baker, Emily (STFC,DL,AST)" userId="S::emily.baker@stfc.ac.uk::cd63b128-5bbb-4867-bad5-e2b99d3ce767" providerId="AD" clId="Web-{92F532E0-C64B-0C19-D5D8-F1681F567FFA}" dt="2022-06-14T08:25:23.906" v="1"/>
          <ac:spMkLst>
            <pc:docMk/>
            <pc:sldMk cId="2501242580" sldId="338"/>
            <ac:spMk id="3" creationId="{B6A89634-F39C-DB61-6057-C269586AD4BD}"/>
          </ac:spMkLst>
        </pc:spChg>
        <pc:picChg chg="add mod">
          <ac:chgData name="Baker, Emily (STFC,DL,AST)" userId="S::emily.baker@stfc.ac.uk::cd63b128-5bbb-4867-bad5-e2b99d3ce767" providerId="AD" clId="Web-{92F532E0-C64B-0C19-D5D8-F1681F567FFA}" dt="2022-06-14T08:25:43.876" v="8" actId="1076"/>
          <ac:picMkLst>
            <pc:docMk/>
            <pc:sldMk cId="2501242580" sldId="338"/>
            <ac:picMk id="4" creationId="{38E48E74-A9EB-8FC2-C8D7-9876D8DF23B0}"/>
          </ac:picMkLst>
        </pc:picChg>
      </pc:sldChg>
      <pc:sldChg chg="modSp add replId">
        <pc:chgData name="Baker, Emily (STFC,DL,AST)" userId="S::emily.baker@stfc.ac.uk::cd63b128-5bbb-4867-bad5-e2b99d3ce767" providerId="AD" clId="Web-{92F532E0-C64B-0C19-D5D8-F1681F567FFA}" dt="2022-06-14T08:26:23.379" v="32" actId="1076"/>
        <pc:sldMkLst>
          <pc:docMk/>
          <pc:sldMk cId="35145180" sldId="339"/>
        </pc:sldMkLst>
        <pc:spChg chg="mod">
          <ac:chgData name="Baker, Emily (STFC,DL,AST)" userId="S::emily.baker@stfc.ac.uk::cd63b128-5bbb-4867-bad5-e2b99d3ce767" providerId="AD" clId="Web-{92F532E0-C64B-0C19-D5D8-F1681F567FFA}" dt="2022-06-14T08:26:23.379" v="32" actId="1076"/>
          <ac:spMkLst>
            <pc:docMk/>
            <pc:sldMk cId="35145180" sldId="339"/>
            <ac:spMk id="8" creationId="{A1A39C34-E01A-FD49-8603-2E8AE6BB5606}"/>
          </ac:spMkLst>
        </pc:spChg>
      </pc:sldChg>
      <pc:sldChg chg="add del replId">
        <pc:chgData name="Baker, Emily (STFC,DL,AST)" userId="S::emily.baker@stfc.ac.uk::cd63b128-5bbb-4867-bad5-e2b99d3ce767" providerId="AD" clId="Web-{92F532E0-C64B-0C19-D5D8-F1681F567FFA}" dt="2022-06-14T08:25:27.969" v="4"/>
        <pc:sldMkLst>
          <pc:docMk/>
          <pc:sldMk cId="3707949028" sldId="339"/>
        </pc:sldMkLst>
      </pc:sldChg>
    </pc:docChg>
  </pc:docChgLst>
  <pc:docChgLst>
    <pc:chgData name="Baker, Emily (STFC,DL,AST)" userId="S::emily.baker@stfc.ac.uk::cd63b128-5bbb-4867-bad5-e2b99d3ce767" providerId="AD" clId="Web-{F8A7A5D3-4FF2-440C-BB02-87D5E45339E1}"/>
    <pc:docChg chg="delSld modSld">
      <pc:chgData name="Baker, Emily (STFC,DL,AST)" userId="S::emily.baker@stfc.ac.uk::cd63b128-5bbb-4867-bad5-e2b99d3ce767" providerId="AD" clId="Web-{F8A7A5D3-4FF2-440C-BB02-87D5E45339E1}" dt="2021-09-09T11:01:47.663" v="11"/>
      <pc:docMkLst>
        <pc:docMk/>
      </pc:docMkLst>
      <pc:sldChg chg="modSp">
        <pc:chgData name="Baker, Emily (STFC,DL,AST)" userId="S::emily.baker@stfc.ac.uk::cd63b128-5bbb-4867-bad5-e2b99d3ce767" providerId="AD" clId="Web-{F8A7A5D3-4FF2-440C-BB02-87D5E45339E1}" dt="2021-09-09T11:01:37.178" v="2" actId="20577"/>
        <pc:sldMkLst>
          <pc:docMk/>
          <pc:sldMk cId="3224382533" sldId="257"/>
        </pc:sldMkLst>
        <pc:spChg chg="mod">
          <ac:chgData name="Baker, Emily (STFC,DL,AST)" userId="S::emily.baker@stfc.ac.uk::cd63b128-5bbb-4867-bad5-e2b99d3ce767" providerId="AD" clId="Web-{F8A7A5D3-4FF2-440C-BB02-87D5E45339E1}" dt="2021-09-09T11:01:37.178" v="2" actId="20577"/>
          <ac:spMkLst>
            <pc:docMk/>
            <pc:sldMk cId="3224382533" sldId="257"/>
            <ac:spMk id="12" creationId="{00000000-0000-0000-0000-000000000000}"/>
          </ac:spMkLst>
        </pc:spChg>
      </pc:sldChg>
      <pc:sldChg chg="del">
        <pc:chgData name="Baker, Emily (STFC,DL,AST)" userId="S::emily.baker@stfc.ac.uk::cd63b128-5bbb-4867-bad5-e2b99d3ce767" providerId="AD" clId="Web-{F8A7A5D3-4FF2-440C-BB02-87D5E45339E1}" dt="2021-09-09T11:01:45.241" v="8"/>
        <pc:sldMkLst>
          <pc:docMk/>
          <pc:sldMk cId="729776783" sldId="349"/>
        </pc:sldMkLst>
      </pc:sldChg>
      <pc:sldChg chg="del">
        <pc:chgData name="Baker, Emily (STFC,DL,AST)" userId="S::emily.baker@stfc.ac.uk::cd63b128-5bbb-4867-bad5-e2b99d3ce767" providerId="AD" clId="Web-{F8A7A5D3-4FF2-440C-BB02-87D5E45339E1}" dt="2021-09-09T11:01:42.944" v="6"/>
        <pc:sldMkLst>
          <pc:docMk/>
          <pc:sldMk cId="302086603" sldId="361"/>
        </pc:sldMkLst>
      </pc:sldChg>
      <pc:sldChg chg="del">
        <pc:chgData name="Baker, Emily (STFC,DL,AST)" userId="S::emily.baker@stfc.ac.uk::cd63b128-5bbb-4867-bad5-e2b99d3ce767" providerId="AD" clId="Web-{F8A7A5D3-4FF2-440C-BB02-87D5E45339E1}" dt="2021-09-09T11:01:43.679" v="7"/>
        <pc:sldMkLst>
          <pc:docMk/>
          <pc:sldMk cId="1969710112" sldId="362"/>
        </pc:sldMkLst>
      </pc:sldChg>
      <pc:sldChg chg="del">
        <pc:chgData name="Baker, Emily (STFC,DL,AST)" userId="S::emily.baker@stfc.ac.uk::cd63b128-5bbb-4867-bad5-e2b99d3ce767" providerId="AD" clId="Web-{F8A7A5D3-4FF2-440C-BB02-87D5E45339E1}" dt="2021-09-09T11:01:46.444" v="9"/>
        <pc:sldMkLst>
          <pc:docMk/>
          <pc:sldMk cId="1877803352" sldId="364"/>
        </pc:sldMkLst>
      </pc:sldChg>
      <pc:sldChg chg="del">
        <pc:chgData name="Baker, Emily (STFC,DL,AST)" userId="S::emily.baker@stfc.ac.uk::cd63b128-5bbb-4867-bad5-e2b99d3ce767" providerId="AD" clId="Web-{F8A7A5D3-4FF2-440C-BB02-87D5E45339E1}" dt="2021-09-09T11:01:47.038" v="10"/>
        <pc:sldMkLst>
          <pc:docMk/>
          <pc:sldMk cId="1638772623" sldId="365"/>
        </pc:sldMkLst>
      </pc:sldChg>
      <pc:sldChg chg="del">
        <pc:chgData name="Baker, Emily (STFC,DL,AST)" userId="S::emily.baker@stfc.ac.uk::cd63b128-5bbb-4867-bad5-e2b99d3ce767" providerId="AD" clId="Web-{F8A7A5D3-4FF2-440C-BB02-87D5E45339E1}" dt="2021-09-09T11:01:47.663" v="11"/>
        <pc:sldMkLst>
          <pc:docMk/>
          <pc:sldMk cId="2672017558" sldId="366"/>
        </pc:sldMkLst>
      </pc:sldChg>
      <pc:sldChg chg="del">
        <pc:chgData name="Baker, Emily (STFC,DL,AST)" userId="S::emily.baker@stfc.ac.uk::cd63b128-5bbb-4867-bad5-e2b99d3ce767" providerId="AD" clId="Web-{F8A7A5D3-4FF2-440C-BB02-87D5E45339E1}" dt="2021-09-09T11:01:39.757" v="3"/>
        <pc:sldMkLst>
          <pc:docMk/>
          <pc:sldMk cId="967774002" sldId="368"/>
        </pc:sldMkLst>
      </pc:sldChg>
      <pc:sldChg chg="del">
        <pc:chgData name="Baker, Emily (STFC,DL,AST)" userId="S::emily.baker@stfc.ac.uk::cd63b128-5bbb-4867-bad5-e2b99d3ce767" providerId="AD" clId="Web-{F8A7A5D3-4FF2-440C-BB02-87D5E45339E1}" dt="2021-09-09T11:01:41.007" v="4"/>
        <pc:sldMkLst>
          <pc:docMk/>
          <pc:sldMk cId="24541638" sldId="369"/>
        </pc:sldMkLst>
      </pc:sldChg>
      <pc:sldChg chg="del">
        <pc:chgData name="Baker, Emily (STFC,DL,AST)" userId="S::emily.baker@stfc.ac.uk::cd63b128-5bbb-4867-bad5-e2b99d3ce767" providerId="AD" clId="Web-{F8A7A5D3-4FF2-440C-BB02-87D5E45339E1}" dt="2021-09-09T11:01:41.835" v="5"/>
        <pc:sldMkLst>
          <pc:docMk/>
          <pc:sldMk cId="2305572494" sldId="370"/>
        </pc:sldMkLst>
      </pc:sldChg>
    </pc:docChg>
  </pc:docChgLst>
  <pc:docChgLst>
    <pc:chgData name="Clarke, Jim (STFC,DL,AST)" userId="S::jim.clarke@stfc.ac.uk::cfbc3bf2-f1c3-43b3-bd3d-aaf645717052" providerId="AD" clId="Web-{48F73749-D61A-373C-04D1-1D8186AA547F}"/>
    <pc:docChg chg="modSld">
      <pc:chgData name="Clarke, Jim (STFC,DL,AST)" userId="S::jim.clarke@stfc.ac.uk::cfbc3bf2-f1c3-43b3-bd3d-aaf645717052" providerId="AD" clId="Web-{48F73749-D61A-373C-04D1-1D8186AA547F}" dt="2022-07-15T09:20:17.273" v="15" actId="20577"/>
      <pc:docMkLst>
        <pc:docMk/>
      </pc:docMkLst>
      <pc:sldChg chg="modSp">
        <pc:chgData name="Clarke, Jim (STFC,DL,AST)" userId="S::jim.clarke@stfc.ac.uk::cfbc3bf2-f1c3-43b3-bd3d-aaf645717052" providerId="AD" clId="Web-{48F73749-D61A-373C-04D1-1D8186AA547F}" dt="2022-07-15T09:20:17.273" v="15" actId="20577"/>
        <pc:sldMkLst>
          <pc:docMk/>
          <pc:sldMk cId="3667547723" sldId="311"/>
        </pc:sldMkLst>
        <pc:spChg chg="mod">
          <ac:chgData name="Clarke, Jim (STFC,DL,AST)" userId="S::jim.clarke@stfc.ac.uk::cfbc3bf2-f1c3-43b3-bd3d-aaf645717052" providerId="AD" clId="Web-{48F73749-D61A-373C-04D1-1D8186AA547F}" dt="2022-07-15T09:20:17.273" v="15" actId="20577"/>
          <ac:spMkLst>
            <pc:docMk/>
            <pc:sldMk cId="3667547723" sldId="311"/>
            <ac:spMk id="16" creationId="{2422DBB9-7747-7041-8E78-C517CE8075C9}"/>
          </ac:spMkLst>
        </pc:spChg>
      </pc:sldChg>
    </pc:docChg>
  </pc:docChgLst>
  <pc:docChgLst>
    <pc:chgData name="Cooper, Alison (STFC,DL,AST)" userId="S::alison.cooper@stfc.ac.uk::10fbe303-8818-42e4-8b6d-3d55e496baf7" providerId="AD" clId="Web-{DDFED264-9589-FF80-16FA-5844A0122607}"/>
    <pc:docChg chg="addSld modSld">
      <pc:chgData name="Cooper, Alison (STFC,DL,AST)" userId="S::alison.cooper@stfc.ac.uk::10fbe303-8818-42e4-8b6d-3d55e496baf7" providerId="AD" clId="Web-{DDFED264-9589-FF80-16FA-5844A0122607}" dt="2022-06-10T15:14:25.638" v="30" actId="20577"/>
      <pc:docMkLst>
        <pc:docMk/>
      </pc:docMkLst>
      <pc:sldChg chg="modSp">
        <pc:chgData name="Cooper, Alison (STFC,DL,AST)" userId="S::alison.cooper@stfc.ac.uk::10fbe303-8818-42e4-8b6d-3d55e496baf7" providerId="AD" clId="Web-{DDFED264-9589-FF80-16FA-5844A0122607}" dt="2022-06-10T15:11:50.347" v="7" actId="20577"/>
        <pc:sldMkLst>
          <pc:docMk/>
          <pc:sldMk cId="3667547723" sldId="311"/>
        </pc:sldMkLst>
        <pc:spChg chg="mod">
          <ac:chgData name="Cooper, Alison (STFC,DL,AST)" userId="S::alison.cooper@stfc.ac.uk::10fbe303-8818-42e4-8b6d-3d55e496baf7" providerId="AD" clId="Web-{DDFED264-9589-FF80-16FA-5844A0122607}" dt="2022-06-10T15:11:50.347" v="7" actId="20577"/>
          <ac:spMkLst>
            <pc:docMk/>
            <pc:sldMk cId="3667547723" sldId="311"/>
            <ac:spMk id="16" creationId="{2422DBB9-7747-7041-8E78-C517CE8075C9}"/>
          </ac:spMkLst>
        </pc:spChg>
      </pc:sldChg>
      <pc:sldChg chg="modSp">
        <pc:chgData name="Cooper, Alison (STFC,DL,AST)" userId="S::alison.cooper@stfc.ac.uk::10fbe303-8818-42e4-8b6d-3d55e496baf7" providerId="AD" clId="Web-{DDFED264-9589-FF80-16FA-5844A0122607}" dt="2022-06-10T15:13:52.198" v="23" actId="1076"/>
        <pc:sldMkLst>
          <pc:docMk/>
          <pc:sldMk cId="2964655766" sldId="318"/>
        </pc:sldMkLst>
        <pc:spChg chg="mod">
          <ac:chgData name="Cooper, Alison (STFC,DL,AST)" userId="S::alison.cooper@stfc.ac.uk::10fbe303-8818-42e4-8b6d-3d55e496baf7" providerId="AD" clId="Web-{DDFED264-9589-FF80-16FA-5844A0122607}" dt="2022-06-10T15:13:52.198" v="23" actId="1076"/>
          <ac:spMkLst>
            <pc:docMk/>
            <pc:sldMk cId="2964655766" sldId="318"/>
            <ac:spMk id="4" creationId="{5021207A-C734-817C-34B2-DF6D0FB9DEBC}"/>
          </ac:spMkLst>
        </pc:spChg>
        <pc:picChg chg="mod">
          <ac:chgData name="Cooper, Alison (STFC,DL,AST)" userId="S::alison.cooper@stfc.ac.uk::10fbe303-8818-42e4-8b6d-3d55e496baf7" providerId="AD" clId="Web-{DDFED264-9589-FF80-16FA-5844A0122607}" dt="2022-06-10T15:13:45.479" v="21" actId="1076"/>
          <ac:picMkLst>
            <pc:docMk/>
            <pc:sldMk cId="2964655766" sldId="318"/>
            <ac:picMk id="2" creationId="{9C506B91-26B9-76B0-B0B5-66BEBB9149A5}"/>
          </ac:picMkLst>
        </pc:picChg>
      </pc:sldChg>
      <pc:sldChg chg="modSp">
        <pc:chgData name="Cooper, Alison (STFC,DL,AST)" userId="S::alison.cooper@stfc.ac.uk::10fbe303-8818-42e4-8b6d-3d55e496baf7" providerId="AD" clId="Web-{DDFED264-9589-FF80-16FA-5844A0122607}" dt="2022-06-10T15:14:25.638" v="30" actId="20577"/>
        <pc:sldMkLst>
          <pc:docMk/>
          <pc:sldMk cId="982420637" sldId="319"/>
        </pc:sldMkLst>
        <pc:spChg chg="mod">
          <ac:chgData name="Cooper, Alison (STFC,DL,AST)" userId="S::alison.cooper@stfc.ac.uk::10fbe303-8818-42e4-8b6d-3d55e496baf7" providerId="AD" clId="Web-{DDFED264-9589-FF80-16FA-5844A0122607}" dt="2022-06-10T15:14:25.638" v="30" actId="20577"/>
          <ac:spMkLst>
            <pc:docMk/>
            <pc:sldMk cId="982420637" sldId="319"/>
            <ac:spMk id="4" creationId="{9BA4D504-ACE5-B20C-8242-22F24B31CBB4}"/>
          </ac:spMkLst>
        </pc:spChg>
        <pc:picChg chg="mod">
          <ac:chgData name="Cooper, Alison (STFC,DL,AST)" userId="S::alison.cooper@stfc.ac.uk::10fbe303-8818-42e4-8b6d-3d55e496baf7" providerId="AD" clId="Web-{DDFED264-9589-FF80-16FA-5844A0122607}" dt="2022-06-10T15:14:00.324" v="25" actId="1076"/>
          <ac:picMkLst>
            <pc:docMk/>
            <pc:sldMk cId="982420637" sldId="319"/>
            <ac:picMk id="2" creationId="{A1B7479E-3D94-5BCE-3662-953B8BE9C818}"/>
          </ac:picMkLst>
        </pc:picChg>
      </pc:sldChg>
      <pc:sldChg chg="modSp">
        <pc:chgData name="Cooper, Alison (STFC,DL,AST)" userId="S::alison.cooper@stfc.ac.uk::10fbe303-8818-42e4-8b6d-3d55e496baf7" providerId="AD" clId="Web-{DDFED264-9589-FF80-16FA-5844A0122607}" dt="2022-06-10T15:12:46.288" v="16" actId="20577"/>
        <pc:sldMkLst>
          <pc:docMk/>
          <pc:sldMk cId="2954483383" sldId="325"/>
        </pc:sldMkLst>
        <pc:spChg chg="mod">
          <ac:chgData name="Cooper, Alison (STFC,DL,AST)" userId="S::alison.cooper@stfc.ac.uk::10fbe303-8818-42e4-8b6d-3d55e496baf7" providerId="AD" clId="Web-{DDFED264-9589-FF80-16FA-5844A0122607}" dt="2022-06-10T15:12:46.288" v="16" actId="20577"/>
          <ac:spMkLst>
            <pc:docMk/>
            <pc:sldMk cId="2954483383" sldId="325"/>
            <ac:spMk id="12" creationId="{8FEA68CA-E2CD-5C5E-B076-F10C6BC4E45B}"/>
          </ac:spMkLst>
        </pc:spChg>
      </pc:sldChg>
      <pc:sldChg chg="modSp add replId">
        <pc:chgData name="Cooper, Alison (STFC,DL,AST)" userId="S::alison.cooper@stfc.ac.uk::10fbe303-8818-42e4-8b6d-3d55e496baf7" providerId="AD" clId="Web-{DDFED264-9589-FF80-16FA-5844A0122607}" dt="2022-06-10T15:12:06.660" v="12" actId="20577"/>
        <pc:sldMkLst>
          <pc:docMk/>
          <pc:sldMk cId="3892877432" sldId="326"/>
        </pc:sldMkLst>
        <pc:spChg chg="mod">
          <ac:chgData name="Cooper, Alison (STFC,DL,AST)" userId="S::alison.cooper@stfc.ac.uk::10fbe303-8818-42e4-8b6d-3d55e496baf7" providerId="AD" clId="Web-{DDFED264-9589-FF80-16FA-5844A0122607}" dt="2022-06-10T15:12:06.660" v="12" actId="20577"/>
          <ac:spMkLst>
            <pc:docMk/>
            <pc:sldMk cId="3892877432" sldId="326"/>
            <ac:spMk id="8" creationId="{A1A39C34-E01A-FD49-8603-2E8AE6BB5606}"/>
          </ac:spMkLst>
        </pc:spChg>
      </pc:sldChg>
      <pc:sldChg chg="add">
        <pc:chgData name="Cooper, Alison (STFC,DL,AST)" userId="S::alison.cooper@stfc.ac.uk::10fbe303-8818-42e4-8b6d-3d55e496baf7" providerId="AD" clId="Web-{DDFED264-9589-FF80-16FA-5844A0122607}" dt="2022-06-10T15:12:14.552" v="13"/>
        <pc:sldMkLst>
          <pc:docMk/>
          <pc:sldMk cId="3730178670" sldId="327"/>
        </pc:sldMkLst>
      </pc:sldChg>
      <pc:sldChg chg="add">
        <pc:chgData name="Cooper, Alison (STFC,DL,AST)" userId="S::alison.cooper@stfc.ac.uk::10fbe303-8818-42e4-8b6d-3d55e496baf7" providerId="AD" clId="Web-{DDFED264-9589-FF80-16FA-5844A0122607}" dt="2022-06-10T15:12:14.739" v="14"/>
        <pc:sldMkLst>
          <pc:docMk/>
          <pc:sldMk cId="538165221" sldId="328"/>
        </pc:sldMkLst>
      </pc:sldChg>
    </pc:docChg>
  </pc:docChgLst>
  <pc:docChgLst>
    <pc:chgData name="Baker, Emily (STFC,DL,AST)" userId="S::emily.baker@stfc.ac.uk::cd63b128-5bbb-4867-bad5-e2b99d3ce767" providerId="AD" clId="Web-{645F0FC8-13FE-F3F3-7C82-BCB414F513FE}"/>
    <pc:docChg chg="addSld modSld">
      <pc:chgData name="Baker, Emily (STFC,DL,AST)" userId="S::emily.baker@stfc.ac.uk::cd63b128-5bbb-4867-bad5-e2b99d3ce767" providerId="AD" clId="Web-{645F0FC8-13FE-F3F3-7C82-BCB414F513FE}" dt="2021-04-14T10:51:06.862" v="130" actId="1076"/>
      <pc:docMkLst>
        <pc:docMk/>
      </pc:docMkLst>
      <pc:sldChg chg="modSp add">
        <pc:chgData name="Baker, Emily (STFC,DL,AST)" userId="S::emily.baker@stfc.ac.uk::cd63b128-5bbb-4867-bad5-e2b99d3ce767" providerId="AD" clId="Web-{645F0FC8-13FE-F3F3-7C82-BCB414F513FE}" dt="2021-04-14T10:51:06.862" v="130" actId="1076"/>
        <pc:sldMkLst>
          <pc:docMk/>
          <pc:sldMk cId="2593447445" sldId="322"/>
        </pc:sldMkLst>
        <pc:spChg chg="mod">
          <ac:chgData name="Baker, Emily (STFC,DL,AST)" userId="S::emily.baker@stfc.ac.uk::cd63b128-5bbb-4867-bad5-e2b99d3ce767" providerId="AD" clId="Web-{645F0FC8-13FE-F3F3-7C82-BCB414F513FE}" dt="2021-04-14T10:51:02.752" v="129" actId="1076"/>
          <ac:spMkLst>
            <pc:docMk/>
            <pc:sldMk cId="2593447445" sldId="322"/>
            <ac:spMk id="4" creationId="{00000000-0000-0000-0000-000000000000}"/>
          </ac:spMkLst>
        </pc:spChg>
        <pc:spChg chg="mod">
          <ac:chgData name="Baker, Emily (STFC,DL,AST)" userId="S::emily.baker@stfc.ac.uk::cd63b128-5bbb-4867-bad5-e2b99d3ce767" providerId="AD" clId="Web-{645F0FC8-13FE-F3F3-7C82-BCB414F513FE}" dt="2021-04-14T10:36:24.330" v="1" actId="20577"/>
          <ac:spMkLst>
            <pc:docMk/>
            <pc:sldMk cId="2593447445" sldId="322"/>
            <ac:spMk id="9" creationId="{DE67786B-8CF6-7140-A9BE-F2F0A0F1F7F0}"/>
          </ac:spMkLst>
        </pc:spChg>
        <pc:spChg chg="mod">
          <ac:chgData name="Baker, Emily (STFC,DL,AST)" userId="S::emily.baker@stfc.ac.uk::cd63b128-5bbb-4867-bad5-e2b99d3ce767" providerId="AD" clId="Web-{645F0FC8-13FE-F3F3-7C82-BCB414F513FE}" dt="2021-04-14T10:51:02.737" v="128" actId="1076"/>
          <ac:spMkLst>
            <pc:docMk/>
            <pc:sldMk cId="2593447445" sldId="322"/>
            <ac:spMk id="10" creationId="{00000000-0000-0000-0000-000000000000}"/>
          </ac:spMkLst>
        </pc:spChg>
        <pc:spChg chg="mod">
          <ac:chgData name="Baker, Emily (STFC,DL,AST)" userId="S::emily.baker@stfc.ac.uk::cd63b128-5bbb-4867-bad5-e2b99d3ce767" providerId="AD" clId="Web-{645F0FC8-13FE-F3F3-7C82-BCB414F513FE}" dt="2021-04-14T10:51:06.862" v="130" actId="1076"/>
          <ac:spMkLst>
            <pc:docMk/>
            <pc:sldMk cId="2593447445" sldId="322"/>
            <ac:spMk id="11" creationId="{00000000-0000-0000-0000-000000000000}"/>
          </ac:spMkLst>
        </pc:spChg>
        <pc:spChg chg="mod">
          <ac:chgData name="Baker, Emily (STFC,DL,AST)" userId="S::emily.baker@stfc.ac.uk::cd63b128-5bbb-4867-bad5-e2b99d3ce767" providerId="AD" clId="Web-{645F0FC8-13FE-F3F3-7C82-BCB414F513FE}" dt="2021-04-14T10:45:10.230" v="104" actId="1076"/>
          <ac:spMkLst>
            <pc:docMk/>
            <pc:sldMk cId="2593447445" sldId="322"/>
            <ac:spMk id="12" creationId="{00000000-0000-0000-0000-000000000000}"/>
          </ac:spMkLst>
        </pc:spChg>
      </pc:sldChg>
    </pc:docChg>
  </pc:docChgLst>
  <pc:docChgLst>
    <pc:chgData name="Baker, Emily (STFC,DL,AST)" userId="S::emily.baker@stfc.ac.uk::cd63b128-5bbb-4867-bad5-e2b99d3ce767" providerId="AD" clId="Web-{A16CF0AF-42CD-3F79-17A1-ADEE020152FA}"/>
    <pc:docChg chg="delSld modSld">
      <pc:chgData name="Baker, Emily (STFC,DL,AST)" userId="S::emily.baker@stfc.ac.uk::cd63b128-5bbb-4867-bad5-e2b99d3ce767" providerId="AD" clId="Web-{A16CF0AF-42CD-3F79-17A1-ADEE020152FA}" dt="2022-04-04T12:44:07.646" v="162" actId="1076"/>
      <pc:docMkLst>
        <pc:docMk/>
      </pc:docMkLst>
      <pc:sldChg chg="addSp modSp">
        <pc:chgData name="Baker, Emily (STFC,DL,AST)" userId="S::emily.baker@stfc.ac.uk::cd63b128-5bbb-4867-bad5-e2b99d3ce767" providerId="AD" clId="Web-{A16CF0AF-42CD-3F79-17A1-ADEE020152FA}" dt="2022-04-04T12:44:07.646" v="162" actId="1076"/>
        <pc:sldMkLst>
          <pc:docMk/>
          <pc:sldMk cId="1252323468" sldId="314"/>
        </pc:sldMkLst>
        <pc:spChg chg="mod">
          <ac:chgData name="Baker, Emily (STFC,DL,AST)" userId="S::emily.baker@stfc.ac.uk::cd63b128-5bbb-4867-bad5-e2b99d3ce767" providerId="AD" clId="Web-{A16CF0AF-42CD-3F79-17A1-ADEE020152FA}" dt="2022-04-04T12:42:52.519" v="119" actId="14100"/>
          <ac:spMkLst>
            <pc:docMk/>
            <pc:sldMk cId="1252323468" sldId="314"/>
            <ac:spMk id="2" creationId="{9CB40291-254D-272F-2F15-49615698099A}"/>
          </ac:spMkLst>
        </pc:spChg>
        <pc:spChg chg="add mod">
          <ac:chgData name="Baker, Emily (STFC,DL,AST)" userId="S::emily.baker@stfc.ac.uk::cd63b128-5bbb-4867-bad5-e2b99d3ce767" providerId="AD" clId="Web-{A16CF0AF-42CD-3F79-17A1-ADEE020152FA}" dt="2022-04-04T12:44:01.490" v="158" actId="1076"/>
          <ac:spMkLst>
            <pc:docMk/>
            <pc:sldMk cId="1252323468" sldId="314"/>
            <ac:spMk id="6" creationId="{ECCF9AA4-630D-E40A-C6E5-66164CF41140}"/>
          </ac:spMkLst>
        </pc:spChg>
        <pc:spChg chg="add mod">
          <ac:chgData name="Baker, Emily (STFC,DL,AST)" userId="S::emily.baker@stfc.ac.uk::cd63b128-5bbb-4867-bad5-e2b99d3ce767" providerId="AD" clId="Web-{A16CF0AF-42CD-3F79-17A1-ADEE020152FA}" dt="2022-04-04T12:44:01.505" v="159" actId="1076"/>
          <ac:spMkLst>
            <pc:docMk/>
            <pc:sldMk cId="1252323468" sldId="314"/>
            <ac:spMk id="7" creationId="{CE36EAB5-3E1B-D61D-04EF-A061E8214F22}"/>
          </ac:spMkLst>
        </pc:spChg>
        <pc:spChg chg="add mod">
          <ac:chgData name="Baker, Emily (STFC,DL,AST)" userId="S::emily.baker@stfc.ac.uk::cd63b128-5bbb-4867-bad5-e2b99d3ce767" providerId="AD" clId="Web-{A16CF0AF-42CD-3F79-17A1-ADEE020152FA}" dt="2022-04-04T12:44:07.646" v="162" actId="1076"/>
          <ac:spMkLst>
            <pc:docMk/>
            <pc:sldMk cId="1252323468" sldId="314"/>
            <ac:spMk id="8" creationId="{391DC8DC-6394-BCB5-14BC-C115D5E93896}"/>
          </ac:spMkLst>
        </pc:spChg>
        <pc:picChg chg="add mod">
          <ac:chgData name="Baker, Emily (STFC,DL,AST)" userId="S::emily.baker@stfc.ac.uk::cd63b128-5bbb-4867-bad5-e2b99d3ce767" providerId="AD" clId="Web-{A16CF0AF-42CD-3F79-17A1-ADEE020152FA}" dt="2022-04-04T12:44:01.490" v="157" actId="1076"/>
          <ac:picMkLst>
            <pc:docMk/>
            <pc:sldMk cId="1252323468" sldId="314"/>
            <ac:picMk id="3" creationId="{92280B9B-3A93-FAA1-2C2B-CE22BCDF65F3}"/>
          </ac:picMkLst>
        </pc:picChg>
      </pc:sldChg>
      <pc:sldChg chg="del">
        <pc:chgData name="Baker, Emily (STFC,DL,AST)" userId="S::emily.baker@stfc.ac.uk::cd63b128-5bbb-4867-bad5-e2b99d3ce767" providerId="AD" clId="Web-{A16CF0AF-42CD-3F79-17A1-ADEE020152FA}" dt="2022-04-04T11:06:35.994" v="0"/>
        <pc:sldMkLst>
          <pc:docMk/>
          <pc:sldMk cId="1914416913" sldId="316"/>
        </pc:sldMkLst>
      </pc:sldChg>
    </pc:docChg>
  </pc:docChgLst>
  <pc:docChgLst>
    <pc:chgData name="Baker, Emily (STFC,DL,AST)" userId="S::emily.baker@stfc.ac.uk::cd63b128-5bbb-4867-bad5-e2b99d3ce767" providerId="AD" clId="Web-{BA86F85C-070B-1607-0BE8-2D57E1B6B9BE}"/>
    <pc:docChg chg="delSld modSld">
      <pc:chgData name="Baker, Emily (STFC,DL,AST)" userId="S::emily.baker@stfc.ac.uk::cd63b128-5bbb-4867-bad5-e2b99d3ce767" providerId="AD" clId="Web-{BA86F85C-070B-1607-0BE8-2D57E1B6B9BE}" dt="2021-10-20T14:15:59.958" v="22"/>
      <pc:docMkLst>
        <pc:docMk/>
      </pc:docMkLst>
      <pc:sldChg chg="modSp">
        <pc:chgData name="Baker, Emily (STFC,DL,AST)" userId="S::emily.baker@stfc.ac.uk::cd63b128-5bbb-4867-bad5-e2b99d3ce767" providerId="AD" clId="Web-{BA86F85C-070B-1607-0BE8-2D57E1B6B9BE}" dt="2021-10-20T14:15:48.880" v="9" actId="20577"/>
        <pc:sldMkLst>
          <pc:docMk/>
          <pc:sldMk cId="3224382533" sldId="257"/>
        </pc:sldMkLst>
        <pc:spChg chg="mod">
          <ac:chgData name="Baker, Emily (STFC,DL,AST)" userId="S::emily.baker@stfc.ac.uk::cd63b128-5bbb-4867-bad5-e2b99d3ce767" providerId="AD" clId="Web-{BA86F85C-070B-1607-0BE8-2D57E1B6B9BE}" dt="2021-10-20T14:15:48.880" v="9" actId="20577"/>
          <ac:spMkLst>
            <pc:docMk/>
            <pc:sldMk cId="3224382533" sldId="257"/>
            <ac:spMk id="12" creationId="{00000000-0000-0000-0000-000000000000}"/>
          </ac:spMkLst>
        </pc:spChg>
      </pc:sldChg>
      <pc:sldChg chg="del">
        <pc:chgData name="Baker, Emily (STFC,DL,AST)" userId="S::emily.baker@stfc.ac.uk::cd63b128-5bbb-4867-bad5-e2b99d3ce767" providerId="AD" clId="Web-{BA86F85C-070B-1607-0BE8-2D57E1B6B9BE}" dt="2021-10-20T14:15:59.958" v="21"/>
        <pc:sldMkLst>
          <pc:docMk/>
          <pc:sldMk cId="3968392657" sldId="370"/>
        </pc:sldMkLst>
      </pc:sldChg>
      <pc:sldChg chg="del">
        <pc:chgData name="Baker, Emily (STFC,DL,AST)" userId="S::emily.baker@stfc.ac.uk::cd63b128-5bbb-4867-bad5-e2b99d3ce767" providerId="AD" clId="Web-{BA86F85C-070B-1607-0BE8-2D57E1B6B9BE}" dt="2021-10-20T14:15:59.958" v="22"/>
        <pc:sldMkLst>
          <pc:docMk/>
          <pc:sldMk cId="182859093" sldId="372"/>
        </pc:sldMkLst>
      </pc:sldChg>
      <pc:sldChg chg="del">
        <pc:chgData name="Baker, Emily (STFC,DL,AST)" userId="S::emily.baker@stfc.ac.uk::cd63b128-5bbb-4867-bad5-e2b99d3ce767" providerId="AD" clId="Web-{BA86F85C-070B-1607-0BE8-2D57E1B6B9BE}" dt="2021-10-20T14:15:56.317" v="16"/>
        <pc:sldMkLst>
          <pc:docMk/>
          <pc:sldMk cId="1865632644" sldId="373"/>
        </pc:sldMkLst>
      </pc:sldChg>
      <pc:sldChg chg="del">
        <pc:chgData name="Baker, Emily (STFC,DL,AST)" userId="S::emily.baker@stfc.ac.uk::cd63b128-5bbb-4867-bad5-e2b99d3ce767" providerId="AD" clId="Web-{BA86F85C-070B-1607-0BE8-2D57E1B6B9BE}" dt="2021-10-20T14:15:51.708" v="11"/>
        <pc:sldMkLst>
          <pc:docMk/>
          <pc:sldMk cId="368772803" sldId="374"/>
        </pc:sldMkLst>
      </pc:sldChg>
      <pc:sldChg chg="del">
        <pc:chgData name="Baker, Emily (STFC,DL,AST)" userId="S::emily.baker@stfc.ac.uk::cd63b128-5bbb-4867-bad5-e2b99d3ce767" providerId="AD" clId="Web-{BA86F85C-070B-1607-0BE8-2D57E1B6B9BE}" dt="2021-10-20T14:15:52.161" v="12"/>
        <pc:sldMkLst>
          <pc:docMk/>
          <pc:sldMk cId="4058155424" sldId="375"/>
        </pc:sldMkLst>
      </pc:sldChg>
      <pc:sldChg chg="del">
        <pc:chgData name="Baker, Emily (STFC,DL,AST)" userId="S::emily.baker@stfc.ac.uk::cd63b128-5bbb-4867-bad5-e2b99d3ce767" providerId="AD" clId="Web-{BA86F85C-070B-1607-0BE8-2D57E1B6B9BE}" dt="2021-10-20T14:15:51.255" v="10"/>
        <pc:sldMkLst>
          <pc:docMk/>
          <pc:sldMk cId="3253091301" sldId="376"/>
        </pc:sldMkLst>
      </pc:sldChg>
      <pc:sldChg chg="del">
        <pc:chgData name="Baker, Emily (STFC,DL,AST)" userId="S::emily.baker@stfc.ac.uk::cd63b128-5bbb-4867-bad5-e2b99d3ce767" providerId="AD" clId="Web-{BA86F85C-070B-1607-0BE8-2D57E1B6B9BE}" dt="2021-10-20T14:15:52.677" v="13"/>
        <pc:sldMkLst>
          <pc:docMk/>
          <pc:sldMk cId="1235604767" sldId="377"/>
        </pc:sldMkLst>
      </pc:sldChg>
      <pc:sldChg chg="del">
        <pc:chgData name="Baker, Emily (STFC,DL,AST)" userId="S::emily.baker@stfc.ac.uk::cd63b128-5bbb-4867-bad5-e2b99d3ce767" providerId="AD" clId="Web-{BA86F85C-070B-1607-0BE8-2D57E1B6B9BE}" dt="2021-10-20T14:15:59.958" v="20"/>
        <pc:sldMkLst>
          <pc:docMk/>
          <pc:sldMk cId="1937930805" sldId="378"/>
        </pc:sldMkLst>
      </pc:sldChg>
      <pc:sldChg chg="del">
        <pc:chgData name="Baker, Emily (STFC,DL,AST)" userId="S::emily.baker@stfc.ac.uk::cd63b128-5bbb-4867-bad5-e2b99d3ce767" providerId="AD" clId="Web-{BA86F85C-070B-1607-0BE8-2D57E1B6B9BE}" dt="2021-10-20T14:15:54.083" v="14"/>
        <pc:sldMkLst>
          <pc:docMk/>
          <pc:sldMk cId="1628879640" sldId="379"/>
        </pc:sldMkLst>
      </pc:sldChg>
      <pc:sldChg chg="del">
        <pc:chgData name="Baker, Emily (STFC,DL,AST)" userId="S::emily.baker@stfc.ac.uk::cd63b128-5bbb-4867-bad5-e2b99d3ce767" providerId="AD" clId="Web-{BA86F85C-070B-1607-0BE8-2D57E1B6B9BE}" dt="2021-10-20T14:15:55.177" v="15"/>
        <pc:sldMkLst>
          <pc:docMk/>
          <pc:sldMk cId="3323793254" sldId="381"/>
        </pc:sldMkLst>
      </pc:sldChg>
      <pc:sldChg chg="del">
        <pc:chgData name="Baker, Emily (STFC,DL,AST)" userId="S::emily.baker@stfc.ac.uk::cd63b128-5bbb-4867-bad5-e2b99d3ce767" providerId="AD" clId="Web-{BA86F85C-070B-1607-0BE8-2D57E1B6B9BE}" dt="2021-10-20T14:15:59.958" v="19"/>
        <pc:sldMkLst>
          <pc:docMk/>
          <pc:sldMk cId="71349478" sldId="382"/>
        </pc:sldMkLst>
      </pc:sldChg>
      <pc:sldChg chg="del">
        <pc:chgData name="Baker, Emily (STFC,DL,AST)" userId="S::emily.baker@stfc.ac.uk::cd63b128-5bbb-4867-bad5-e2b99d3ce767" providerId="AD" clId="Web-{BA86F85C-070B-1607-0BE8-2D57E1B6B9BE}" dt="2021-10-20T14:15:59.958" v="18"/>
        <pc:sldMkLst>
          <pc:docMk/>
          <pc:sldMk cId="2883550670" sldId="383"/>
        </pc:sldMkLst>
      </pc:sldChg>
      <pc:sldChg chg="del">
        <pc:chgData name="Baker, Emily (STFC,DL,AST)" userId="S::emily.baker@stfc.ac.uk::cd63b128-5bbb-4867-bad5-e2b99d3ce767" providerId="AD" clId="Web-{BA86F85C-070B-1607-0BE8-2D57E1B6B9BE}" dt="2021-10-20T14:15:59.958" v="17"/>
        <pc:sldMkLst>
          <pc:docMk/>
          <pc:sldMk cId="3419160459" sldId="384"/>
        </pc:sldMkLst>
      </pc:sldChg>
    </pc:docChg>
  </pc:docChgLst>
  <pc:docChgLst>
    <pc:chgData name="Clarke, Jim (STFC,DL,AST)" userId="S::jim.clarke@stfc.ac.uk::cfbc3bf2-f1c3-43b3-bd3d-aaf645717052" providerId="AD" clId="Web-{0D27EFC6-5F1E-ADD4-8D97-280253EAA724}"/>
    <pc:docChg chg="modSld">
      <pc:chgData name="Clarke, Jim (STFC,DL,AST)" userId="S::jim.clarke@stfc.ac.uk::cfbc3bf2-f1c3-43b3-bd3d-aaf645717052" providerId="AD" clId="Web-{0D27EFC6-5F1E-ADD4-8D97-280253EAA724}" dt="2021-10-11T14:31:36.522" v="3"/>
      <pc:docMkLst>
        <pc:docMk/>
      </pc:docMkLst>
      <pc:sldChg chg="modSp">
        <pc:chgData name="Clarke, Jim (STFC,DL,AST)" userId="S::jim.clarke@stfc.ac.uk::cfbc3bf2-f1c3-43b3-bd3d-aaf645717052" providerId="AD" clId="Web-{0D27EFC6-5F1E-ADD4-8D97-280253EAA724}" dt="2021-10-11T14:31:21.740" v="0"/>
        <pc:sldMkLst>
          <pc:docMk/>
          <pc:sldMk cId="368772803" sldId="374"/>
        </pc:sldMkLst>
        <pc:spChg chg="mod">
          <ac:chgData name="Clarke, Jim (STFC,DL,AST)" userId="S::jim.clarke@stfc.ac.uk::cfbc3bf2-f1c3-43b3-bd3d-aaf645717052" providerId="AD" clId="Web-{0D27EFC6-5F1E-ADD4-8D97-280253EAA724}" dt="2021-10-11T14:31:21.740" v="0"/>
          <ac:spMkLst>
            <pc:docMk/>
            <pc:sldMk cId="368772803" sldId="374"/>
            <ac:spMk id="11" creationId="{00000000-0000-0000-0000-000000000000}"/>
          </ac:spMkLst>
        </pc:spChg>
      </pc:sldChg>
      <pc:sldChg chg="modSp">
        <pc:chgData name="Clarke, Jim (STFC,DL,AST)" userId="S::jim.clarke@stfc.ac.uk::cfbc3bf2-f1c3-43b3-bd3d-aaf645717052" providerId="AD" clId="Web-{0D27EFC6-5F1E-ADD4-8D97-280253EAA724}" dt="2021-10-11T14:31:36.522" v="3"/>
        <pc:sldMkLst>
          <pc:docMk/>
          <pc:sldMk cId="4058155424" sldId="375"/>
        </pc:sldMkLst>
        <pc:spChg chg="mod">
          <ac:chgData name="Clarke, Jim (STFC,DL,AST)" userId="S::jim.clarke@stfc.ac.uk::cfbc3bf2-f1c3-43b3-bd3d-aaf645717052" providerId="AD" clId="Web-{0D27EFC6-5F1E-ADD4-8D97-280253EAA724}" dt="2021-10-11T14:31:36.522" v="3"/>
          <ac:spMkLst>
            <pc:docMk/>
            <pc:sldMk cId="4058155424" sldId="375"/>
            <ac:spMk id="8" creationId="{00000000-0000-0000-0000-000000000000}"/>
          </ac:spMkLst>
        </pc:spChg>
      </pc:sldChg>
    </pc:docChg>
  </pc:docChgLst>
  <pc:docChgLst>
    <pc:chgData name="Clarke, Jim (STFC,DL,AST)" userId="S::jim.clarke@stfc.ac.uk::cfbc3bf2-f1c3-43b3-bd3d-aaf645717052" providerId="AD" clId="Web-{67A1855F-C695-942C-E216-CF151014A08C}"/>
    <pc:docChg chg="modSld">
      <pc:chgData name="Clarke, Jim (STFC,DL,AST)" userId="S::jim.clarke@stfc.ac.uk::cfbc3bf2-f1c3-43b3-bd3d-aaf645717052" providerId="AD" clId="Web-{67A1855F-C695-942C-E216-CF151014A08C}" dt="2020-09-22T10:23:52.238" v="11" actId="20577"/>
      <pc:docMkLst>
        <pc:docMk/>
      </pc:docMkLst>
      <pc:sldChg chg="modSp">
        <pc:chgData name="Clarke, Jim (STFC,DL,AST)" userId="S::jim.clarke@stfc.ac.uk::cfbc3bf2-f1c3-43b3-bd3d-aaf645717052" providerId="AD" clId="Web-{67A1855F-C695-942C-E216-CF151014A08C}" dt="2020-09-22T10:20:06.896" v="1" actId="14100"/>
        <pc:sldMkLst>
          <pc:docMk/>
          <pc:sldMk cId="1388128490" sldId="327"/>
        </pc:sldMkLst>
        <pc:picChg chg="mod">
          <ac:chgData name="Clarke, Jim (STFC,DL,AST)" userId="S::jim.clarke@stfc.ac.uk::cfbc3bf2-f1c3-43b3-bd3d-aaf645717052" providerId="AD" clId="Web-{67A1855F-C695-942C-E216-CF151014A08C}" dt="2020-09-22T10:20:03.787" v="0" actId="14100"/>
          <ac:picMkLst>
            <pc:docMk/>
            <pc:sldMk cId="1388128490" sldId="327"/>
            <ac:picMk id="4" creationId="{2DABBDC0-F06E-43FC-885C-F8F49FBD1394}"/>
          </ac:picMkLst>
        </pc:picChg>
        <pc:picChg chg="mod">
          <ac:chgData name="Clarke, Jim (STFC,DL,AST)" userId="S::jim.clarke@stfc.ac.uk::cfbc3bf2-f1c3-43b3-bd3d-aaf645717052" providerId="AD" clId="Web-{67A1855F-C695-942C-E216-CF151014A08C}" dt="2020-09-22T10:20:06.896" v="1" actId="14100"/>
          <ac:picMkLst>
            <pc:docMk/>
            <pc:sldMk cId="1388128490" sldId="327"/>
            <ac:picMk id="5" creationId="{E26FC152-6B24-4DB5-87B9-0985549B2AC1}"/>
          </ac:picMkLst>
        </pc:picChg>
      </pc:sldChg>
      <pc:sldChg chg="modSp">
        <pc:chgData name="Clarke, Jim (STFC,DL,AST)" userId="S::jim.clarke@stfc.ac.uk::cfbc3bf2-f1c3-43b3-bd3d-aaf645717052" providerId="AD" clId="Web-{67A1855F-C695-942C-E216-CF151014A08C}" dt="2020-09-22T10:21:07.384" v="6" actId="20577"/>
        <pc:sldMkLst>
          <pc:docMk/>
          <pc:sldMk cId="244256866" sldId="331"/>
        </pc:sldMkLst>
        <pc:spChg chg="mod">
          <ac:chgData name="Clarke, Jim (STFC,DL,AST)" userId="S::jim.clarke@stfc.ac.uk::cfbc3bf2-f1c3-43b3-bd3d-aaf645717052" providerId="AD" clId="Web-{67A1855F-C695-942C-E216-CF151014A08C}" dt="2020-09-22T10:21:07.384" v="6" actId="20577"/>
          <ac:spMkLst>
            <pc:docMk/>
            <pc:sldMk cId="244256866" sldId="331"/>
            <ac:spMk id="16" creationId="{00000000-0000-0000-0000-000000000000}"/>
          </ac:spMkLst>
        </pc:spChg>
      </pc:sldChg>
      <pc:sldChg chg="modSp">
        <pc:chgData name="Clarke, Jim (STFC,DL,AST)" userId="S::jim.clarke@stfc.ac.uk::cfbc3bf2-f1c3-43b3-bd3d-aaf645717052" providerId="AD" clId="Web-{67A1855F-C695-942C-E216-CF151014A08C}" dt="2020-09-22T10:23:52.238" v="10" actId="20577"/>
        <pc:sldMkLst>
          <pc:docMk/>
          <pc:sldMk cId="2294957185" sldId="333"/>
        </pc:sldMkLst>
        <pc:spChg chg="mod">
          <ac:chgData name="Clarke, Jim (STFC,DL,AST)" userId="S::jim.clarke@stfc.ac.uk::cfbc3bf2-f1c3-43b3-bd3d-aaf645717052" providerId="AD" clId="Web-{67A1855F-C695-942C-E216-CF151014A08C}" dt="2020-09-22T10:23:52.238" v="10" actId="20577"/>
          <ac:spMkLst>
            <pc:docMk/>
            <pc:sldMk cId="2294957185" sldId="333"/>
            <ac:spMk id="3" creationId="{697BFE5A-7C82-E244-83C3-A634D5C30E22}"/>
          </ac:spMkLst>
        </pc:spChg>
      </pc:sldChg>
    </pc:docChg>
  </pc:docChgLst>
  <pc:docChgLst>
    <pc:chgData name="Baker, Emily (STFC,DL,AST)" userId="S::emily.baker@stfc.ac.uk::cd63b128-5bbb-4867-bad5-e2b99d3ce767" providerId="AD" clId="Web-{341F5C2E-4A7B-71B9-7520-6730EF3EBCF0}"/>
    <pc:docChg chg="addSld sldOrd addMainMaster modMainMaster">
      <pc:chgData name="Baker, Emily (STFC,DL,AST)" userId="S::emily.baker@stfc.ac.uk::cd63b128-5bbb-4867-bad5-e2b99d3ce767" providerId="AD" clId="Web-{341F5C2E-4A7B-71B9-7520-6730EF3EBCF0}" dt="2020-09-22T07:59:43.345" v="1"/>
      <pc:docMkLst>
        <pc:docMk/>
      </pc:docMkLst>
      <pc:sldChg chg="ord">
        <pc:chgData name="Baker, Emily (STFC,DL,AST)" userId="S::emily.baker@stfc.ac.uk::cd63b128-5bbb-4867-bad5-e2b99d3ce767" providerId="AD" clId="Web-{341F5C2E-4A7B-71B9-7520-6730EF3EBCF0}" dt="2020-09-22T07:59:43.345" v="1"/>
        <pc:sldMkLst>
          <pc:docMk/>
          <pc:sldMk cId="1646370894" sldId="325"/>
        </pc:sldMkLst>
      </pc:sldChg>
      <pc:sldChg chg="add">
        <pc:chgData name="Baker, Emily (STFC,DL,AST)" userId="S::emily.baker@stfc.ac.uk::cd63b128-5bbb-4867-bad5-e2b99d3ce767" providerId="AD" clId="Web-{341F5C2E-4A7B-71B9-7520-6730EF3EBCF0}" dt="2020-09-22T07:59:39.204" v="0"/>
        <pc:sldMkLst>
          <pc:docMk/>
          <pc:sldMk cId="2945295519" sldId="329"/>
        </pc:sldMkLst>
      </pc:sldChg>
      <pc:sldMasterChg chg="replId modSldLayout">
        <pc:chgData name="Baker, Emily (STFC,DL,AST)" userId="S::emily.baker@stfc.ac.uk::cd63b128-5bbb-4867-bad5-e2b99d3ce767" providerId="AD" clId="Web-{341F5C2E-4A7B-71B9-7520-6730EF3EBCF0}" dt="2020-09-22T07:59:39.204" v="0"/>
        <pc:sldMasterMkLst>
          <pc:docMk/>
          <pc:sldMasterMk cId="554890378" sldId="2147483694"/>
        </pc:sldMasterMkLst>
        <pc:sldLayoutChg chg="replId">
          <pc:chgData name="Baker, Emily (STFC,DL,AST)" userId="S::emily.baker@stfc.ac.uk::cd63b128-5bbb-4867-bad5-e2b99d3ce767" providerId="AD" clId="Web-{341F5C2E-4A7B-71B9-7520-6730EF3EBCF0}" dt="2020-09-22T07:59:39.204" v="0"/>
          <pc:sldLayoutMkLst>
            <pc:docMk/>
            <pc:sldMasterMk cId="554890378" sldId="2147483694"/>
            <pc:sldLayoutMk cId="3152213841" sldId="2147483695"/>
          </pc:sldLayoutMkLst>
        </pc:sldLayoutChg>
        <pc:sldLayoutChg chg="replId">
          <pc:chgData name="Baker, Emily (STFC,DL,AST)" userId="S::emily.baker@stfc.ac.uk::cd63b128-5bbb-4867-bad5-e2b99d3ce767" providerId="AD" clId="Web-{341F5C2E-4A7B-71B9-7520-6730EF3EBCF0}" dt="2020-09-22T07:59:39.204" v="0"/>
          <pc:sldLayoutMkLst>
            <pc:docMk/>
            <pc:sldMasterMk cId="554890378" sldId="2147483694"/>
            <pc:sldLayoutMk cId="2468082782" sldId="2147483696"/>
          </pc:sldLayoutMkLst>
        </pc:sldLayoutChg>
        <pc:sldLayoutChg chg="replId">
          <pc:chgData name="Baker, Emily (STFC,DL,AST)" userId="S::emily.baker@stfc.ac.uk::cd63b128-5bbb-4867-bad5-e2b99d3ce767" providerId="AD" clId="Web-{341F5C2E-4A7B-71B9-7520-6730EF3EBCF0}" dt="2020-09-22T07:59:39.204" v="0"/>
          <pc:sldLayoutMkLst>
            <pc:docMk/>
            <pc:sldMasterMk cId="554890378" sldId="2147483694"/>
            <pc:sldLayoutMk cId="2687486030" sldId="2147483697"/>
          </pc:sldLayoutMkLst>
        </pc:sldLayoutChg>
      </pc:sldMasterChg>
      <pc:sldMasterChg chg="replId">
        <pc:chgData name="Baker, Emily (STFC,DL,AST)" userId="S::emily.baker@stfc.ac.uk::cd63b128-5bbb-4867-bad5-e2b99d3ce767" providerId="AD" clId="Web-{341F5C2E-4A7B-71B9-7520-6730EF3EBCF0}" dt="2020-09-22T07:59:39.204" v="0"/>
        <pc:sldMasterMkLst>
          <pc:docMk/>
          <pc:sldMasterMk cId="251128307" sldId="2147483698"/>
        </pc:sldMasterMkLst>
      </pc:sldMasterChg>
      <pc:sldMasterChg chg="add addSldLayout">
        <pc:chgData name="Baker, Emily (STFC,DL,AST)" userId="S::emily.baker@stfc.ac.uk::cd63b128-5bbb-4867-bad5-e2b99d3ce767" providerId="AD" clId="Web-{341F5C2E-4A7B-71B9-7520-6730EF3EBCF0}" dt="2020-09-22T07:59:39.204" v="0"/>
        <pc:sldMasterMkLst>
          <pc:docMk/>
          <pc:sldMasterMk cId="3329901280" sldId="2147484013"/>
        </pc:sldMasterMkLst>
        <pc:sldLayoutChg chg="add">
          <pc:chgData name="Baker, Emily (STFC,DL,AST)" userId="S::emily.baker@stfc.ac.uk::cd63b128-5bbb-4867-bad5-e2b99d3ce767" providerId="AD" clId="Web-{341F5C2E-4A7B-71B9-7520-6730EF3EBCF0}" dt="2020-09-22T07:59:39.204" v="0"/>
          <pc:sldLayoutMkLst>
            <pc:docMk/>
            <pc:sldMasterMk cId="3329901280" sldId="2147484013"/>
            <pc:sldLayoutMk cId="2313630052" sldId="2147483751"/>
          </pc:sldLayoutMkLst>
        </pc:sldLayoutChg>
        <pc:sldLayoutChg chg="add">
          <pc:chgData name="Baker, Emily (STFC,DL,AST)" userId="S::emily.baker@stfc.ac.uk::cd63b128-5bbb-4867-bad5-e2b99d3ce767" providerId="AD" clId="Web-{341F5C2E-4A7B-71B9-7520-6730EF3EBCF0}" dt="2020-09-22T07:59:39.204" v="0"/>
          <pc:sldLayoutMkLst>
            <pc:docMk/>
            <pc:sldMasterMk cId="3329901280" sldId="2147484013"/>
            <pc:sldLayoutMk cId="3286712300" sldId="2147483752"/>
          </pc:sldLayoutMkLst>
        </pc:sldLayoutChg>
        <pc:sldLayoutChg chg="add">
          <pc:chgData name="Baker, Emily (STFC,DL,AST)" userId="S::emily.baker@stfc.ac.uk::cd63b128-5bbb-4867-bad5-e2b99d3ce767" providerId="AD" clId="Web-{341F5C2E-4A7B-71B9-7520-6730EF3EBCF0}" dt="2020-09-22T07:59:39.204" v="0"/>
          <pc:sldLayoutMkLst>
            <pc:docMk/>
            <pc:sldMasterMk cId="3329901280" sldId="2147484013"/>
            <pc:sldLayoutMk cId="945932249" sldId="2147483753"/>
          </pc:sldLayoutMkLst>
        </pc:sldLayoutChg>
        <pc:sldLayoutChg chg="add">
          <pc:chgData name="Baker, Emily (STFC,DL,AST)" userId="S::emily.baker@stfc.ac.uk::cd63b128-5bbb-4867-bad5-e2b99d3ce767" providerId="AD" clId="Web-{341F5C2E-4A7B-71B9-7520-6730EF3EBCF0}" dt="2020-09-22T07:59:39.204" v="0"/>
          <pc:sldLayoutMkLst>
            <pc:docMk/>
            <pc:sldMasterMk cId="3329901280" sldId="2147484013"/>
            <pc:sldLayoutMk cId="316754184" sldId="2147483754"/>
          </pc:sldLayoutMkLst>
        </pc:sldLayoutChg>
        <pc:sldLayoutChg chg="add">
          <pc:chgData name="Baker, Emily (STFC,DL,AST)" userId="S::emily.baker@stfc.ac.uk::cd63b128-5bbb-4867-bad5-e2b99d3ce767" providerId="AD" clId="Web-{341F5C2E-4A7B-71B9-7520-6730EF3EBCF0}" dt="2020-09-22T07:59:39.204" v="0"/>
          <pc:sldLayoutMkLst>
            <pc:docMk/>
            <pc:sldMasterMk cId="3329901280" sldId="2147484013"/>
            <pc:sldLayoutMk cId="1547794439" sldId="2147483755"/>
          </pc:sldLayoutMkLst>
        </pc:sldLayoutChg>
        <pc:sldLayoutChg chg="add">
          <pc:chgData name="Baker, Emily (STFC,DL,AST)" userId="S::emily.baker@stfc.ac.uk::cd63b128-5bbb-4867-bad5-e2b99d3ce767" providerId="AD" clId="Web-{341F5C2E-4A7B-71B9-7520-6730EF3EBCF0}" dt="2020-09-22T07:59:39.204" v="0"/>
          <pc:sldLayoutMkLst>
            <pc:docMk/>
            <pc:sldMasterMk cId="3329901280" sldId="2147484013"/>
            <pc:sldLayoutMk cId="2365318812" sldId="2147483756"/>
          </pc:sldLayoutMkLst>
        </pc:sldLayoutChg>
        <pc:sldLayoutChg chg="add">
          <pc:chgData name="Baker, Emily (STFC,DL,AST)" userId="S::emily.baker@stfc.ac.uk::cd63b128-5bbb-4867-bad5-e2b99d3ce767" providerId="AD" clId="Web-{341F5C2E-4A7B-71B9-7520-6730EF3EBCF0}" dt="2020-09-22T07:59:39.204" v="0"/>
          <pc:sldLayoutMkLst>
            <pc:docMk/>
            <pc:sldMasterMk cId="3329901280" sldId="2147484013"/>
            <pc:sldLayoutMk cId="3209975286" sldId="2147483757"/>
          </pc:sldLayoutMkLst>
        </pc:sldLayoutChg>
        <pc:sldLayoutChg chg="add">
          <pc:chgData name="Baker, Emily (STFC,DL,AST)" userId="S::emily.baker@stfc.ac.uk::cd63b128-5bbb-4867-bad5-e2b99d3ce767" providerId="AD" clId="Web-{341F5C2E-4A7B-71B9-7520-6730EF3EBCF0}" dt="2020-09-22T07:59:39.204" v="0"/>
          <pc:sldLayoutMkLst>
            <pc:docMk/>
            <pc:sldMasterMk cId="3329901280" sldId="2147484013"/>
            <pc:sldLayoutMk cId="1172096814" sldId="2147483758"/>
          </pc:sldLayoutMkLst>
        </pc:sldLayoutChg>
        <pc:sldLayoutChg chg="add">
          <pc:chgData name="Baker, Emily (STFC,DL,AST)" userId="S::emily.baker@stfc.ac.uk::cd63b128-5bbb-4867-bad5-e2b99d3ce767" providerId="AD" clId="Web-{341F5C2E-4A7B-71B9-7520-6730EF3EBCF0}" dt="2020-09-22T07:59:39.204" v="0"/>
          <pc:sldLayoutMkLst>
            <pc:docMk/>
            <pc:sldMasterMk cId="3329901280" sldId="2147484013"/>
            <pc:sldLayoutMk cId="2961482697" sldId="2147483759"/>
          </pc:sldLayoutMkLst>
        </pc:sldLayoutChg>
        <pc:sldLayoutChg chg="add">
          <pc:chgData name="Baker, Emily (STFC,DL,AST)" userId="S::emily.baker@stfc.ac.uk::cd63b128-5bbb-4867-bad5-e2b99d3ce767" providerId="AD" clId="Web-{341F5C2E-4A7B-71B9-7520-6730EF3EBCF0}" dt="2020-09-22T07:59:39.204" v="0"/>
          <pc:sldLayoutMkLst>
            <pc:docMk/>
            <pc:sldMasterMk cId="3329901280" sldId="2147484013"/>
            <pc:sldLayoutMk cId="2582137540" sldId="2147483760"/>
          </pc:sldLayoutMkLst>
        </pc:sldLayoutChg>
        <pc:sldLayoutChg chg="add">
          <pc:chgData name="Baker, Emily (STFC,DL,AST)" userId="S::emily.baker@stfc.ac.uk::cd63b128-5bbb-4867-bad5-e2b99d3ce767" providerId="AD" clId="Web-{341F5C2E-4A7B-71B9-7520-6730EF3EBCF0}" dt="2020-09-22T07:59:39.204" v="0"/>
          <pc:sldLayoutMkLst>
            <pc:docMk/>
            <pc:sldMasterMk cId="3329901280" sldId="2147484013"/>
            <pc:sldLayoutMk cId="3495988733" sldId="2147483761"/>
          </pc:sldLayoutMkLst>
        </pc:sldLayoutChg>
        <pc:sldLayoutChg chg="add">
          <pc:chgData name="Baker, Emily (STFC,DL,AST)" userId="S::emily.baker@stfc.ac.uk::cd63b128-5bbb-4867-bad5-e2b99d3ce767" providerId="AD" clId="Web-{341F5C2E-4A7B-71B9-7520-6730EF3EBCF0}" dt="2020-09-22T07:59:39.204" v="0"/>
          <pc:sldLayoutMkLst>
            <pc:docMk/>
            <pc:sldMasterMk cId="3329901280" sldId="2147484013"/>
            <pc:sldLayoutMk cId="4133814334" sldId="2147483762"/>
          </pc:sldLayoutMkLst>
        </pc:sldLayoutChg>
      </pc:sldMasterChg>
    </pc:docChg>
  </pc:docChgLst>
  <pc:docChgLst>
    <pc:chgData name="Baker, Emily (STFC,DL,AST)" userId="S::emily.baker@stfc.ac.uk::cd63b128-5bbb-4867-bad5-e2b99d3ce767" providerId="AD" clId="Web-{5689CE7E-843C-6F27-C1A7-845A7436477C}"/>
    <pc:docChg chg="addSld delSld modSld">
      <pc:chgData name="Baker, Emily (STFC,DL,AST)" userId="S::emily.baker@stfc.ac.uk::cd63b128-5bbb-4867-bad5-e2b99d3ce767" providerId="AD" clId="Web-{5689CE7E-843C-6F27-C1A7-845A7436477C}" dt="2022-09-12T14:08:44.548" v="23"/>
      <pc:docMkLst>
        <pc:docMk/>
      </pc:docMkLst>
      <pc:sldChg chg="del">
        <pc:chgData name="Baker, Emily (STFC,DL,AST)" userId="S::emily.baker@stfc.ac.uk::cd63b128-5bbb-4867-bad5-e2b99d3ce767" providerId="AD" clId="Web-{5689CE7E-843C-6F27-C1A7-845A7436477C}" dt="2022-09-12T14:08:44.548" v="23"/>
        <pc:sldMkLst>
          <pc:docMk/>
          <pc:sldMk cId="1012171270" sldId="335"/>
        </pc:sldMkLst>
      </pc:sldChg>
      <pc:sldChg chg="addSp modSp">
        <pc:chgData name="Baker, Emily (STFC,DL,AST)" userId="S::emily.baker@stfc.ac.uk::cd63b128-5bbb-4867-bad5-e2b99d3ce767" providerId="AD" clId="Web-{5689CE7E-843C-6F27-C1A7-845A7436477C}" dt="2022-09-12T14:07:29.137" v="22" actId="1076"/>
        <pc:sldMkLst>
          <pc:docMk/>
          <pc:sldMk cId="1756671280" sldId="337"/>
        </pc:sldMkLst>
        <pc:spChg chg="mod">
          <ac:chgData name="Baker, Emily (STFC,DL,AST)" userId="S::emily.baker@stfc.ac.uk::cd63b128-5bbb-4867-bad5-e2b99d3ce767" providerId="AD" clId="Web-{5689CE7E-843C-6F27-C1A7-845A7436477C}" dt="2022-09-12T14:07:16.839" v="15" actId="20577"/>
          <ac:spMkLst>
            <pc:docMk/>
            <pc:sldMk cId="1756671280" sldId="337"/>
            <ac:spMk id="2" creationId="{E4195EB9-0469-D0C3-D888-08713B2A2A90}"/>
          </ac:spMkLst>
        </pc:spChg>
        <pc:spChg chg="add mod">
          <ac:chgData name="Baker, Emily (STFC,DL,AST)" userId="S::emily.baker@stfc.ac.uk::cd63b128-5bbb-4867-bad5-e2b99d3ce767" providerId="AD" clId="Web-{5689CE7E-843C-6F27-C1A7-845A7436477C}" dt="2022-09-12T14:07:29.137" v="22" actId="1076"/>
          <ac:spMkLst>
            <pc:docMk/>
            <pc:sldMk cId="1756671280" sldId="337"/>
            <ac:spMk id="4" creationId="{2A221FA6-EFF8-CD9B-A4E6-8EF972983BBD}"/>
          </ac:spMkLst>
        </pc:spChg>
        <pc:picChg chg="add mod">
          <ac:chgData name="Baker, Emily (STFC,DL,AST)" userId="S::emily.baker@stfc.ac.uk::cd63b128-5bbb-4867-bad5-e2b99d3ce767" providerId="AD" clId="Web-{5689CE7E-843C-6F27-C1A7-845A7436477C}" dt="2022-09-12T14:07:20.995" v="17" actId="1076"/>
          <ac:picMkLst>
            <pc:docMk/>
            <pc:sldMk cId="1756671280" sldId="337"/>
            <ac:picMk id="3" creationId="{0221A520-F4F2-FD4A-8367-E962CF4F5909}"/>
          </ac:picMkLst>
        </pc:picChg>
      </pc:sldChg>
      <pc:sldChg chg="new del">
        <pc:chgData name="Baker, Emily (STFC,DL,AST)" userId="S::emily.baker@stfc.ac.uk::cd63b128-5bbb-4867-bad5-e2b99d3ce767" providerId="AD" clId="Web-{5689CE7E-843C-6F27-C1A7-845A7436477C}" dt="2022-09-12T14:06:45.446" v="3"/>
        <pc:sldMkLst>
          <pc:docMk/>
          <pc:sldMk cId="263273025" sldId="346"/>
        </pc:sldMkLst>
      </pc:sldChg>
      <pc:sldChg chg="add del replId">
        <pc:chgData name="Baker, Emily (STFC,DL,AST)" userId="S::emily.baker@stfc.ac.uk::cd63b128-5bbb-4867-bad5-e2b99d3ce767" providerId="AD" clId="Web-{5689CE7E-843C-6F27-C1A7-845A7436477C}" dt="2022-09-12T14:06:44.758" v="2"/>
        <pc:sldMkLst>
          <pc:docMk/>
          <pc:sldMk cId="2185676476" sldId="347"/>
        </pc:sldMkLst>
      </pc:sldChg>
    </pc:docChg>
  </pc:docChgLst>
  <pc:docChgLst>
    <pc:chgData name="Baker, Emily (STFC,DL,AST)" userId="S::emily.baker@stfc.ac.uk::cd63b128-5bbb-4867-bad5-e2b99d3ce767" providerId="AD" clId="Web-{28CB8D21-CA52-7094-1536-2D317C9BE155}"/>
    <pc:docChg chg="delSld">
      <pc:chgData name="Baker, Emily (STFC,DL,AST)" userId="S::emily.baker@stfc.ac.uk::cd63b128-5bbb-4867-bad5-e2b99d3ce767" providerId="AD" clId="Web-{28CB8D21-CA52-7094-1536-2D317C9BE155}" dt="2021-03-10T14:48:11.890" v="16"/>
      <pc:docMkLst>
        <pc:docMk/>
      </pc:docMkLst>
      <pc:sldChg chg="del">
        <pc:chgData name="Baker, Emily (STFC,DL,AST)" userId="S::emily.baker@stfc.ac.uk::cd63b128-5bbb-4867-bad5-e2b99d3ce767" providerId="AD" clId="Web-{28CB8D21-CA52-7094-1536-2D317C9BE155}" dt="2021-03-10T14:47:33.842" v="0"/>
        <pc:sldMkLst>
          <pc:docMk/>
          <pc:sldMk cId="1337876169" sldId="322"/>
        </pc:sldMkLst>
      </pc:sldChg>
      <pc:sldChg chg="del">
        <pc:chgData name="Baker, Emily (STFC,DL,AST)" userId="S::emily.baker@stfc.ac.uk::cd63b128-5bbb-4867-bad5-e2b99d3ce767" providerId="AD" clId="Web-{28CB8D21-CA52-7094-1536-2D317C9BE155}" dt="2021-03-10T14:47:35.186" v="1"/>
        <pc:sldMkLst>
          <pc:docMk/>
          <pc:sldMk cId="3281214982" sldId="323"/>
        </pc:sldMkLst>
      </pc:sldChg>
      <pc:sldChg chg="del">
        <pc:chgData name="Baker, Emily (STFC,DL,AST)" userId="S::emily.baker@stfc.ac.uk::cd63b128-5bbb-4867-bad5-e2b99d3ce767" providerId="AD" clId="Web-{28CB8D21-CA52-7094-1536-2D317C9BE155}" dt="2021-03-10T14:47:43.905" v="2"/>
        <pc:sldMkLst>
          <pc:docMk/>
          <pc:sldMk cId="2652685774" sldId="324"/>
        </pc:sldMkLst>
      </pc:sldChg>
      <pc:sldChg chg="del">
        <pc:chgData name="Baker, Emily (STFC,DL,AST)" userId="S::emily.baker@stfc.ac.uk::cd63b128-5bbb-4867-bad5-e2b99d3ce767" providerId="AD" clId="Web-{28CB8D21-CA52-7094-1536-2D317C9BE155}" dt="2021-03-10T14:48:11.812" v="11"/>
        <pc:sldMkLst>
          <pc:docMk/>
          <pc:sldMk cId="1821320235" sldId="325"/>
        </pc:sldMkLst>
      </pc:sldChg>
      <pc:sldChg chg="del">
        <pc:chgData name="Baker, Emily (STFC,DL,AST)" userId="S::emily.baker@stfc.ac.uk::cd63b128-5bbb-4867-bad5-e2b99d3ce767" providerId="AD" clId="Web-{28CB8D21-CA52-7094-1536-2D317C9BE155}" dt="2021-03-10T14:48:11.874" v="13"/>
        <pc:sldMkLst>
          <pc:docMk/>
          <pc:sldMk cId="2970218886" sldId="326"/>
        </pc:sldMkLst>
      </pc:sldChg>
      <pc:sldChg chg="del">
        <pc:chgData name="Baker, Emily (STFC,DL,AST)" userId="S::emily.baker@stfc.ac.uk::cd63b128-5bbb-4867-bad5-e2b99d3ce767" providerId="AD" clId="Web-{28CB8D21-CA52-7094-1536-2D317C9BE155}" dt="2021-03-10T14:48:11.874" v="14"/>
        <pc:sldMkLst>
          <pc:docMk/>
          <pc:sldMk cId="1190552534" sldId="327"/>
        </pc:sldMkLst>
      </pc:sldChg>
      <pc:sldChg chg="del">
        <pc:chgData name="Baker, Emily (STFC,DL,AST)" userId="S::emily.baker@stfc.ac.uk::cd63b128-5bbb-4867-bad5-e2b99d3ce767" providerId="AD" clId="Web-{28CB8D21-CA52-7094-1536-2D317C9BE155}" dt="2021-03-10T14:47:43.936" v="5"/>
        <pc:sldMkLst>
          <pc:docMk/>
          <pc:sldMk cId="4093014127" sldId="328"/>
        </pc:sldMkLst>
      </pc:sldChg>
      <pc:sldChg chg="del">
        <pc:chgData name="Baker, Emily (STFC,DL,AST)" userId="S::emily.baker@stfc.ac.uk::cd63b128-5bbb-4867-bad5-e2b99d3ce767" providerId="AD" clId="Web-{28CB8D21-CA52-7094-1536-2D317C9BE155}" dt="2021-03-10T14:47:43.967" v="6"/>
        <pc:sldMkLst>
          <pc:docMk/>
          <pc:sldMk cId="2363783861" sldId="329"/>
        </pc:sldMkLst>
      </pc:sldChg>
      <pc:sldChg chg="del">
        <pc:chgData name="Baker, Emily (STFC,DL,AST)" userId="S::emily.baker@stfc.ac.uk::cd63b128-5bbb-4867-bad5-e2b99d3ce767" providerId="AD" clId="Web-{28CB8D21-CA52-7094-1536-2D317C9BE155}" dt="2021-03-10T14:47:48.202" v="7"/>
        <pc:sldMkLst>
          <pc:docMk/>
          <pc:sldMk cId="694492932" sldId="330"/>
        </pc:sldMkLst>
      </pc:sldChg>
      <pc:sldChg chg="del">
        <pc:chgData name="Baker, Emily (STFC,DL,AST)" userId="S::emily.baker@stfc.ac.uk::cd63b128-5bbb-4867-bad5-e2b99d3ce767" providerId="AD" clId="Web-{28CB8D21-CA52-7094-1536-2D317C9BE155}" dt="2021-03-10T14:47:48.217" v="8"/>
        <pc:sldMkLst>
          <pc:docMk/>
          <pc:sldMk cId="1539988240" sldId="331"/>
        </pc:sldMkLst>
      </pc:sldChg>
      <pc:sldChg chg="del">
        <pc:chgData name="Baker, Emily (STFC,DL,AST)" userId="S::emily.baker@stfc.ac.uk::cd63b128-5bbb-4867-bad5-e2b99d3ce767" providerId="AD" clId="Web-{28CB8D21-CA52-7094-1536-2D317C9BE155}" dt="2021-03-10T14:47:59.593" v="9"/>
        <pc:sldMkLst>
          <pc:docMk/>
          <pc:sldMk cId="405206581" sldId="332"/>
        </pc:sldMkLst>
      </pc:sldChg>
      <pc:sldChg chg="del">
        <pc:chgData name="Baker, Emily (STFC,DL,AST)" userId="S::emily.baker@stfc.ac.uk::cd63b128-5bbb-4867-bad5-e2b99d3ce767" providerId="AD" clId="Web-{28CB8D21-CA52-7094-1536-2D317C9BE155}" dt="2021-03-10T14:48:11.796" v="10"/>
        <pc:sldMkLst>
          <pc:docMk/>
          <pc:sldMk cId="1081939131" sldId="333"/>
        </pc:sldMkLst>
      </pc:sldChg>
      <pc:sldChg chg="del">
        <pc:chgData name="Baker, Emily (STFC,DL,AST)" userId="S::emily.baker@stfc.ac.uk::cd63b128-5bbb-4867-bad5-e2b99d3ce767" providerId="AD" clId="Web-{28CB8D21-CA52-7094-1536-2D317C9BE155}" dt="2021-03-10T14:47:43.920" v="3"/>
        <pc:sldMkLst>
          <pc:docMk/>
          <pc:sldMk cId="2557042709" sldId="334"/>
        </pc:sldMkLst>
      </pc:sldChg>
      <pc:sldChg chg="del">
        <pc:chgData name="Baker, Emily (STFC,DL,AST)" userId="S::emily.baker@stfc.ac.uk::cd63b128-5bbb-4867-bad5-e2b99d3ce767" providerId="AD" clId="Web-{28CB8D21-CA52-7094-1536-2D317C9BE155}" dt="2021-03-10T14:47:43.920" v="4"/>
        <pc:sldMkLst>
          <pc:docMk/>
          <pc:sldMk cId="499917062" sldId="335"/>
        </pc:sldMkLst>
      </pc:sldChg>
      <pc:sldChg chg="del">
        <pc:chgData name="Baker, Emily (STFC,DL,AST)" userId="S::emily.baker@stfc.ac.uk::cd63b128-5bbb-4867-bad5-e2b99d3ce767" providerId="AD" clId="Web-{28CB8D21-CA52-7094-1536-2D317C9BE155}" dt="2021-03-10T14:48:11.890" v="15"/>
        <pc:sldMkLst>
          <pc:docMk/>
          <pc:sldMk cId="2095099071" sldId="336"/>
        </pc:sldMkLst>
      </pc:sldChg>
      <pc:sldChg chg="del">
        <pc:chgData name="Baker, Emily (STFC,DL,AST)" userId="S::emily.baker@stfc.ac.uk::cd63b128-5bbb-4867-bad5-e2b99d3ce767" providerId="AD" clId="Web-{28CB8D21-CA52-7094-1536-2D317C9BE155}" dt="2021-03-10T14:48:11.890" v="16"/>
        <pc:sldMkLst>
          <pc:docMk/>
          <pc:sldMk cId="2218360276" sldId="337"/>
        </pc:sldMkLst>
      </pc:sldChg>
      <pc:sldChg chg="del">
        <pc:chgData name="Baker, Emily (STFC,DL,AST)" userId="S::emily.baker@stfc.ac.uk::cd63b128-5bbb-4867-bad5-e2b99d3ce767" providerId="AD" clId="Web-{28CB8D21-CA52-7094-1536-2D317C9BE155}" dt="2021-03-10T14:48:11.874" v="12"/>
        <pc:sldMkLst>
          <pc:docMk/>
          <pc:sldMk cId="2501340190" sldId="339"/>
        </pc:sldMkLst>
      </pc:sldChg>
    </pc:docChg>
  </pc:docChgLst>
  <pc:docChgLst>
    <pc:chgData name="Clarke, Jim (STFC,DL,AST)" userId="S::jim.clarke@stfc.ac.uk::cfbc3bf2-f1c3-43b3-bd3d-aaf645717052" providerId="AD" clId="Web-{CF1B2CC9-FC22-CF40-E8E0-B2A9F82C5850}"/>
    <pc:docChg chg="delSld">
      <pc:chgData name="Clarke, Jim (STFC,DL,AST)" userId="S::jim.clarke@stfc.ac.uk::cfbc3bf2-f1c3-43b3-bd3d-aaf645717052" providerId="AD" clId="Web-{CF1B2CC9-FC22-CF40-E8E0-B2A9F82C5850}" dt="2021-11-09T12:20:39.104" v="0"/>
      <pc:docMkLst>
        <pc:docMk/>
      </pc:docMkLst>
      <pc:sldChg chg="del">
        <pc:chgData name="Clarke, Jim (STFC,DL,AST)" userId="S::jim.clarke@stfc.ac.uk::cfbc3bf2-f1c3-43b3-bd3d-aaf645717052" providerId="AD" clId="Web-{CF1B2CC9-FC22-CF40-E8E0-B2A9F82C5850}" dt="2021-11-09T12:20:39.104" v="0"/>
        <pc:sldMkLst>
          <pc:docMk/>
          <pc:sldMk cId="2803321705" sldId="363"/>
        </pc:sldMkLst>
      </pc:sldChg>
    </pc:docChg>
  </pc:docChgLst>
  <pc:docChgLst>
    <pc:chgData name="Baker, Emily (STFC,DL,AST)" userId="S::emily.baker@stfc.ac.uk::cd63b128-5bbb-4867-bad5-e2b99d3ce767" providerId="AD" clId="Web-{7F1DFF9A-4E78-AC8E-4886-84203456EB06}"/>
    <pc:docChg chg="addSld sldOrd">
      <pc:chgData name="Baker, Emily (STFC,DL,AST)" userId="S::emily.baker@stfc.ac.uk::cd63b128-5bbb-4867-bad5-e2b99d3ce767" providerId="AD" clId="Web-{7F1DFF9A-4E78-AC8E-4886-84203456EB06}" dt="2021-07-12T15:03:12.515" v="2"/>
      <pc:docMkLst>
        <pc:docMk/>
      </pc:docMkLst>
      <pc:sldChg chg="ord">
        <pc:chgData name="Baker, Emily (STFC,DL,AST)" userId="S::emily.baker@stfc.ac.uk::cd63b128-5bbb-4867-bad5-e2b99d3ce767" providerId="AD" clId="Web-{7F1DFF9A-4E78-AC8E-4886-84203456EB06}" dt="2021-07-12T15:03:12.515" v="2"/>
        <pc:sldMkLst>
          <pc:docMk/>
          <pc:sldMk cId="729776783" sldId="349"/>
        </pc:sldMkLst>
      </pc:sldChg>
      <pc:sldChg chg="add">
        <pc:chgData name="Baker, Emily (STFC,DL,AST)" userId="S::emily.baker@stfc.ac.uk::cd63b128-5bbb-4867-bad5-e2b99d3ce767" providerId="AD" clId="Web-{7F1DFF9A-4E78-AC8E-4886-84203456EB06}" dt="2021-07-12T15:02:53.108" v="0"/>
        <pc:sldMkLst>
          <pc:docMk/>
          <pc:sldMk cId="827685167" sldId="351"/>
        </pc:sldMkLst>
      </pc:sldChg>
      <pc:sldChg chg="add">
        <pc:chgData name="Baker, Emily (STFC,DL,AST)" userId="S::emily.baker@stfc.ac.uk::cd63b128-5bbb-4867-bad5-e2b99d3ce767" providerId="AD" clId="Web-{7F1DFF9A-4E78-AC8E-4886-84203456EB06}" dt="2021-07-12T15:03:06.468" v="1"/>
        <pc:sldMkLst>
          <pc:docMk/>
          <pc:sldMk cId="1256873134" sldId="352"/>
        </pc:sldMkLst>
      </pc:sldChg>
    </pc:docChg>
  </pc:docChgLst>
  <pc:docChgLst>
    <pc:chgData name="Baker, Emily (STFC,DL,AST)" userId="S::emily.baker@stfc.ac.uk::cd63b128-5bbb-4867-bad5-e2b99d3ce767" providerId="AD" clId="Web-{17F476BC-0F84-6D79-E39D-31A99EF67296}"/>
    <pc:docChg chg="modSld">
      <pc:chgData name="Baker, Emily (STFC,DL,AST)" userId="S::emily.baker@stfc.ac.uk::cd63b128-5bbb-4867-bad5-e2b99d3ce767" providerId="AD" clId="Web-{17F476BC-0F84-6D79-E39D-31A99EF67296}" dt="2021-12-09T16:01:27.413" v="40" actId="20577"/>
      <pc:docMkLst>
        <pc:docMk/>
      </pc:docMkLst>
      <pc:sldChg chg="modSp">
        <pc:chgData name="Baker, Emily (STFC,DL,AST)" userId="S::emily.baker@stfc.ac.uk::cd63b128-5bbb-4867-bad5-e2b99d3ce767" providerId="AD" clId="Web-{17F476BC-0F84-6D79-E39D-31A99EF67296}" dt="2021-12-09T16:01:27.413" v="40" actId="20577"/>
        <pc:sldMkLst>
          <pc:docMk/>
          <pc:sldMk cId="2966689982" sldId="367"/>
        </pc:sldMkLst>
        <pc:spChg chg="mod">
          <ac:chgData name="Baker, Emily (STFC,DL,AST)" userId="S::emily.baker@stfc.ac.uk::cd63b128-5bbb-4867-bad5-e2b99d3ce767" providerId="AD" clId="Web-{17F476BC-0F84-6D79-E39D-31A99EF67296}" dt="2021-12-09T16:01:27.413" v="40" actId="20577"/>
          <ac:spMkLst>
            <pc:docMk/>
            <pc:sldMk cId="2966689982" sldId="367"/>
            <ac:spMk id="2" creationId="{B50FA52B-9080-45C2-9FB6-05A7BE33BBCA}"/>
          </ac:spMkLst>
        </pc:spChg>
        <pc:spChg chg="mod">
          <ac:chgData name="Baker, Emily (STFC,DL,AST)" userId="S::emily.baker@stfc.ac.uk::cd63b128-5bbb-4867-bad5-e2b99d3ce767" providerId="AD" clId="Web-{17F476BC-0F84-6D79-E39D-31A99EF67296}" dt="2021-12-09T15:49:03.411" v="7" actId="1076"/>
          <ac:spMkLst>
            <pc:docMk/>
            <pc:sldMk cId="2966689982" sldId="367"/>
            <ac:spMk id="5" creationId="{CC7B4768-390E-45C6-88D2-AF09354FFC47}"/>
          </ac:spMkLst>
        </pc:spChg>
        <pc:picChg chg="mod">
          <ac:chgData name="Baker, Emily (STFC,DL,AST)" userId="S::emily.baker@stfc.ac.uk::cd63b128-5bbb-4867-bad5-e2b99d3ce767" providerId="AD" clId="Web-{17F476BC-0F84-6D79-E39D-31A99EF67296}" dt="2021-12-09T15:49:03.395" v="6" actId="1076"/>
          <ac:picMkLst>
            <pc:docMk/>
            <pc:sldMk cId="2966689982" sldId="367"/>
            <ac:picMk id="3" creationId="{AF99750D-AF72-4A4D-B44E-216F1413A21F}"/>
          </ac:picMkLst>
        </pc:picChg>
      </pc:sldChg>
    </pc:docChg>
  </pc:docChgLst>
  <pc:docChgLst>
    <pc:chgData name="Baker, Emily (STFC,DL,AST)" userId="S::emily.baker@stfc.ac.uk::cd63b128-5bbb-4867-bad5-e2b99d3ce767" providerId="AD" clId="Web-{0EE3B8C0-26F6-4132-3522-7858344274D2}"/>
    <pc:docChg chg="addSld modSld">
      <pc:chgData name="Baker, Emily (STFC,DL,AST)" userId="S::emily.baker@stfc.ac.uk::cd63b128-5bbb-4867-bad5-e2b99d3ce767" providerId="AD" clId="Web-{0EE3B8C0-26F6-4132-3522-7858344274D2}" dt="2021-05-07T09:40:20.670" v="21" actId="1076"/>
      <pc:docMkLst>
        <pc:docMk/>
      </pc:docMkLst>
      <pc:sldChg chg="modSp">
        <pc:chgData name="Baker, Emily (STFC,DL,AST)" userId="S::emily.baker@stfc.ac.uk::cd63b128-5bbb-4867-bad5-e2b99d3ce767" providerId="AD" clId="Web-{0EE3B8C0-26F6-4132-3522-7858344274D2}" dt="2021-05-07T09:39:31.464" v="9" actId="20577"/>
        <pc:sldMkLst>
          <pc:docMk/>
          <pc:sldMk cId="3667547723" sldId="311"/>
        </pc:sldMkLst>
        <pc:spChg chg="mod">
          <ac:chgData name="Baker, Emily (STFC,DL,AST)" userId="S::emily.baker@stfc.ac.uk::cd63b128-5bbb-4867-bad5-e2b99d3ce767" providerId="AD" clId="Web-{0EE3B8C0-26F6-4132-3522-7858344274D2}" dt="2021-05-07T09:39:31.464" v="9" actId="20577"/>
          <ac:spMkLst>
            <pc:docMk/>
            <pc:sldMk cId="3667547723" sldId="311"/>
            <ac:spMk id="16" creationId="{2422DBB9-7747-7041-8E78-C517CE8075C9}"/>
          </ac:spMkLst>
        </pc:spChg>
      </pc:sldChg>
      <pc:sldChg chg="modSp add">
        <pc:chgData name="Baker, Emily (STFC,DL,AST)" userId="S::emily.baker@stfc.ac.uk::cd63b128-5bbb-4867-bad5-e2b99d3ce767" providerId="AD" clId="Web-{0EE3B8C0-26F6-4132-3522-7858344274D2}" dt="2021-05-07T09:40:20.670" v="21" actId="1076"/>
        <pc:sldMkLst>
          <pc:docMk/>
          <pc:sldMk cId="690281654" sldId="336"/>
        </pc:sldMkLst>
        <pc:spChg chg="mod">
          <ac:chgData name="Baker, Emily (STFC,DL,AST)" userId="S::emily.baker@stfc.ac.uk::cd63b128-5bbb-4867-bad5-e2b99d3ce767" providerId="AD" clId="Web-{0EE3B8C0-26F6-4132-3522-7858344274D2}" dt="2021-05-07T09:40:10.310" v="17" actId="1076"/>
          <ac:spMkLst>
            <pc:docMk/>
            <pc:sldMk cId="690281654" sldId="336"/>
            <ac:spMk id="14" creationId="{00000000-0000-0000-0000-000000000000}"/>
          </ac:spMkLst>
        </pc:spChg>
        <pc:spChg chg="mod">
          <ac:chgData name="Baker, Emily (STFC,DL,AST)" userId="S::emily.baker@stfc.ac.uk::cd63b128-5bbb-4867-bad5-e2b99d3ce767" providerId="AD" clId="Web-{0EE3B8C0-26F6-4132-3522-7858344274D2}" dt="2021-05-07T09:39:58.997" v="15" actId="1076"/>
          <ac:spMkLst>
            <pc:docMk/>
            <pc:sldMk cId="690281654" sldId="336"/>
            <ac:spMk id="19" creationId="{00000000-0000-0000-0000-000000000000}"/>
          </ac:spMkLst>
        </pc:spChg>
        <pc:picChg chg="mod">
          <ac:chgData name="Baker, Emily (STFC,DL,AST)" userId="S::emily.baker@stfc.ac.uk::cd63b128-5bbb-4867-bad5-e2b99d3ce767" providerId="AD" clId="Web-{0EE3B8C0-26F6-4132-3522-7858344274D2}" dt="2021-05-07T09:40:14.310" v="18" actId="1076"/>
          <ac:picMkLst>
            <pc:docMk/>
            <pc:sldMk cId="690281654" sldId="336"/>
            <ac:picMk id="23" creationId="{00000000-0000-0000-0000-000000000000}"/>
          </ac:picMkLst>
        </pc:picChg>
        <pc:picChg chg="mod">
          <ac:chgData name="Baker, Emily (STFC,DL,AST)" userId="S::emily.baker@stfc.ac.uk::cd63b128-5bbb-4867-bad5-e2b99d3ce767" providerId="AD" clId="Web-{0EE3B8C0-26F6-4132-3522-7858344274D2}" dt="2021-05-07T09:40:16.420" v="19" actId="1076"/>
          <ac:picMkLst>
            <pc:docMk/>
            <pc:sldMk cId="690281654" sldId="336"/>
            <ac:picMk id="24" creationId="{00000000-0000-0000-0000-000000000000}"/>
          </ac:picMkLst>
        </pc:picChg>
        <pc:picChg chg="mod">
          <ac:chgData name="Baker, Emily (STFC,DL,AST)" userId="S::emily.baker@stfc.ac.uk::cd63b128-5bbb-4867-bad5-e2b99d3ce767" providerId="AD" clId="Web-{0EE3B8C0-26F6-4132-3522-7858344274D2}" dt="2021-05-07T09:40:18.889" v="20" actId="1076"/>
          <ac:picMkLst>
            <pc:docMk/>
            <pc:sldMk cId="690281654" sldId="336"/>
            <ac:picMk id="25" creationId="{00000000-0000-0000-0000-000000000000}"/>
          </ac:picMkLst>
        </pc:picChg>
        <pc:picChg chg="mod">
          <ac:chgData name="Baker, Emily (STFC,DL,AST)" userId="S::emily.baker@stfc.ac.uk::cd63b128-5bbb-4867-bad5-e2b99d3ce767" providerId="AD" clId="Web-{0EE3B8C0-26F6-4132-3522-7858344274D2}" dt="2021-05-07T09:40:20.670" v="21" actId="1076"/>
          <ac:picMkLst>
            <pc:docMk/>
            <pc:sldMk cId="690281654" sldId="336"/>
            <ac:picMk id="26" creationId="{00000000-0000-0000-0000-000000000000}"/>
          </ac:picMkLst>
        </pc:picChg>
      </pc:sldChg>
      <pc:sldChg chg="modSp add">
        <pc:chgData name="Baker, Emily (STFC,DL,AST)" userId="S::emily.baker@stfc.ac.uk::cd63b128-5bbb-4867-bad5-e2b99d3ce767" providerId="AD" clId="Web-{0EE3B8C0-26F6-4132-3522-7858344274D2}" dt="2021-05-07T09:39:43.793" v="12" actId="1076"/>
        <pc:sldMkLst>
          <pc:docMk/>
          <pc:sldMk cId="172895325" sldId="337"/>
        </pc:sldMkLst>
        <pc:spChg chg="mod">
          <ac:chgData name="Baker, Emily (STFC,DL,AST)" userId="S::emily.baker@stfc.ac.uk::cd63b128-5bbb-4867-bad5-e2b99d3ce767" providerId="AD" clId="Web-{0EE3B8C0-26F6-4132-3522-7858344274D2}" dt="2021-05-07T09:39:43.793" v="12" actId="1076"/>
          <ac:spMkLst>
            <pc:docMk/>
            <pc:sldMk cId="172895325" sldId="337"/>
            <ac:spMk id="11" creationId="{00000000-0000-0000-0000-000000000000}"/>
          </ac:spMkLst>
        </pc:spChg>
        <pc:spChg chg="mod">
          <ac:chgData name="Baker, Emily (STFC,DL,AST)" userId="S::emily.baker@stfc.ac.uk::cd63b128-5bbb-4867-bad5-e2b99d3ce767" providerId="AD" clId="Web-{0EE3B8C0-26F6-4132-3522-7858344274D2}" dt="2021-05-07T09:39:40.308" v="11" actId="1076"/>
          <ac:spMkLst>
            <pc:docMk/>
            <pc:sldMk cId="172895325" sldId="337"/>
            <ac:spMk id="14" creationId="{00000000-0000-0000-0000-000000000000}"/>
          </ac:spMkLst>
        </pc:spChg>
      </pc:sldChg>
      <pc:sldChg chg="modSp add">
        <pc:chgData name="Baker, Emily (STFC,DL,AST)" userId="S::emily.baker@stfc.ac.uk::cd63b128-5bbb-4867-bad5-e2b99d3ce767" providerId="AD" clId="Web-{0EE3B8C0-26F6-4132-3522-7858344274D2}" dt="2021-05-07T09:39:46.605" v="13" actId="1076"/>
        <pc:sldMkLst>
          <pc:docMk/>
          <pc:sldMk cId="3546396878" sldId="338"/>
        </pc:sldMkLst>
        <pc:spChg chg="mod">
          <ac:chgData name="Baker, Emily (STFC,DL,AST)" userId="S::emily.baker@stfc.ac.uk::cd63b128-5bbb-4867-bad5-e2b99d3ce767" providerId="AD" clId="Web-{0EE3B8C0-26F6-4132-3522-7858344274D2}" dt="2021-05-07T09:39:46.605" v="13" actId="1076"/>
          <ac:spMkLst>
            <pc:docMk/>
            <pc:sldMk cId="3546396878" sldId="338"/>
            <ac:spMk id="2" creationId="{00000000-0000-0000-0000-000000000000}"/>
          </ac:spMkLst>
        </pc:spChg>
      </pc:sldChg>
      <pc:sldChg chg="modSp add">
        <pc:chgData name="Baker, Emily (STFC,DL,AST)" userId="S::emily.baker@stfc.ac.uk::cd63b128-5bbb-4867-bad5-e2b99d3ce767" providerId="AD" clId="Web-{0EE3B8C0-26F6-4132-3522-7858344274D2}" dt="2021-05-07T09:39:53.684" v="14" actId="1076"/>
        <pc:sldMkLst>
          <pc:docMk/>
          <pc:sldMk cId="2697690475" sldId="339"/>
        </pc:sldMkLst>
        <pc:spChg chg="mod">
          <ac:chgData name="Baker, Emily (STFC,DL,AST)" userId="S::emily.baker@stfc.ac.uk::cd63b128-5bbb-4867-bad5-e2b99d3ce767" providerId="AD" clId="Web-{0EE3B8C0-26F6-4132-3522-7858344274D2}" dt="2021-05-07T09:39:53.684" v="14" actId="1076"/>
          <ac:spMkLst>
            <pc:docMk/>
            <pc:sldMk cId="2697690475" sldId="339"/>
            <ac:spMk id="2" creationId="{00000000-0000-0000-0000-000000000000}"/>
          </ac:spMkLst>
        </pc:spChg>
      </pc:sldChg>
      <pc:sldChg chg="add">
        <pc:chgData name="Baker, Emily (STFC,DL,AST)" userId="S::emily.baker@stfc.ac.uk::cd63b128-5bbb-4867-bad5-e2b99d3ce767" providerId="AD" clId="Web-{0EE3B8C0-26F6-4132-3522-7858344274D2}" dt="2021-05-07T09:39:19.947" v="4"/>
        <pc:sldMkLst>
          <pc:docMk/>
          <pc:sldMk cId="3046786182" sldId="340"/>
        </pc:sldMkLst>
      </pc:sldChg>
    </pc:docChg>
  </pc:docChgLst>
  <pc:docChgLst>
    <pc:chgData name="Clarke, Jim (STFC,DL,AST)" userId="S::jim.clarke@stfc.ac.uk::cfbc3bf2-f1c3-43b3-bd3d-aaf645717052" providerId="AD" clId="Web-{A420BBC3-F546-3DC6-2FB7-9E156D9537A7}"/>
    <pc:docChg chg="modSld">
      <pc:chgData name="Clarke, Jim (STFC,DL,AST)" userId="S::jim.clarke@stfc.ac.uk::cfbc3bf2-f1c3-43b3-bd3d-aaf645717052" providerId="AD" clId="Web-{A420BBC3-F546-3DC6-2FB7-9E156D9537A7}" dt="2021-09-13T09:02:01.307" v="18" actId="20577"/>
      <pc:docMkLst>
        <pc:docMk/>
      </pc:docMkLst>
      <pc:sldChg chg="modSp">
        <pc:chgData name="Clarke, Jim (STFC,DL,AST)" userId="S::jim.clarke@stfc.ac.uk::cfbc3bf2-f1c3-43b3-bd3d-aaf645717052" providerId="AD" clId="Web-{A420BBC3-F546-3DC6-2FB7-9E156D9537A7}" dt="2021-09-13T09:02:01.307" v="18" actId="20577"/>
        <pc:sldMkLst>
          <pc:docMk/>
          <pc:sldMk cId="3667547723" sldId="311"/>
        </pc:sldMkLst>
        <pc:spChg chg="mod">
          <ac:chgData name="Clarke, Jim (STFC,DL,AST)" userId="S::jim.clarke@stfc.ac.uk::cfbc3bf2-f1c3-43b3-bd3d-aaf645717052" providerId="AD" clId="Web-{A420BBC3-F546-3DC6-2FB7-9E156D9537A7}" dt="2021-09-13T09:02:01.307" v="18" actId="20577"/>
          <ac:spMkLst>
            <pc:docMk/>
            <pc:sldMk cId="3667547723" sldId="311"/>
            <ac:spMk id="16" creationId="{2422DBB9-7747-7041-8E78-C517CE8075C9}"/>
          </ac:spMkLst>
        </pc:spChg>
      </pc:sldChg>
    </pc:docChg>
  </pc:docChgLst>
  <pc:docChgLst>
    <pc:chgData name="Cooper, Alison (STFC,DL,AST)" userId="S::alison.cooper@stfc.ac.uk::10fbe303-8818-42e4-8b6d-3d55e496baf7" providerId="AD" clId="Web-{6227FC03-49F5-CF98-F1D0-18189BB80807}"/>
    <pc:docChg chg="addSld modSld">
      <pc:chgData name="Cooper, Alison (STFC,DL,AST)" userId="S::alison.cooper@stfc.ac.uk::10fbe303-8818-42e4-8b6d-3d55e496baf7" providerId="AD" clId="Web-{6227FC03-49F5-CF98-F1D0-18189BB80807}" dt="2021-06-07T17:05:47.893" v="1"/>
      <pc:docMkLst>
        <pc:docMk/>
      </pc:docMkLst>
      <pc:sldChg chg="add modTransition">
        <pc:chgData name="Cooper, Alison (STFC,DL,AST)" userId="S::alison.cooper@stfc.ac.uk::10fbe303-8818-42e4-8b6d-3d55e496baf7" providerId="AD" clId="Web-{6227FC03-49F5-CF98-F1D0-18189BB80807}" dt="2021-06-07T17:05:47.893" v="1"/>
        <pc:sldMkLst>
          <pc:docMk/>
          <pc:sldMk cId="1663361368" sldId="354"/>
        </pc:sldMkLst>
      </pc:sldChg>
    </pc:docChg>
  </pc:docChgLst>
  <pc:docChgLst>
    <pc:chgData name="Baker, Emily (STFC,DL,AST)" userId="S::emily.baker@stfc.ac.uk::cd63b128-5bbb-4867-bad5-e2b99d3ce767" providerId="AD" clId="Web-{795B452A-1B1F-4F11-0DCC-754DF450C47A}"/>
    <pc:docChg chg="addSld delSld modSld">
      <pc:chgData name="Baker, Emily (STFC,DL,AST)" userId="S::emily.baker@stfc.ac.uk::cd63b128-5bbb-4867-bad5-e2b99d3ce767" providerId="AD" clId="Web-{795B452A-1B1F-4F11-0DCC-754DF450C47A}" dt="2022-07-08T14:40:16.070" v="51" actId="1076"/>
      <pc:docMkLst>
        <pc:docMk/>
      </pc:docMkLst>
      <pc:sldChg chg="delSp modSp">
        <pc:chgData name="Baker, Emily (STFC,DL,AST)" userId="S::emily.baker@stfc.ac.uk::cd63b128-5bbb-4867-bad5-e2b99d3ce767" providerId="AD" clId="Web-{795B452A-1B1F-4F11-0DCC-754DF450C47A}" dt="2022-07-08T14:40:16.070" v="51" actId="1076"/>
        <pc:sldMkLst>
          <pc:docMk/>
          <pc:sldMk cId="369379001" sldId="319"/>
        </pc:sldMkLst>
        <pc:spChg chg="mod">
          <ac:chgData name="Baker, Emily (STFC,DL,AST)" userId="S::emily.baker@stfc.ac.uk::cd63b128-5bbb-4867-bad5-e2b99d3ce767" providerId="AD" clId="Web-{795B452A-1B1F-4F11-0DCC-754DF450C47A}" dt="2022-07-08T14:40:16.070" v="50" actId="1076"/>
          <ac:spMkLst>
            <pc:docMk/>
            <pc:sldMk cId="369379001" sldId="319"/>
            <ac:spMk id="2" creationId="{9FD2B5A0-9A7A-5EAC-5027-E9946DF8E5E3}"/>
          </ac:spMkLst>
        </pc:spChg>
        <pc:spChg chg="mod">
          <ac:chgData name="Baker, Emily (STFC,DL,AST)" userId="S::emily.baker@stfc.ac.uk::cd63b128-5bbb-4867-bad5-e2b99d3ce767" providerId="AD" clId="Web-{795B452A-1B1F-4F11-0DCC-754DF450C47A}" dt="2022-07-08T14:40:05.538" v="47" actId="20577"/>
          <ac:spMkLst>
            <pc:docMk/>
            <pc:sldMk cId="369379001" sldId="319"/>
            <ac:spMk id="3" creationId="{8BCC704D-1D94-6DDF-4169-19DCD9412667}"/>
          </ac:spMkLst>
        </pc:spChg>
        <pc:spChg chg="del mod">
          <ac:chgData name="Baker, Emily (STFC,DL,AST)" userId="S::emily.baker@stfc.ac.uk::cd63b128-5bbb-4867-bad5-e2b99d3ce767" providerId="AD" clId="Web-{795B452A-1B1F-4F11-0DCC-754DF450C47A}" dt="2022-07-08T14:40:07.710" v="48"/>
          <ac:spMkLst>
            <pc:docMk/>
            <pc:sldMk cId="369379001" sldId="319"/>
            <ac:spMk id="4" creationId="{494E5F47-B21E-1B36-1748-E03382471058}"/>
          </ac:spMkLst>
        </pc:spChg>
        <pc:spChg chg="del">
          <ac:chgData name="Baker, Emily (STFC,DL,AST)" userId="S::emily.baker@stfc.ac.uk::cd63b128-5bbb-4867-bad5-e2b99d3ce767" providerId="AD" clId="Web-{795B452A-1B1F-4F11-0DCC-754DF450C47A}" dt="2022-07-08T14:38:20.191" v="10"/>
          <ac:spMkLst>
            <pc:docMk/>
            <pc:sldMk cId="369379001" sldId="319"/>
            <ac:spMk id="5" creationId="{4ABD50F2-D362-CC62-6077-3748D14BAB1C}"/>
          </ac:spMkLst>
        </pc:spChg>
        <pc:spChg chg="del mod">
          <ac:chgData name="Baker, Emily (STFC,DL,AST)" userId="S::emily.baker@stfc.ac.uk::cd63b128-5bbb-4867-bad5-e2b99d3ce767" providerId="AD" clId="Web-{795B452A-1B1F-4F11-0DCC-754DF450C47A}" dt="2022-07-08T14:39:59.288" v="46"/>
          <ac:spMkLst>
            <pc:docMk/>
            <pc:sldMk cId="369379001" sldId="319"/>
            <ac:spMk id="9" creationId="{3BA3F75C-BD94-147B-9D47-DDB736C4F4FD}"/>
          </ac:spMkLst>
        </pc:spChg>
        <pc:spChg chg="mod">
          <ac:chgData name="Baker, Emily (STFC,DL,AST)" userId="S::emily.baker@stfc.ac.uk::cd63b128-5bbb-4867-bad5-e2b99d3ce767" providerId="AD" clId="Web-{795B452A-1B1F-4F11-0DCC-754DF450C47A}" dt="2022-07-08T14:40:16.070" v="51" actId="1076"/>
          <ac:spMkLst>
            <pc:docMk/>
            <pc:sldMk cId="369379001" sldId="319"/>
            <ac:spMk id="12" creationId="{8FEA68CA-E2CD-5C5E-B076-F10C6BC4E45B}"/>
          </ac:spMkLst>
        </pc:spChg>
        <pc:spChg chg="mod">
          <ac:chgData name="Baker, Emily (STFC,DL,AST)" userId="S::emily.baker@stfc.ac.uk::cd63b128-5bbb-4867-bad5-e2b99d3ce767" providerId="AD" clId="Web-{795B452A-1B1F-4F11-0DCC-754DF450C47A}" dt="2022-07-08T14:40:10.226" v="49" actId="1076"/>
          <ac:spMkLst>
            <pc:docMk/>
            <pc:sldMk cId="369379001" sldId="319"/>
            <ac:spMk id="15" creationId="{67837613-222F-C7E6-26A9-0C114F3AD514}"/>
          </ac:spMkLst>
        </pc:spChg>
      </pc:sldChg>
      <pc:sldChg chg="delSp modSp add del replId">
        <pc:chgData name="Baker, Emily (STFC,DL,AST)" userId="S::emily.baker@stfc.ac.uk::cd63b128-5bbb-4867-bad5-e2b99d3ce767" providerId="AD" clId="Web-{795B452A-1B1F-4F11-0DCC-754DF450C47A}" dt="2022-07-08T14:38:08.034" v="5"/>
        <pc:sldMkLst>
          <pc:docMk/>
          <pc:sldMk cId="4038562445" sldId="320"/>
        </pc:sldMkLst>
        <pc:spChg chg="del mod">
          <ac:chgData name="Baker, Emily (STFC,DL,AST)" userId="S::emily.baker@stfc.ac.uk::cd63b128-5bbb-4867-bad5-e2b99d3ce767" providerId="AD" clId="Web-{795B452A-1B1F-4F11-0DCC-754DF450C47A}" dt="2022-07-08T14:38:05.487" v="4"/>
          <ac:spMkLst>
            <pc:docMk/>
            <pc:sldMk cId="4038562445" sldId="320"/>
            <ac:spMk id="8" creationId="{A1A39C34-E01A-FD49-8603-2E8AE6BB5606}"/>
          </ac:spMkLst>
        </pc:spChg>
      </pc:sldChg>
    </pc:docChg>
  </pc:docChgLst>
  <pc:docChgLst>
    <pc:chgData name="Baker, Emily (STFC,DL,AST)" userId="S::emily.baker@stfc.ac.uk::cd63b128-5bbb-4867-bad5-e2b99d3ce767" providerId="AD" clId="Web-{7722820F-C875-0015-B391-59D738EBC4BB}"/>
    <pc:docChg chg="addSld delSld">
      <pc:chgData name="Baker, Emily (STFC,DL,AST)" userId="S::emily.baker@stfc.ac.uk::cd63b128-5bbb-4867-bad5-e2b99d3ce767" providerId="AD" clId="Web-{7722820F-C875-0015-B391-59D738EBC4BB}" dt="2022-02-07T09:06:01.655" v="1"/>
      <pc:docMkLst>
        <pc:docMk/>
      </pc:docMkLst>
      <pc:sldChg chg="add del">
        <pc:chgData name="Baker, Emily (STFC,DL,AST)" userId="S::emily.baker@stfc.ac.uk::cd63b128-5bbb-4867-bad5-e2b99d3ce767" providerId="AD" clId="Web-{7722820F-C875-0015-B391-59D738EBC4BB}" dt="2022-02-07T09:06:01.655" v="1"/>
        <pc:sldMkLst>
          <pc:docMk/>
          <pc:sldMk cId="3008890734" sldId="349"/>
        </pc:sldMkLst>
      </pc:sldChg>
    </pc:docChg>
  </pc:docChgLst>
  <pc:docChgLst>
    <pc:chgData name="Angal-Kalinin, Deepa (STFC,DL,AST)" userId="S::deepa.angal-kalinin@stfc.ac.uk::c042ba6a-0a3e-48bf-9c18-fd031f915517" providerId="AD" clId="Web-{4CCA927A-5277-B551-FAC7-0ADB3E0FAFE8}"/>
    <pc:docChg chg="modSld">
      <pc:chgData name="Angal-Kalinin, Deepa (STFC,DL,AST)" userId="S::deepa.angal-kalinin@stfc.ac.uk::c042ba6a-0a3e-48bf-9c18-fd031f915517" providerId="AD" clId="Web-{4CCA927A-5277-B551-FAC7-0ADB3E0FAFE8}" dt="2022-02-08T14:32:18.597" v="4" actId="20577"/>
      <pc:docMkLst>
        <pc:docMk/>
      </pc:docMkLst>
      <pc:sldChg chg="modSp">
        <pc:chgData name="Angal-Kalinin, Deepa (STFC,DL,AST)" userId="S::deepa.angal-kalinin@stfc.ac.uk::c042ba6a-0a3e-48bf-9c18-fd031f915517" providerId="AD" clId="Web-{4CCA927A-5277-B551-FAC7-0ADB3E0FAFE8}" dt="2022-02-08T14:32:18.597" v="4" actId="20577"/>
        <pc:sldMkLst>
          <pc:docMk/>
          <pc:sldMk cId="1033658629" sldId="350"/>
        </pc:sldMkLst>
        <pc:spChg chg="mod">
          <ac:chgData name="Angal-Kalinin, Deepa (STFC,DL,AST)" userId="S::deepa.angal-kalinin@stfc.ac.uk::c042ba6a-0a3e-48bf-9c18-fd031f915517" providerId="AD" clId="Web-{4CCA927A-5277-B551-FAC7-0ADB3E0FAFE8}" dt="2022-02-08T14:32:18.597" v="4" actId="20577"/>
          <ac:spMkLst>
            <pc:docMk/>
            <pc:sldMk cId="1033658629" sldId="350"/>
            <ac:spMk id="7" creationId="{00000000-0000-0000-0000-000000000000}"/>
          </ac:spMkLst>
        </pc:spChg>
      </pc:sldChg>
    </pc:docChg>
  </pc:docChgLst>
  <pc:docChgLst>
    <pc:chgData name="Baker, Emily (STFC,DL,AST)" userId="S::emily.baker@stfc.ac.uk::cd63b128-5bbb-4867-bad5-e2b99d3ce767" providerId="AD" clId="Web-{55655426-601E-35E3-F881-B39341FB8477}"/>
    <pc:docChg chg="addSld delSld modSld">
      <pc:chgData name="Baker, Emily (STFC,DL,AST)" userId="S::emily.baker@stfc.ac.uk::cd63b128-5bbb-4867-bad5-e2b99d3ce767" providerId="AD" clId="Web-{55655426-601E-35E3-F881-B39341FB8477}" dt="2020-11-12T13:13:20.662" v="24"/>
      <pc:docMkLst>
        <pc:docMk/>
      </pc:docMkLst>
      <pc:sldChg chg="modSp">
        <pc:chgData name="Baker, Emily (STFC,DL,AST)" userId="S::emily.baker@stfc.ac.uk::cd63b128-5bbb-4867-bad5-e2b99d3ce767" providerId="AD" clId="Web-{55655426-601E-35E3-F881-B39341FB8477}" dt="2020-11-12T13:12:38.377" v="0" actId="20577"/>
        <pc:sldMkLst>
          <pc:docMk/>
          <pc:sldMk cId="3224382533" sldId="257"/>
        </pc:sldMkLst>
        <pc:spChg chg="mod">
          <ac:chgData name="Baker, Emily (STFC,DL,AST)" userId="S::emily.baker@stfc.ac.uk::cd63b128-5bbb-4867-bad5-e2b99d3ce767" providerId="AD" clId="Web-{55655426-601E-35E3-F881-B39341FB8477}" dt="2020-11-12T13:12:38.377" v="0" actId="20577"/>
          <ac:spMkLst>
            <pc:docMk/>
            <pc:sldMk cId="3224382533" sldId="257"/>
            <ac:spMk id="12" creationId="{00000000-0000-0000-0000-000000000000}"/>
          </ac:spMkLst>
        </pc:spChg>
      </pc:sldChg>
      <pc:sldChg chg="add del">
        <pc:chgData name="Baker, Emily (STFC,DL,AST)" userId="S::emily.baker@stfc.ac.uk::cd63b128-5bbb-4867-bad5-e2b99d3ce767" providerId="AD" clId="Web-{55655426-601E-35E3-F881-B39341FB8477}" dt="2020-11-12T13:13:12.770" v="20"/>
        <pc:sldMkLst>
          <pc:docMk/>
          <pc:sldMk cId="1765546322" sldId="321"/>
        </pc:sldMkLst>
      </pc:sldChg>
      <pc:sldChg chg="del">
        <pc:chgData name="Baker, Emily (STFC,DL,AST)" userId="S::emily.baker@stfc.ac.uk::cd63b128-5bbb-4867-bad5-e2b99d3ce767" providerId="AD" clId="Web-{55655426-601E-35E3-F881-B39341FB8477}" dt="2020-11-12T13:12:50.878" v="7"/>
        <pc:sldMkLst>
          <pc:docMk/>
          <pc:sldMk cId="3329121916" sldId="322"/>
        </pc:sldMkLst>
      </pc:sldChg>
      <pc:sldChg chg="del">
        <pc:chgData name="Baker, Emily (STFC,DL,AST)" userId="S::emily.baker@stfc.ac.uk::cd63b128-5bbb-4867-bad5-e2b99d3ce767" providerId="AD" clId="Web-{55655426-601E-35E3-F881-B39341FB8477}" dt="2020-11-12T13:12:48.440" v="5"/>
        <pc:sldMkLst>
          <pc:docMk/>
          <pc:sldMk cId="2178320492" sldId="323"/>
        </pc:sldMkLst>
      </pc:sldChg>
      <pc:sldChg chg="del">
        <pc:chgData name="Baker, Emily (STFC,DL,AST)" userId="S::emily.baker@stfc.ac.uk::cd63b128-5bbb-4867-bad5-e2b99d3ce767" providerId="AD" clId="Web-{55655426-601E-35E3-F881-B39341FB8477}" dt="2020-11-12T13:12:50.128" v="6"/>
        <pc:sldMkLst>
          <pc:docMk/>
          <pc:sldMk cId="3163024502" sldId="325"/>
        </pc:sldMkLst>
      </pc:sldChg>
      <pc:sldChg chg="del">
        <pc:chgData name="Baker, Emily (STFC,DL,AST)" userId="S::emily.baker@stfc.ac.uk::cd63b128-5bbb-4867-bad5-e2b99d3ce767" providerId="AD" clId="Web-{55655426-601E-35E3-F881-B39341FB8477}" dt="2020-11-12T13:12:55.597" v="11"/>
        <pc:sldMkLst>
          <pc:docMk/>
          <pc:sldMk cId="3484645351" sldId="326"/>
        </pc:sldMkLst>
      </pc:sldChg>
      <pc:sldChg chg="del">
        <pc:chgData name="Baker, Emily (STFC,DL,AST)" userId="S::emily.baker@stfc.ac.uk::cd63b128-5bbb-4867-bad5-e2b99d3ce767" providerId="AD" clId="Web-{55655426-601E-35E3-F881-B39341FB8477}" dt="2020-11-12T13:12:58.035" v="12"/>
        <pc:sldMkLst>
          <pc:docMk/>
          <pc:sldMk cId="284388939" sldId="327"/>
        </pc:sldMkLst>
      </pc:sldChg>
      <pc:sldChg chg="del">
        <pc:chgData name="Baker, Emily (STFC,DL,AST)" userId="S::emily.baker@stfc.ac.uk::cd63b128-5bbb-4867-bad5-e2b99d3ce767" providerId="AD" clId="Web-{55655426-601E-35E3-F881-B39341FB8477}" dt="2020-11-12T13:13:03.395" v="13"/>
        <pc:sldMkLst>
          <pc:docMk/>
          <pc:sldMk cId="1119312933" sldId="328"/>
        </pc:sldMkLst>
      </pc:sldChg>
      <pc:sldChg chg="del">
        <pc:chgData name="Baker, Emily (STFC,DL,AST)" userId="S::emily.baker@stfc.ac.uk::cd63b128-5bbb-4867-bad5-e2b99d3ce767" providerId="AD" clId="Web-{55655426-601E-35E3-F881-B39341FB8477}" dt="2020-11-12T13:13:05.442" v="14"/>
        <pc:sldMkLst>
          <pc:docMk/>
          <pc:sldMk cId="1506042845" sldId="329"/>
        </pc:sldMkLst>
      </pc:sldChg>
      <pc:sldChg chg="del">
        <pc:chgData name="Baker, Emily (STFC,DL,AST)" userId="S::emily.baker@stfc.ac.uk::cd63b128-5bbb-4867-bad5-e2b99d3ce767" providerId="AD" clId="Web-{55655426-601E-35E3-F881-B39341FB8477}" dt="2020-11-12T13:13:07.786" v="15"/>
        <pc:sldMkLst>
          <pc:docMk/>
          <pc:sldMk cId="3055160015" sldId="330"/>
        </pc:sldMkLst>
      </pc:sldChg>
      <pc:sldChg chg="del">
        <pc:chgData name="Baker, Emily (STFC,DL,AST)" userId="S::emily.baker@stfc.ac.uk::cd63b128-5bbb-4867-bad5-e2b99d3ce767" providerId="AD" clId="Web-{55655426-601E-35E3-F881-B39341FB8477}" dt="2020-11-12T13:13:08.395" v="16"/>
        <pc:sldMkLst>
          <pc:docMk/>
          <pc:sldMk cId="1240930698" sldId="331"/>
        </pc:sldMkLst>
      </pc:sldChg>
      <pc:sldChg chg="del">
        <pc:chgData name="Baker, Emily (STFC,DL,AST)" userId="S::emily.baker@stfc.ac.uk::cd63b128-5bbb-4867-bad5-e2b99d3ce767" providerId="AD" clId="Web-{55655426-601E-35E3-F881-B39341FB8477}" dt="2020-11-12T13:13:08.926" v="17"/>
        <pc:sldMkLst>
          <pc:docMk/>
          <pc:sldMk cId="2013507450" sldId="332"/>
        </pc:sldMkLst>
      </pc:sldChg>
      <pc:sldChg chg="del">
        <pc:chgData name="Baker, Emily (STFC,DL,AST)" userId="S::emily.baker@stfc.ac.uk::cd63b128-5bbb-4867-bad5-e2b99d3ce767" providerId="AD" clId="Web-{55655426-601E-35E3-F881-B39341FB8477}" dt="2020-11-12T13:13:09.223" v="18"/>
        <pc:sldMkLst>
          <pc:docMk/>
          <pc:sldMk cId="829556392" sldId="333"/>
        </pc:sldMkLst>
      </pc:sldChg>
      <pc:sldChg chg="del">
        <pc:chgData name="Baker, Emily (STFC,DL,AST)" userId="S::emily.baker@stfc.ac.uk::cd63b128-5bbb-4867-bad5-e2b99d3ce767" providerId="AD" clId="Web-{55655426-601E-35E3-F881-B39341FB8477}" dt="2020-11-12T13:12:46.409" v="3"/>
        <pc:sldMkLst>
          <pc:docMk/>
          <pc:sldMk cId="2214973131" sldId="334"/>
        </pc:sldMkLst>
      </pc:sldChg>
      <pc:sldChg chg="del">
        <pc:chgData name="Baker, Emily (STFC,DL,AST)" userId="S::emily.baker@stfc.ac.uk::cd63b128-5bbb-4867-bad5-e2b99d3ce767" providerId="AD" clId="Web-{55655426-601E-35E3-F881-B39341FB8477}" dt="2020-11-12T13:12:47.862" v="4"/>
        <pc:sldMkLst>
          <pc:docMk/>
          <pc:sldMk cId="195274793" sldId="335"/>
        </pc:sldMkLst>
      </pc:sldChg>
      <pc:sldChg chg="del">
        <pc:chgData name="Baker, Emily (STFC,DL,AST)" userId="S::emily.baker@stfc.ac.uk::cd63b128-5bbb-4867-bad5-e2b99d3ce767" providerId="AD" clId="Web-{55655426-601E-35E3-F881-B39341FB8477}" dt="2020-11-12T13:13:17.271" v="21"/>
        <pc:sldMkLst>
          <pc:docMk/>
          <pc:sldMk cId="2097915874" sldId="336"/>
        </pc:sldMkLst>
      </pc:sldChg>
      <pc:sldChg chg="del">
        <pc:chgData name="Baker, Emily (STFC,DL,AST)" userId="S::emily.baker@stfc.ac.uk::cd63b128-5bbb-4867-bad5-e2b99d3ce767" providerId="AD" clId="Web-{55655426-601E-35E3-F881-B39341FB8477}" dt="2020-11-12T13:12:53.613" v="9"/>
        <pc:sldMkLst>
          <pc:docMk/>
          <pc:sldMk cId="786774147" sldId="337"/>
        </pc:sldMkLst>
      </pc:sldChg>
      <pc:sldChg chg="del">
        <pc:chgData name="Baker, Emily (STFC,DL,AST)" userId="S::emily.baker@stfc.ac.uk::cd63b128-5bbb-4867-bad5-e2b99d3ce767" providerId="AD" clId="Web-{55655426-601E-35E3-F881-B39341FB8477}" dt="2020-11-12T13:12:53.628" v="10"/>
        <pc:sldMkLst>
          <pc:docMk/>
          <pc:sldMk cId="3269178679" sldId="338"/>
        </pc:sldMkLst>
      </pc:sldChg>
      <pc:sldChg chg="del">
        <pc:chgData name="Baker, Emily (STFC,DL,AST)" userId="S::emily.baker@stfc.ac.uk::cd63b128-5bbb-4867-bad5-e2b99d3ce767" providerId="AD" clId="Web-{55655426-601E-35E3-F881-B39341FB8477}" dt="2020-11-12T13:13:18.490" v="22"/>
        <pc:sldMkLst>
          <pc:docMk/>
          <pc:sldMk cId="3336184133" sldId="339"/>
        </pc:sldMkLst>
      </pc:sldChg>
      <pc:sldChg chg="del">
        <pc:chgData name="Baker, Emily (STFC,DL,AST)" userId="S::emily.baker@stfc.ac.uk::cd63b128-5bbb-4867-bad5-e2b99d3ce767" providerId="AD" clId="Web-{55655426-601E-35E3-F881-B39341FB8477}" dt="2020-11-12T13:13:19.630" v="23"/>
        <pc:sldMkLst>
          <pc:docMk/>
          <pc:sldMk cId="4172539954" sldId="340"/>
        </pc:sldMkLst>
      </pc:sldChg>
      <pc:sldChg chg="del">
        <pc:chgData name="Baker, Emily (STFC,DL,AST)" userId="S::emily.baker@stfc.ac.uk::cd63b128-5bbb-4867-bad5-e2b99d3ce767" providerId="AD" clId="Web-{55655426-601E-35E3-F881-B39341FB8477}" dt="2020-11-12T13:13:20.662" v="24"/>
        <pc:sldMkLst>
          <pc:docMk/>
          <pc:sldMk cId="787328130" sldId="341"/>
        </pc:sldMkLst>
      </pc:sldChg>
      <pc:sldChg chg="del">
        <pc:chgData name="Baker, Emily (STFC,DL,AST)" userId="S::emily.baker@stfc.ac.uk::cd63b128-5bbb-4867-bad5-e2b99d3ce767" providerId="AD" clId="Web-{55655426-601E-35E3-F881-B39341FB8477}" dt="2020-11-12T13:12:51.269" v="8"/>
        <pc:sldMkLst>
          <pc:docMk/>
          <pc:sldMk cId="3218659954" sldId="342"/>
        </pc:sldMkLst>
      </pc:sldChg>
    </pc:docChg>
  </pc:docChgLst>
  <pc:docChgLst>
    <pc:chgData name="Baker, Emily (STFC,DL,AST)" userId="S::emily.baker@stfc.ac.uk::cd63b128-5bbb-4867-bad5-e2b99d3ce767" providerId="AD" clId="Web-{4D577EA7-230F-6365-F7E6-4F669FEED383}"/>
    <pc:docChg chg="addSld modSld">
      <pc:chgData name="Baker, Emily (STFC,DL,AST)" userId="S::emily.baker@stfc.ac.uk::cd63b128-5bbb-4867-bad5-e2b99d3ce767" providerId="AD" clId="Web-{4D577EA7-230F-6365-F7E6-4F669FEED383}" dt="2021-12-06T11:23:34.095" v="96" actId="20577"/>
      <pc:docMkLst>
        <pc:docMk/>
      </pc:docMkLst>
      <pc:sldChg chg="modSp add">
        <pc:chgData name="Baker, Emily (STFC,DL,AST)" userId="S::emily.baker@stfc.ac.uk::cd63b128-5bbb-4867-bad5-e2b99d3ce767" providerId="AD" clId="Web-{4D577EA7-230F-6365-F7E6-4F669FEED383}" dt="2021-12-06T11:23:34.095" v="96" actId="20577"/>
        <pc:sldMkLst>
          <pc:docMk/>
          <pc:sldMk cId="1550720526" sldId="366"/>
        </pc:sldMkLst>
        <pc:spChg chg="mod">
          <ac:chgData name="Baker, Emily (STFC,DL,AST)" userId="S::emily.baker@stfc.ac.uk::cd63b128-5bbb-4867-bad5-e2b99d3ce767" providerId="AD" clId="Web-{4D577EA7-230F-6365-F7E6-4F669FEED383}" dt="2021-12-06T11:23:34.095" v="96" actId="20577"/>
          <ac:spMkLst>
            <pc:docMk/>
            <pc:sldMk cId="1550720526" sldId="366"/>
            <ac:spMk id="2" creationId="{B03CDE6F-8E2B-48B1-A0BF-94D5EB2ED375}"/>
          </ac:spMkLst>
        </pc:spChg>
        <pc:spChg chg="mod">
          <ac:chgData name="Baker, Emily (STFC,DL,AST)" userId="S::emily.baker@stfc.ac.uk::cd63b128-5bbb-4867-bad5-e2b99d3ce767" providerId="AD" clId="Web-{4D577EA7-230F-6365-F7E6-4F669FEED383}" dt="2021-12-06T11:21:35.670" v="2" actId="20577"/>
          <ac:spMkLst>
            <pc:docMk/>
            <pc:sldMk cId="1550720526" sldId="366"/>
            <ac:spMk id="9" creationId="{DE67786B-8CF6-7140-A9BE-F2F0A0F1F7F0}"/>
          </ac:spMkLst>
        </pc:spChg>
      </pc:sldChg>
    </pc:docChg>
  </pc:docChgLst>
  <pc:docChgLst>
    <pc:chgData name="Cooper, Alison (STFC,DL,AST)" userId="S::alison.cooper@stfc.ac.uk::10fbe303-8818-42e4-8b6d-3d55e496baf7" providerId="AD" clId="Web-{36502BCC-ED48-B6ED-6A9C-5FB84ECA9DB9}"/>
    <pc:docChg chg="addSld modSld">
      <pc:chgData name="Cooper, Alison (STFC,DL,AST)" userId="S::alison.cooper@stfc.ac.uk::10fbe303-8818-42e4-8b6d-3d55e496baf7" providerId="AD" clId="Web-{36502BCC-ED48-B6ED-6A9C-5FB84ECA9DB9}" dt="2021-01-11T10:14:25.790" v="21"/>
      <pc:docMkLst>
        <pc:docMk/>
      </pc:docMkLst>
      <pc:sldChg chg="addSp delSp modSp">
        <pc:chgData name="Cooper, Alison (STFC,DL,AST)" userId="S::alison.cooper@stfc.ac.uk::10fbe303-8818-42e4-8b6d-3d55e496baf7" providerId="AD" clId="Web-{36502BCC-ED48-B6ED-6A9C-5FB84ECA9DB9}" dt="2021-01-11T10:13:46.429" v="15"/>
        <pc:sldMkLst>
          <pc:docMk/>
          <pc:sldMk cId="2832181659" sldId="320"/>
        </pc:sldMkLst>
        <pc:picChg chg="add del mod">
          <ac:chgData name="Cooper, Alison (STFC,DL,AST)" userId="S::alison.cooper@stfc.ac.uk::10fbe303-8818-42e4-8b6d-3d55e496baf7" providerId="AD" clId="Web-{36502BCC-ED48-B6ED-6A9C-5FB84ECA9DB9}" dt="2021-01-11T10:13:46.429" v="15"/>
          <ac:picMkLst>
            <pc:docMk/>
            <pc:sldMk cId="2832181659" sldId="320"/>
            <ac:picMk id="5" creationId="{F4047EC7-EF33-49A6-8BAC-92F528A4D6F6}"/>
          </ac:picMkLst>
        </pc:picChg>
      </pc:sldChg>
      <pc:sldChg chg="addSp delSp modSp add replId">
        <pc:chgData name="Cooper, Alison (STFC,DL,AST)" userId="S::alison.cooper@stfc.ac.uk::10fbe303-8818-42e4-8b6d-3d55e496baf7" providerId="AD" clId="Web-{36502BCC-ED48-B6ED-6A9C-5FB84ECA9DB9}" dt="2021-01-11T10:14:25.790" v="21"/>
        <pc:sldMkLst>
          <pc:docMk/>
          <pc:sldMk cId="3593806373" sldId="323"/>
        </pc:sldMkLst>
        <pc:spChg chg="del mod">
          <ac:chgData name="Cooper, Alison (STFC,DL,AST)" userId="S::alison.cooper@stfc.ac.uk::10fbe303-8818-42e4-8b6d-3d55e496baf7" providerId="AD" clId="Web-{36502BCC-ED48-B6ED-6A9C-5FB84ECA9DB9}" dt="2021-01-11T09:59:06.349" v="10"/>
          <ac:spMkLst>
            <pc:docMk/>
            <pc:sldMk cId="3593806373" sldId="323"/>
            <ac:spMk id="4" creationId="{00000000-0000-0000-0000-000000000000}"/>
          </ac:spMkLst>
        </pc:spChg>
        <pc:spChg chg="del mod">
          <ac:chgData name="Cooper, Alison (STFC,DL,AST)" userId="S::alison.cooper@stfc.ac.uk::10fbe303-8818-42e4-8b6d-3d55e496baf7" providerId="AD" clId="Web-{36502BCC-ED48-B6ED-6A9C-5FB84ECA9DB9}" dt="2021-01-11T10:14:06.461" v="16"/>
          <ac:spMkLst>
            <pc:docMk/>
            <pc:sldMk cId="3593806373" sldId="323"/>
            <ac:spMk id="5" creationId="{00000000-0000-0000-0000-000000000000}"/>
          </ac:spMkLst>
        </pc:spChg>
        <pc:spChg chg="add del mod">
          <ac:chgData name="Cooper, Alison (STFC,DL,AST)" userId="S::alison.cooper@stfc.ac.uk::10fbe303-8818-42e4-8b6d-3d55e496baf7" providerId="AD" clId="Web-{36502BCC-ED48-B6ED-6A9C-5FB84ECA9DB9}" dt="2021-01-11T09:59:09.427" v="12"/>
          <ac:spMkLst>
            <pc:docMk/>
            <pc:sldMk cId="3593806373" sldId="323"/>
            <ac:spMk id="6" creationId="{16CDC7A0-5842-46B9-9A0A-6F3110D11739}"/>
          </ac:spMkLst>
        </pc:spChg>
        <pc:spChg chg="add mod">
          <ac:chgData name="Cooper, Alison (STFC,DL,AST)" userId="S::alison.cooper@stfc.ac.uk::10fbe303-8818-42e4-8b6d-3d55e496baf7" providerId="AD" clId="Web-{36502BCC-ED48-B6ED-6A9C-5FB84ECA9DB9}" dt="2021-01-11T09:59:13.224" v="13" actId="1076"/>
          <ac:spMkLst>
            <pc:docMk/>
            <pc:sldMk cId="3593806373" sldId="323"/>
            <ac:spMk id="8" creationId="{EB26FD60-46FA-4861-801D-ADDB458A04BA}"/>
          </ac:spMkLst>
        </pc:spChg>
        <pc:picChg chg="del">
          <ac:chgData name="Cooper, Alison (STFC,DL,AST)" userId="S::alison.cooper@stfc.ac.uk::10fbe303-8818-42e4-8b6d-3d55e496baf7" providerId="AD" clId="Web-{36502BCC-ED48-B6ED-6A9C-5FB84ECA9DB9}" dt="2021-01-11T09:58:53.083" v="4"/>
          <ac:picMkLst>
            <pc:docMk/>
            <pc:sldMk cId="3593806373" sldId="323"/>
            <ac:picMk id="2" creationId="{00000000-0000-0000-0000-000000000000}"/>
          </ac:picMkLst>
        </pc:picChg>
        <pc:picChg chg="add del mod">
          <ac:chgData name="Cooper, Alison (STFC,DL,AST)" userId="S::alison.cooper@stfc.ac.uk::10fbe303-8818-42e4-8b6d-3d55e496baf7" providerId="AD" clId="Web-{36502BCC-ED48-B6ED-6A9C-5FB84ECA9DB9}" dt="2021-01-11T10:14:12.493" v="18"/>
          <ac:picMkLst>
            <pc:docMk/>
            <pc:sldMk cId="3593806373" sldId="323"/>
            <ac:picMk id="9" creationId="{951B3990-D01D-49C5-A9F7-CDE70ACC1C8D}"/>
          </ac:picMkLst>
        </pc:picChg>
        <pc:picChg chg="add del mod">
          <ac:chgData name="Cooper, Alison (STFC,DL,AST)" userId="S::alison.cooper@stfc.ac.uk::10fbe303-8818-42e4-8b6d-3d55e496baf7" providerId="AD" clId="Web-{36502BCC-ED48-B6ED-6A9C-5FB84ECA9DB9}" dt="2021-01-11T10:14:25.790" v="21"/>
          <ac:picMkLst>
            <pc:docMk/>
            <pc:sldMk cId="3593806373" sldId="323"/>
            <ac:picMk id="10" creationId="{C08B5281-44A4-4ED8-8579-7FC479879DD2}"/>
          </ac:picMkLst>
        </pc:picChg>
      </pc:sldChg>
    </pc:docChg>
  </pc:docChgLst>
  <pc:docChgLst>
    <pc:chgData name="Shepherd, Ben (STFC,DL,AST)" userId="S::ben.shepherd@stfc.ac.uk::02dc61e3-dc23-405d-ab34-f2dd386ee475" providerId="AD" clId="Web-{3A6E1E4C-7B41-02C3-176F-3B51852B657D}"/>
    <pc:docChg chg="addSld">
      <pc:chgData name="Shepherd, Ben (STFC,DL,AST)" userId="S::ben.shepherd@stfc.ac.uk::02dc61e3-dc23-405d-ab34-f2dd386ee475" providerId="AD" clId="Web-{3A6E1E4C-7B41-02C3-176F-3B51852B657D}" dt="2022-06-13T14:11:08.211" v="0"/>
      <pc:docMkLst>
        <pc:docMk/>
      </pc:docMkLst>
      <pc:sldChg chg="new">
        <pc:chgData name="Shepherd, Ben (STFC,DL,AST)" userId="S::ben.shepherd@stfc.ac.uk::02dc61e3-dc23-405d-ab34-f2dd386ee475" providerId="AD" clId="Web-{3A6E1E4C-7B41-02C3-176F-3B51852B657D}" dt="2022-06-13T14:11:08.211" v="0"/>
        <pc:sldMkLst>
          <pc:docMk/>
          <pc:sldMk cId="3469913722" sldId="330"/>
        </pc:sldMkLst>
      </pc:sldChg>
    </pc:docChg>
  </pc:docChgLst>
  <pc:docChgLst>
    <pc:chgData name="Baker, Emily (STFC,DL,AST)" userId="S::emily.baker@stfc.ac.uk::cd63b128-5bbb-4867-bad5-e2b99d3ce767" providerId="AD" clId="Web-{A3CD3792-BE52-E769-36A5-25492CF82058}"/>
    <pc:docChg chg="addSld delSld modSld">
      <pc:chgData name="Baker, Emily (STFC,DL,AST)" userId="S::emily.baker@stfc.ac.uk::cd63b128-5bbb-4867-bad5-e2b99d3ce767" providerId="AD" clId="Web-{A3CD3792-BE52-E769-36A5-25492CF82058}" dt="2022-09-12T08:02:56.313" v="27" actId="1076"/>
      <pc:docMkLst>
        <pc:docMk/>
      </pc:docMkLst>
      <pc:sldChg chg="new del">
        <pc:chgData name="Baker, Emily (STFC,DL,AST)" userId="S::emily.baker@stfc.ac.uk::cd63b128-5bbb-4867-bad5-e2b99d3ce767" providerId="AD" clId="Web-{A3CD3792-BE52-E769-36A5-25492CF82058}" dt="2022-09-12T08:01:17.358" v="2"/>
        <pc:sldMkLst>
          <pc:docMk/>
          <pc:sldMk cId="2256123215" sldId="339"/>
        </pc:sldMkLst>
      </pc:sldChg>
      <pc:sldChg chg="addSp delSp modSp add">
        <pc:chgData name="Baker, Emily (STFC,DL,AST)" userId="S::emily.baker@stfc.ac.uk::cd63b128-5bbb-4867-bad5-e2b99d3ce767" providerId="AD" clId="Web-{A3CD3792-BE52-E769-36A5-25492CF82058}" dt="2022-09-12T08:02:17.156" v="21" actId="1076"/>
        <pc:sldMkLst>
          <pc:docMk/>
          <pc:sldMk cId="2822486550" sldId="340"/>
        </pc:sldMkLst>
        <pc:spChg chg="mod">
          <ac:chgData name="Baker, Emily (STFC,DL,AST)" userId="S::emily.baker@stfc.ac.uk::cd63b128-5bbb-4867-bad5-e2b99d3ce767" providerId="AD" clId="Web-{A3CD3792-BE52-E769-36A5-25492CF82058}" dt="2022-09-12T08:01:59.296" v="13" actId="20577"/>
          <ac:spMkLst>
            <pc:docMk/>
            <pc:sldMk cId="2822486550" sldId="340"/>
            <ac:spMk id="2" creationId="{E4195EB9-0469-D0C3-D888-08713B2A2A90}"/>
          </ac:spMkLst>
        </pc:spChg>
        <pc:spChg chg="mod">
          <ac:chgData name="Baker, Emily (STFC,DL,AST)" userId="S::emily.baker@stfc.ac.uk::cd63b128-5bbb-4867-bad5-e2b99d3ce767" providerId="AD" clId="Web-{A3CD3792-BE52-E769-36A5-25492CF82058}" dt="2022-09-12T08:02:06.859" v="19" actId="14100"/>
          <ac:spMkLst>
            <pc:docMk/>
            <pc:sldMk cId="2822486550" sldId="340"/>
            <ac:spMk id="4" creationId="{BAB8E094-F309-EB68-7CDB-E15AC3DE2E46}"/>
          </ac:spMkLst>
        </pc:spChg>
        <pc:picChg chg="del">
          <ac:chgData name="Baker, Emily (STFC,DL,AST)" userId="S::emily.baker@stfc.ac.uk::cd63b128-5bbb-4867-bad5-e2b99d3ce767" providerId="AD" clId="Web-{A3CD3792-BE52-E769-36A5-25492CF82058}" dt="2022-09-12T08:01:18.686" v="3"/>
          <ac:picMkLst>
            <pc:docMk/>
            <pc:sldMk cId="2822486550" sldId="340"/>
            <ac:picMk id="3" creationId="{940CB9EA-246F-1FC2-B5E3-E61BBF6B0E8F}"/>
          </ac:picMkLst>
        </pc:picChg>
        <pc:picChg chg="add mod">
          <ac:chgData name="Baker, Emily (STFC,DL,AST)" userId="S::emily.baker@stfc.ac.uk::cd63b128-5bbb-4867-bad5-e2b99d3ce767" providerId="AD" clId="Web-{A3CD3792-BE52-E769-36A5-25492CF82058}" dt="2022-09-12T08:02:17.156" v="21" actId="1076"/>
          <ac:picMkLst>
            <pc:docMk/>
            <pc:sldMk cId="2822486550" sldId="340"/>
            <ac:picMk id="5" creationId="{7B9E0472-05E8-6E06-CA5D-8ADB6319E445}"/>
          </ac:picMkLst>
        </pc:picChg>
      </pc:sldChg>
      <pc:sldChg chg="addSp modSp new">
        <pc:chgData name="Baker, Emily (STFC,DL,AST)" userId="S::emily.baker@stfc.ac.uk::cd63b128-5bbb-4867-bad5-e2b99d3ce767" providerId="AD" clId="Web-{A3CD3792-BE52-E769-36A5-25492CF82058}" dt="2022-09-12T08:02:56.313" v="27" actId="1076"/>
        <pc:sldMkLst>
          <pc:docMk/>
          <pc:sldMk cId="338964602" sldId="341"/>
        </pc:sldMkLst>
        <pc:spChg chg="add mod">
          <ac:chgData name="Baker, Emily (STFC,DL,AST)" userId="S::emily.baker@stfc.ac.uk::cd63b128-5bbb-4867-bad5-e2b99d3ce767" providerId="AD" clId="Web-{A3CD3792-BE52-E769-36A5-25492CF82058}" dt="2022-09-12T08:02:53.157" v="25" actId="1076"/>
          <ac:spMkLst>
            <pc:docMk/>
            <pc:sldMk cId="338964602" sldId="341"/>
            <ac:spMk id="2" creationId="{82FEB15A-D653-FFA1-E5BE-AE44AD0039B6}"/>
          </ac:spMkLst>
        </pc:spChg>
        <pc:spChg chg="add mod">
          <ac:chgData name="Baker, Emily (STFC,DL,AST)" userId="S::emily.baker@stfc.ac.uk::cd63b128-5bbb-4867-bad5-e2b99d3ce767" providerId="AD" clId="Web-{A3CD3792-BE52-E769-36A5-25492CF82058}" dt="2022-09-12T08:02:55.204" v="26" actId="1076"/>
          <ac:spMkLst>
            <pc:docMk/>
            <pc:sldMk cId="338964602" sldId="341"/>
            <ac:spMk id="3" creationId="{2300F5E5-1E2F-636F-2E6F-24E2AD4ACC22}"/>
          </ac:spMkLst>
        </pc:spChg>
        <pc:picChg chg="add mod">
          <ac:chgData name="Baker, Emily (STFC,DL,AST)" userId="S::emily.baker@stfc.ac.uk::cd63b128-5bbb-4867-bad5-e2b99d3ce767" providerId="AD" clId="Web-{A3CD3792-BE52-E769-36A5-25492CF82058}" dt="2022-09-12T08:02:56.313" v="27" actId="1076"/>
          <ac:picMkLst>
            <pc:docMk/>
            <pc:sldMk cId="338964602" sldId="341"/>
            <ac:picMk id="4" creationId="{E1242E1C-1A2E-9D48-DEA4-1D3F2F1B4D08}"/>
          </ac:picMkLst>
        </pc:picChg>
      </pc:sldChg>
    </pc:docChg>
  </pc:docChgLst>
  <pc:docChgLst>
    <pc:chgData name="Baker, Emily (STFC,DL,AST)" userId="S::emily.baker@stfc.ac.uk::cd63b128-5bbb-4867-bad5-e2b99d3ce767" providerId="AD" clId="Web-{4E4F2141-982F-530A-4189-8E2F9BA9DBE2}"/>
    <pc:docChg chg="addSld modSld addMainMaster modMainMaster">
      <pc:chgData name="Baker, Emily (STFC,DL,AST)" userId="S::emily.baker@stfc.ac.uk::cd63b128-5bbb-4867-bad5-e2b99d3ce767" providerId="AD" clId="Web-{4E4F2141-982F-530A-4189-8E2F9BA9DBE2}" dt="2021-10-11T13:48:19.704" v="53" actId="1076"/>
      <pc:docMkLst>
        <pc:docMk/>
      </pc:docMkLst>
      <pc:sldChg chg="modSp add">
        <pc:chgData name="Baker, Emily (STFC,DL,AST)" userId="S::emily.baker@stfc.ac.uk::cd63b128-5bbb-4867-bad5-e2b99d3ce767" providerId="AD" clId="Web-{4E4F2141-982F-530A-4189-8E2F9BA9DBE2}" dt="2021-10-11T13:46:34.139" v="23" actId="1076"/>
        <pc:sldMkLst>
          <pc:docMk/>
          <pc:sldMk cId="368772803" sldId="374"/>
        </pc:sldMkLst>
        <pc:spChg chg="mod">
          <ac:chgData name="Baker, Emily (STFC,DL,AST)" userId="S::emily.baker@stfc.ac.uk::cd63b128-5bbb-4867-bad5-e2b99d3ce767" providerId="AD" clId="Web-{4E4F2141-982F-530A-4189-8E2F9BA9DBE2}" dt="2021-10-11T13:46:34.139" v="23" actId="1076"/>
          <ac:spMkLst>
            <pc:docMk/>
            <pc:sldMk cId="368772803" sldId="374"/>
            <ac:spMk id="10" creationId="{00000000-0000-0000-0000-000000000000}"/>
          </ac:spMkLst>
        </pc:spChg>
      </pc:sldChg>
      <pc:sldChg chg="addSp delSp modSp add">
        <pc:chgData name="Baker, Emily (STFC,DL,AST)" userId="S::emily.baker@stfc.ac.uk::cd63b128-5bbb-4867-bad5-e2b99d3ce767" providerId="AD" clId="Web-{4E4F2141-982F-530A-4189-8E2F9BA9DBE2}" dt="2021-10-11T13:48:19.704" v="53" actId="1076"/>
        <pc:sldMkLst>
          <pc:docMk/>
          <pc:sldMk cId="4058155424" sldId="375"/>
        </pc:sldMkLst>
        <pc:spChg chg="del">
          <ac:chgData name="Baker, Emily (STFC,DL,AST)" userId="S::emily.baker@stfc.ac.uk::cd63b128-5bbb-4867-bad5-e2b99d3ce767" providerId="AD" clId="Web-{4E4F2141-982F-530A-4189-8E2F9BA9DBE2}" dt="2021-10-11T13:47:41.765" v="44"/>
          <ac:spMkLst>
            <pc:docMk/>
            <pc:sldMk cId="4058155424" sldId="375"/>
            <ac:spMk id="2" creationId="{00000000-0000-0000-0000-000000000000}"/>
          </ac:spMkLst>
        </pc:spChg>
        <pc:spChg chg="add mod">
          <ac:chgData name="Baker, Emily (STFC,DL,AST)" userId="S::emily.baker@stfc.ac.uk::cd63b128-5bbb-4867-bad5-e2b99d3ce767" providerId="AD" clId="Web-{4E4F2141-982F-530A-4189-8E2F9BA9DBE2}" dt="2021-10-11T13:47:55.328" v="50" actId="1076"/>
          <ac:spMkLst>
            <pc:docMk/>
            <pc:sldMk cId="4058155424" sldId="375"/>
            <ac:spMk id="3" creationId="{FF8D3E34-0435-49A6-9568-42B69892A060}"/>
          </ac:spMkLst>
        </pc:spChg>
        <pc:spChg chg="add del mod">
          <ac:chgData name="Baker, Emily (STFC,DL,AST)" userId="S::emily.baker@stfc.ac.uk::cd63b128-5bbb-4867-bad5-e2b99d3ce767" providerId="AD" clId="Web-{4E4F2141-982F-530A-4189-8E2F9BA9DBE2}" dt="2021-10-11T13:47:52.313" v="49"/>
          <ac:spMkLst>
            <pc:docMk/>
            <pc:sldMk cId="4058155424" sldId="375"/>
            <ac:spMk id="7" creationId="{95E38DD3-8860-4EE6-AA70-148316B5DEBB}"/>
          </ac:spMkLst>
        </pc:spChg>
        <pc:spChg chg="mod">
          <ac:chgData name="Baker, Emily (STFC,DL,AST)" userId="S::emily.baker@stfc.ac.uk::cd63b128-5bbb-4867-bad5-e2b99d3ce767" providerId="AD" clId="Web-{4E4F2141-982F-530A-4189-8E2F9BA9DBE2}" dt="2021-10-11T13:48:03.344" v="52" actId="20577"/>
          <ac:spMkLst>
            <pc:docMk/>
            <pc:sldMk cId="4058155424" sldId="375"/>
            <ac:spMk id="8" creationId="{00000000-0000-0000-0000-000000000000}"/>
          </ac:spMkLst>
        </pc:spChg>
        <pc:picChg chg="mod">
          <ac:chgData name="Baker, Emily (STFC,DL,AST)" userId="S::emily.baker@stfc.ac.uk::cd63b128-5bbb-4867-bad5-e2b99d3ce767" providerId="AD" clId="Web-{4E4F2141-982F-530A-4189-8E2F9BA9DBE2}" dt="2021-10-11T13:48:19.704" v="53" actId="1076"/>
          <ac:picMkLst>
            <pc:docMk/>
            <pc:sldMk cId="4058155424" sldId="375"/>
            <ac:picMk id="4" creationId="{00000000-0000-0000-0000-000000000000}"/>
          </ac:picMkLst>
        </pc:picChg>
      </pc:sldChg>
      <pc:sldMasterChg chg="addSldLayout modSldLayout">
        <pc:chgData name="Baker, Emily (STFC,DL,AST)" userId="S::emily.baker@stfc.ac.uk::cd63b128-5bbb-4867-bad5-e2b99d3ce767" providerId="AD" clId="Web-{4E4F2141-982F-530A-4189-8E2F9BA9DBE2}" dt="2021-10-11T13:45:58.076" v="0"/>
        <pc:sldMasterMkLst>
          <pc:docMk/>
          <pc:sldMasterMk cId="4187440669" sldId="2147483802"/>
        </pc:sldMasterMkLst>
        <pc:sldLayoutChg chg="replId">
          <pc:chgData name="Baker, Emily (STFC,DL,AST)" userId="S::emily.baker@stfc.ac.uk::cd63b128-5bbb-4867-bad5-e2b99d3ce767" providerId="AD" clId="Web-{4E4F2141-982F-530A-4189-8E2F9BA9DBE2}" dt="2021-10-11T13:45:58.076" v="0"/>
          <pc:sldLayoutMkLst>
            <pc:docMk/>
            <pc:sldMasterMk cId="4187440669" sldId="2147483802"/>
            <pc:sldLayoutMk cId="3588085549" sldId="2147483790"/>
          </pc:sldLayoutMkLst>
        </pc:sldLayoutChg>
        <pc:sldLayoutChg chg="add">
          <pc:chgData name="Baker, Emily (STFC,DL,AST)" userId="S::emily.baker@stfc.ac.uk::cd63b128-5bbb-4867-bad5-e2b99d3ce767" providerId="AD" clId="Web-{4E4F2141-982F-530A-4189-8E2F9BA9DBE2}" dt="2021-10-11T13:45:58.076" v="0"/>
          <pc:sldLayoutMkLst>
            <pc:docMk/>
            <pc:sldMasterMk cId="4187440669" sldId="2147483802"/>
            <pc:sldLayoutMk cId="771516683" sldId="2147483848"/>
          </pc:sldLayoutMkLst>
        </pc:sldLayoutChg>
      </pc:sldMasterChg>
      <pc:sldMasterChg chg="add addSldLayout">
        <pc:chgData name="Baker, Emily (STFC,DL,AST)" userId="S::emily.baker@stfc.ac.uk::cd63b128-5bbb-4867-bad5-e2b99d3ce767" providerId="AD" clId="Web-{4E4F2141-982F-530A-4189-8E2F9BA9DBE2}" dt="2021-10-11T13:47:05.374" v="24"/>
        <pc:sldMasterMkLst>
          <pc:docMk/>
          <pc:sldMasterMk cId="2205590946" sldId="2147483850"/>
        </pc:sldMasterMkLst>
        <pc:sldLayoutChg chg="add">
          <pc:chgData name="Baker, Emily (STFC,DL,AST)" userId="S::emily.baker@stfc.ac.uk::cd63b128-5bbb-4867-bad5-e2b99d3ce767" providerId="AD" clId="Web-{4E4F2141-982F-530A-4189-8E2F9BA9DBE2}" dt="2021-10-11T13:47:05.374" v="24"/>
          <pc:sldLayoutMkLst>
            <pc:docMk/>
            <pc:sldMasterMk cId="2205590946" sldId="2147483850"/>
            <pc:sldLayoutMk cId="2729039318" sldId="2147483851"/>
          </pc:sldLayoutMkLst>
        </pc:sldLayoutChg>
        <pc:sldLayoutChg chg="add">
          <pc:chgData name="Baker, Emily (STFC,DL,AST)" userId="S::emily.baker@stfc.ac.uk::cd63b128-5bbb-4867-bad5-e2b99d3ce767" providerId="AD" clId="Web-{4E4F2141-982F-530A-4189-8E2F9BA9DBE2}" dt="2021-10-11T13:47:05.374" v="24"/>
          <pc:sldLayoutMkLst>
            <pc:docMk/>
            <pc:sldMasterMk cId="2205590946" sldId="2147483850"/>
            <pc:sldLayoutMk cId="3830814069" sldId="2147483852"/>
          </pc:sldLayoutMkLst>
        </pc:sldLayoutChg>
        <pc:sldLayoutChg chg="add">
          <pc:chgData name="Baker, Emily (STFC,DL,AST)" userId="S::emily.baker@stfc.ac.uk::cd63b128-5bbb-4867-bad5-e2b99d3ce767" providerId="AD" clId="Web-{4E4F2141-982F-530A-4189-8E2F9BA9DBE2}" dt="2021-10-11T13:47:05.374" v="24"/>
          <pc:sldLayoutMkLst>
            <pc:docMk/>
            <pc:sldMasterMk cId="2205590946" sldId="2147483850"/>
            <pc:sldLayoutMk cId="1647615665" sldId="2147483853"/>
          </pc:sldLayoutMkLst>
        </pc:sldLayoutChg>
        <pc:sldLayoutChg chg="add">
          <pc:chgData name="Baker, Emily (STFC,DL,AST)" userId="S::emily.baker@stfc.ac.uk::cd63b128-5bbb-4867-bad5-e2b99d3ce767" providerId="AD" clId="Web-{4E4F2141-982F-530A-4189-8E2F9BA9DBE2}" dt="2021-10-11T13:47:05.374" v="24"/>
          <pc:sldLayoutMkLst>
            <pc:docMk/>
            <pc:sldMasterMk cId="2205590946" sldId="2147483850"/>
            <pc:sldLayoutMk cId="2437312008" sldId="2147483854"/>
          </pc:sldLayoutMkLst>
        </pc:sldLayoutChg>
        <pc:sldLayoutChg chg="add">
          <pc:chgData name="Baker, Emily (STFC,DL,AST)" userId="S::emily.baker@stfc.ac.uk::cd63b128-5bbb-4867-bad5-e2b99d3ce767" providerId="AD" clId="Web-{4E4F2141-982F-530A-4189-8E2F9BA9DBE2}" dt="2021-10-11T13:47:05.374" v="24"/>
          <pc:sldLayoutMkLst>
            <pc:docMk/>
            <pc:sldMasterMk cId="2205590946" sldId="2147483850"/>
            <pc:sldLayoutMk cId="3246279798" sldId="2147483855"/>
          </pc:sldLayoutMkLst>
        </pc:sldLayoutChg>
        <pc:sldLayoutChg chg="add">
          <pc:chgData name="Baker, Emily (STFC,DL,AST)" userId="S::emily.baker@stfc.ac.uk::cd63b128-5bbb-4867-bad5-e2b99d3ce767" providerId="AD" clId="Web-{4E4F2141-982F-530A-4189-8E2F9BA9DBE2}" dt="2021-10-11T13:47:05.374" v="24"/>
          <pc:sldLayoutMkLst>
            <pc:docMk/>
            <pc:sldMasterMk cId="2205590946" sldId="2147483850"/>
            <pc:sldLayoutMk cId="1217493212" sldId="2147483856"/>
          </pc:sldLayoutMkLst>
        </pc:sldLayoutChg>
        <pc:sldLayoutChg chg="add">
          <pc:chgData name="Baker, Emily (STFC,DL,AST)" userId="S::emily.baker@stfc.ac.uk::cd63b128-5bbb-4867-bad5-e2b99d3ce767" providerId="AD" clId="Web-{4E4F2141-982F-530A-4189-8E2F9BA9DBE2}" dt="2021-10-11T13:47:05.374" v="24"/>
          <pc:sldLayoutMkLst>
            <pc:docMk/>
            <pc:sldMasterMk cId="2205590946" sldId="2147483850"/>
            <pc:sldLayoutMk cId="814179345" sldId="2147483857"/>
          </pc:sldLayoutMkLst>
        </pc:sldLayoutChg>
        <pc:sldLayoutChg chg="add">
          <pc:chgData name="Baker, Emily (STFC,DL,AST)" userId="S::emily.baker@stfc.ac.uk::cd63b128-5bbb-4867-bad5-e2b99d3ce767" providerId="AD" clId="Web-{4E4F2141-982F-530A-4189-8E2F9BA9DBE2}" dt="2021-10-11T13:47:05.374" v="24"/>
          <pc:sldLayoutMkLst>
            <pc:docMk/>
            <pc:sldMasterMk cId="2205590946" sldId="2147483850"/>
            <pc:sldLayoutMk cId="1042415431" sldId="2147483858"/>
          </pc:sldLayoutMkLst>
        </pc:sldLayoutChg>
        <pc:sldLayoutChg chg="add">
          <pc:chgData name="Baker, Emily (STFC,DL,AST)" userId="S::emily.baker@stfc.ac.uk::cd63b128-5bbb-4867-bad5-e2b99d3ce767" providerId="AD" clId="Web-{4E4F2141-982F-530A-4189-8E2F9BA9DBE2}" dt="2021-10-11T13:47:05.374" v="24"/>
          <pc:sldLayoutMkLst>
            <pc:docMk/>
            <pc:sldMasterMk cId="2205590946" sldId="2147483850"/>
            <pc:sldLayoutMk cId="3709048953" sldId="2147483859"/>
          </pc:sldLayoutMkLst>
        </pc:sldLayoutChg>
        <pc:sldLayoutChg chg="add">
          <pc:chgData name="Baker, Emily (STFC,DL,AST)" userId="S::emily.baker@stfc.ac.uk::cd63b128-5bbb-4867-bad5-e2b99d3ce767" providerId="AD" clId="Web-{4E4F2141-982F-530A-4189-8E2F9BA9DBE2}" dt="2021-10-11T13:47:05.374" v="24"/>
          <pc:sldLayoutMkLst>
            <pc:docMk/>
            <pc:sldMasterMk cId="2205590946" sldId="2147483850"/>
            <pc:sldLayoutMk cId="3064966733" sldId="2147483860"/>
          </pc:sldLayoutMkLst>
        </pc:sldLayoutChg>
        <pc:sldLayoutChg chg="add">
          <pc:chgData name="Baker, Emily (STFC,DL,AST)" userId="S::emily.baker@stfc.ac.uk::cd63b128-5bbb-4867-bad5-e2b99d3ce767" providerId="AD" clId="Web-{4E4F2141-982F-530A-4189-8E2F9BA9DBE2}" dt="2021-10-11T13:47:05.374" v="24"/>
          <pc:sldLayoutMkLst>
            <pc:docMk/>
            <pc:sldMasterMk cId="2205590946" sldId="2147483850"/>
            <pc:sldLayoutMk cId="1103974618" sldId="2147483861"/>
          </pc:sldLayoutMkLst>
        </pc:sldLayoutChg>
      </pc:sldMasterChg>
    </pc:docChg>
  </pc:docChgLst>
  <pc:docChgLst>
    <pc:chgData name="Clarke, Jim (STFC,DL,AST)" userId="S::jim.clarke@stfc.ac.uk::cfbc3bf2-f1c3-43b3-bd3d-aaf645717052" providerId="AD" clId="Web-{4F1110FC-1646-1339-2383-66321BF95988}"/>
    <pc:docChg chg="addSld modSld sldOrd">
      <pc:chgData name="Clarke, Jim (STFC,DL,AST)" userId="S::jim.clarke@stfc.ac.uk::cfbc3bf2-f1c3-43b3-bd3d-aaf645717052" providerId="AD" clId="Web-{4F1110FC-1646-1339-2383-66321BF95988}" dt="2021-03-16T17:22:01.749" v="238"/>
      <pc:docMkLst>
        <pc:docMk/>
      </pc:docMkLst>
      <pc:sldChg chg="addSp delSp modSp">
        <pc:chgData name="Clarke, Jim (STFC,DL,AST)" userId="S::jim.clarke@stfc.ac.uk::cfbc3bf2-f1c3-43b3-bd3d-aaf645717052" providerId="AD" clId="Web-{4F1110FC-1646-1339-2383-66321BF95988}" dt="2021-03-16T17:01:52.443" v="183"/>
        <pc:sldMkLst>
          <pc:docMk/>
          <pc:sldMk cId="1765546322" sldId="321"/>
        </pc:sldMkLst>
        <pc:picChg chg="add del mod">
          <ac:chgData name="Clarke, Jim (STFC,DL,AST)" userId="S::jim.clarke@stfc.ac.uk::cfbc3bf2-f1c3-43b3-bd3d-aaf645717052" providerId="AD" clId="Web-{4F1110FC-1646-1339-2383-66321BF95988}" dt="2021-03-16T17:01:52.443" v="183"/>
          <ac:picMkLst>
            <pc:docMk/>
            <pc:sldMk cId="1765546322" sldId="321"/>
            <ac:picMk id="5" creationId="{7775A8F2-E938-4814-980D-21171E7611FE}"/>
          </ac:picMkLst>
        </pc:picChg>
      </pc:sldChg>
      <pc:sldChg chg="ord">
        <pc:chgData name="Clarke, Jim (STFC,DL,AST)" userId="S::jim.clarke@stfc.ac.uk::cfbc3bf2-f1c3-43b3-bd3d-aaf645717052" providerId="AD" clId="Web-{4F1110FC-1646-1339-2383-66321BF95988}" dt="2021-03-16T16:48:45.224" v="0"/>
        <pc:sldMkLst>
          <pc:docMk/>
          <pc:sldMk cId="3091611516" sldId="339"/>
        </pc:sldMkLst>
      </pc:sldChg>
      <pc:sldChg chg="delSp modSp add replId">
        <pc:chgData name="Clarke, Jim (STFC,DL,AST)" userId="S::jim.clarke@stfc.ac.uk::cfbc3bf2-f1c3-43b3-bd3d-aaf645717052" providerId="AD" clId="Web-{4F1110FC-1646-1339-2383-66321BF95988}" dt="2021-03-16T17:01:40.098" v="181" actId="20577"/>
        <pc:sldMkLst>
          <pc:docMk/>
          <pc:sldMk cId="3683712666" sldId="342"/>
        </pc:sldMkLst>
        <pc:spChg chg="del">
          <ac:chgData name="Clarke, Jim (STFC,DL,AST)" userId="S::jim.clarke@stfc.ac.uk::cfbc3bf2-f1c3-43b3-bd3d-aaf645717052" providerId="AD" clId="Web-{4F1110FC-1646-1339-2383-66321BF95988}" dt="2021-03-16T16:49:45.728" v="12"/>
          <ac:spMkLst>
            <pc:docMk/>
            <pc:sldMk cId="3683712666" sldId="342"/>
            <ac:spMk id="4" creationId="{00000000-0000-0000-0000-000000000000}"/>
          </ac:spMkLst>
        </pc:spChg>
        <pc:spChg chg="mod">
          <ac:chgData name="Clarke, Jim (STFC,DL,AST)" userId="S::jim.clarke@stfc.ac.uk::cfbc3bf2-f1c3-43b3-bd3d-aaf645717052" providerId="AD" clId="Web-{4F1110FC-1646-1339-2383-66321BF95988}" dt="2021-03-16T16:49:27.258" v="10" actId="20577"/>
          <ac:spMkLst>
            <pc:docMk/>
            <pc:sldMk cId="3683712666" sldId="342"/>
            <ac:spMk id="9" creationId="{DE67786B-8CF6-7140-A9BE-F2F0A0F1F7F0}"/>
          </ac:spMkLst>
        </pc:spChg>
        <pc:spChg chg="del">
          <ac:chgData name="Clarke, Jim (STFC,DL,AST)" userId="S::jim.clarke@stfc.ac.uk::cfbc3bf2-f1c3-43b3-bd3d-aaf645717052" providerId="AD" clId="Web-{4F1110FC-1646-1339-2383-66321BF95988}" dt="2021-03-16T16:49:40.556" v="11"/>
          <ac:spMkLst>
            <pc:docMk/>
            <pc:sldMk cId="3683712666" sldId="342"/>
            <ac:spMk id="10" creationId="{00000000-0000-0000-0000-000000000000}"/>
          </ac:spMkLst>
        </pc:spChg>
        <pc:spChg chg="mod">
          <ac:chgData name="Clarke, Jim (STFC,DL,AST)" userId="S::jim.clarke@stfc.ac.uk::cfbc3bf2-f1c3-43b3-bd3d-aaf645717052" providerId="AD" clId="Web-{4F1110FC-1646-1339-2383-66321BF95988}" dt="2021-03-16T17:01:40.098" v="181" actId="20577"/>
          <ac:spMkLst>
            <pc:docMk/>
            <pc:sldMk cId="3683712666" sldId="342"/>
            <ac:spMk id="11" creationId="{00000000-0000-0000-0000-000000000000}"/>
          </ac:spMkLst>
        </pc:spChg>
        <pc:spChg chg="mod">
          <ac:chgData name="Clarke, Jim (STFC,DL,AST)" userId="S::jim.clarke@stfc.ac.uk::cfbc3bf2-f1c3-43b3-bd3d-aaf645717052" providerId="AD" clId="Web-{4F1110FC-1646-1339-2383-66321BF95988}" dt="2021-03-16T16:49:14.023" v="5" actId="20577"/>
          <ac:spMkLst>
            <pc:docMk/>
            <pc:sldMk cId="3683712666" sldId="342"/>
            <ac:spMk id="12" creationId="{00000000-0000-0000-0000-000000000000}"/>
          </ac:spMkLst>
        </pc:spChg>
      </pc:sldChg>
      <pc:sldChg chg="addSp delSp modSp new">
        <pc:chgData name="Clarke, Jim (STFC,DL,AST)" userId="S::jim.clarke@stfc.ac.uk::cfbc3bf2-f1c3-43b3-bd3d-aaf645717052" providerId="AD" clId="Web-{4F1110FC-1646-1339-2383-66321BF95988}" dt="2021-03-16T17:19:46.303" v="229" actId="1076"/>
        <pc:sldMkLst>
          <pc:docMk/>
          <pc:sldMk cId="3500133721" sldId="343"/>
        </pc:sldMkLst>
        <pc:spChg chg="add mod">
          <ac:chgData name="Clarke, Jim (STFC,DL,AST)" userId="S::jim.clarke@stfc.ac.uk::cfbc3bf2-f1c3-43b3-bd3d-aaf645717052" providerId="AD" clId="Web-{4F1110FC-1646-1339-2383-66321BF95988}" dt="2021-03-16T17:19:46.303" v="229" actId="1076"/>
          <ac:spMkLst>
            <pc:docMk/>
            <pc:sldMk cId="3500133721" sldId="343"/>
            <ac:spMk id="5" creationId="{1E74EF0E-079A-4DB2-A769-0500DEF99BDE}"/>
          </ac:spMkLst>
        </pc:spChg>
        <pc:picChg chg="add del mod">
          <ac:chgData name="Clarke, Jim (STFC,DL,AST)" userId="S::jim.clarke@stfc.ac.uk::cfbc3bf2-f1c3-43b3-bd3d-aaf645717052" providerId="AD" clId="Web-{4F1110FC-1646-1339-2383-66321BF95988}" dt="2021-03-16T17:03:27.386" v="193"/>
          <ac:picMkLst>
            <pc:docMk/>
            <pc:sldMk cId="3500133721" sldId="343"/>
            <ac:picMk id="3" creationId="{3F6F2D80-23CF-4D81-AD65-8291BCC82445}"/>
          </ac:picMkLst>
        </pc:picChg>
        <pc:picChg chg="add mod">
          <ac:chgData name="Clarke, Jim (STFC,DL,AST)" userId="S::jim.clarke@stfc.ac.uk::cfbc3bf2-f1c3-43b3-bd3d-aaf645717052" providerId="AD" clId="Web-{4F1110FC-1646-1339-2383-66321BF95988}" dt="2021-03-16T17:15:19.491" v="197" actId="1076"/>
          <ac:picMkLst>
            <pc:docMk/>
            <pc:sldMk cId="3500133721" sldId="343"/>
            <ac:picMk id="4" creationId="{A7D84711-AFC8-487E-AA66-55D07BA1436A}"/>
          </ac:picMkLst>
        </pc:picChg>
      </pc:sldChg>
      <pc:sldChg chg="addSp delSp modSp new mod setBg setClrOvrMap">
        <pc:chgData name="Clarke, Jim (STFC,DL,AST)" userId="S::jim.clarke@stfc.ac.uk::cfbc3bf2-f1c3-43b3-bd3d-aaf645717052" providerId="AD" clId="Web-{4F1110FC-1646-1339-2383-66321BF95988}" dt="2021-03-16T17:21:08.089" v="230"/>
        <pc:sldMkLst>
          <pc:docMk/>
          <pc:sldMk cId="2848582126" sldId="344"/>
        </pc:sldMkLst>
        <pc:spChg chg="mod">
          <ac:chgData name="Clarke, Jim (STFC,DL,AST)" userId="S::jim.clarke@stfc.ac.uk::cfbc3bf2-f1c3-43b3-bd3d-aaf645717052" providerId="AD" clId="Web-{4F1110FC-1646-1339-2383-66321BF95988}" dt="2021-03-16T17:15:59.743" v="205"/>
          <ac:spMkLst>
            <pc:docMk/>
            <pc:sldMk cId="2848582126" sldId="344"/>
            <ac:spMk id="2" creationId="{2942DDC3-E0B7-4881-8EBD-93CA19F64487}"/>
          </ac:spMkLst>
        </pc:spChg>
        <pc:spChg chg="add">
          <ac:chgData name="Clarke, Jim (STFC,DL,AST)" userId="S::jim.clarke@stfc.ac.uk::cfbc3bf2-f1c3-43b3-bd3d-aaf645717052" providerId="AD" clId="Web-{4F1110FC-1646-1339-2383-66321BF95988}" dt="2021-03-16T17:21:08.089" v="230"/>
          <ac:spMkLst>
            <pc:docMk/>
            <pc:sldMk cId="2848582126" sldId="344"/>
            <ac:spMk id="4" creationId="{F44189EE-E464-424C-AD2B-15234542687E}"/>
          </ac:spMkLst>
        </pc:spChg>
        <pc:spChg chg="add del">
          <ac:chgData name="Clarke, Jim (STFC,DL,AST)" userId="S::jim.clarke@stfc.ac.uk::cfbc3bf2-f1c3-43b3-bd3d-aaf645717052" providerId="AD" clId="Web-{4F1110FC-1646-1339-2383-66321BF95988}" dt="2021-03-16T17:15:56.915" v="202"/>
          <ac:spMkLst>
            <pc:docMk/>
            <pc:sldMk cId="2848582126" sldId="344"/>
            <ac:spMk id="8" creationId="{A4AC5506-6312-4701-8D3C-40187889A947}"/>
          </ac:spMkLst>
        </pc:spChg>
        <pc:picChg chg="add mod">
          <ac:chgData name="Clarke, Jim (STFC,DL,AST)" userId="S::jim.clarke@stfc.ac.uk::cfbc3bf2-f1c3-43b3-bd3d-aaf645717052" providerId="AD" clId="Web-{4F1110FC-1646-1339-2383-66321BF95988}" dt="2021-03-16T17:16:07.400" v="207" actId="1076"/>
          <ac:picMkLst>
            <pc:docMk/>
            <pc:sldMk cId="2848582126" sldId="344"/>
            <ac:picMk id="3" creationId="{0C09D330-72E2-4189-ABCA-33CDB40A413E}"/>
          </ac:picMkLst>
        </pc:picChg>
      </pc:sldChg>
      <pc:sldChg chg="addSp modSp new mod setBg">
        <pc:chgData name="Clarke, Jim (STFC,DL,AST)" userId="S::jim.clarke@stfc.ac.uk::cfbc3bf2-f1c3-43b3-bd3d-aaf645717052" providerId="AD" clId="Web-{4F1110FC-1646-1339-2383-66321BF95988}" dt="2021-03-16T17:21:10.136" v="231"/>
        <pc:sldMkLst>
          <pc:docMk/>
          <pc:sldMk cId="487697541" sldId="345"/>
        </pc:sldMkLst>
        <pc:spChg chg="mod">
          <ac:chgData name="Clarke, Jim (STFC,DL,AST)" userId="S::jim.clarke@stfc.ac.uk::cfbc3bf2-f1c3-43b3-bd3d-aaf645717052" providerId="AD" clId="Web-{4F1110FC-1646-1339-2383-66321BF95988}" dt="2021-03-16T17:16:46.621" v="209"/>
          <ac:spMkLst>
            <pc:docMk/>
            <pc:sldMk cId="487697541" sldId="345"/>
            <ac:spMk id="2" creationId="{CBEE803A-232E-45DF-B8D3-BFDBCFC2E529}"/>
          </ac:spMkLst>
        </pc:spChg>
        <pc:spChg chg="add">
          <ac:chgData name="Clarke, Jim (STFC,DL,AST)" userId="S::jim.clarke@stfc.ac.uk::cfbc3bf2-f1c3-43b3-bd3d-aaf645717052" providerId="AD" clId="Web-{4F1110FC-1646-1339-2383-66321BF95988}" dt="2021-03-16T17:21:10.136" v="231"/>
          <ac:spMkLst>
            <pc:docMk/>
            <pc:sldMk cId="487697541" sldId="345"/>
            <ac:spMk id="5" creationId="{80521733-779A-4DB9-B2D5-A6792C589574}"/>
          </ac:spMkLst>
        </pc:spChg>
        <pc:picChg chg="add mod">
          <ac:chgData name="Clarke, Jim (STFC,DL,AST)" userId="S::jim.clarke@stfc.ac.uk::cfbc3bf2-f1c3-43b3-bd3d-aaf645717052" providerId="AD" clId="Web-{4F1110FC-1646-1339-2383-66321BF95988}" dt="2021-03-16T17:16:54.543" v="212" actId="1076"/>
          <ac:picMkLst>
            <pc:docMk/>
            <pc:sldMk cId="487697541" sldId="345"/>
            <ac:picMk id="3" creationId="{735B5C2C-7120-4731-979F-02FD5825B529}"/>
          </ac:picMkLst>
        </pc:picChg>
      </pc:sldChg>
      <pc:sldChg chg="addSp delSp modSp new mod setBg">
        <pc:chgData name="Clarke, Jim (STFC,DL,AST)" userId="S::jim.clarke@stfc.ac.uk::cfbc3bf2-f1c3-43b3-bd3d-aaf645717052" providerId="AD" clId="Web-{4F1110FC-1646-1339-2383-66321BF95988}" dt="2021-03-16T17:22:01.749" v="238"/>
        <pc:sldMkLst>
          <pc:docMk/>
          <pc:sldMk cId="3501696861" sldId="346"/>
        </pc:sldMkLst>
        <pc:spChg chg="mod">
          <ac:chgData name="Clarke, Jim (STFC,DL,AST)" userId="S::jim.clarke@stfc.ac.uk::cfbc3bf2-f1c3-43b3-bd3d-aaf645717052" providerId="AD" clId="Web-{4F1110FC-1646-1339-2383-66321BF95988}" dt="2021-03-16T17:17:17.607" v="214"/>
          <ac:spMkLst>
            <pc:docMk/>
            <pc:sldMk cId="3501696861" sldId="346"/>
            <ac:spMk id="2" creationId="{A4C8C128-00C4-4EC3-BBDE-FEF176E914D6}"/>
          </ac:spMkLst>
        </pc:spChg>
        <pc:spChg chg="add">
          <ac:chgData name="Clarke, Jim (STFC,DL,AST)" userId="S::jim.clarke@stfc.ac.uk::cfbc3bf2-f1c3-43b3-bd3d-aaf645717052" providerId="AD" clId="Web-{4F1110FC-1646-1339-2383-66321BF95988}" dt="2021-03-16T17:21:12.230" v="232"/>
          <ac:spMkLst>
            <pc:docMk/>
            <pc:sldMk cId="3501696861" sldId="346"/>
            <ac:spMk id="5" creationId="{F56970BC-93FF-4DB1-950F-FAAC76BEF869}"/>
          </ac:spMkLst>
        </pc:spChg>
        <pc:spChg chg="add del mod">
          <ac:chgData name="Clarke, Jim (STFC,DL,AST)" userId="S::jim.clarke@stfc.ac.uk::cfbc3bf2-f1c3-43b3-bd3d-aaf645717052" providerId="AD" clId="Web-{4F1110FC-1646-1339-2383-66321BF95988}" dt="2021-03-16T17:22:01.749" v="238"/>
          <ac:spMkLst>
            <pc:docMk/>
            <pc:sldMk cId="3501696861" sldId="346"/>
            <ac:spMk id="6" creationId="{C6CF0DDB-3F49-4DAE-BCEE-82F6FBB355F8}"/>
          </ac:spMkLst>
        </pc:spChg>
        <pc:picChg chg="add mod">
          <ac:chgData name="Clarke, Jim (STFC,DL,AST)" userId="S::jim.clarke@stfc.ac.uk::cfbc3bf2-f1c3-43b3-bd3d-aaf645717052" providerId="AD" clId="Web-{4F1110FC-1646-1339-2383-66321BF95988}" dt="2021-03-16T17:17:27.764" v="217" actId="14100"/>
          <ac:picMkLst>
            <pc:docMk/>
            <pc:sldMk cId="3501696861" sldId="346"/>
            <ac:picMk id="3" creationId="{7153DD13-44A4-44D2-A9A7-AB3F68ACC622}"/>
          </ac:picMkLst>
        </pc:picChg>
      </pc:sldChg>
      <pc:sldChg chg="addSp modSp new mod setBg">
        <pc:chgData name="Clarke, Jim (STFC,DL,AST)" userId="S::jim.clarke@stfc.ac.uk::cfbc3bf2-f1c3-43b3-bd3d-aaf645717052" providerId="AD" clId="Web-{4F1110FC-1646-1339-2383-66321BF95988}" dt="2021-03-16T17:21:15.793" v="233"/>
        <pc:sldMkLst>
          <pc:docMk/>
          <pc:sldMk cId="2369670665" sldId="347"/>
        </pc:sldMkLst>
        <pc:spChg chg="mod">
          <ac:chgData name="Clarke, Jim (STFC,DL,AST)" userId="S::jim.clarke@stfc.ac.uk::cfbc3bf2-f1c3-43b3-bd3d-aaf645717052" providerId="AD" clId="Web-{4F1110FC-1646-1339-2383-66321BF95988}" dt="2021-03-16T17:18:49.097" v="219"/>
          <ac:spMkLst>
            <pc:docMk/>
            <pc:sldMk cId="2369670665" sldId="347"/>
            <ac:spMk id="2" creationId="{DD368F29-E87E-4FE3-8501-515B5E373A51}"/>
          </ac:spMkLst>
        </pc:spChg>
        <pc:spChg chg="add">
          <ac:chgData name="Clarke, Jim (STFC,DL,AST)" userId="S::jim.clarke@stfc.ac.uk::cfbc3bf2-f1c3-43b3-bd3d-aaf645717052" providerId="AD" clId="Web-{4F1110FC-1646-1339-2383-66321BF95988}" dt="2021-03-16T17:21:15.793" v="233"/>
          <ac:spMkLst>
            <pc:docMk/>
            <pc:sldMk cId="2369670665" sldId="347"/>
            <ac:spMk id="5" creationId="{8E4B27FF-EB75-4D14-8054-77F88778E3B7}"/>
          </ac:spMkLst>
        </pc:spChg>
        <pc:picChg chg="add mod">
          <ac:chgData name="Clarke, Jim (STFC,DL,AST)" userId="S::jim.clarke@stfc.ac.uk::cfbc3bf2-f1c3-43b3-bd3d-aaf645717052" providerId="AD" clId="Web-{4F1110FC-1646-1339-2383-66321BF95988}" dt="2021-03-16T17:19:02.410" v="223" actId="14100"/>
          <ac:picMkLst>
            <pc:docMk/>
            <pc:sldMk cId="2369670665" sldId="347"/>
            <ac:picMk id="3" creationId="{96847E1E-ADB0-4F5D-817A-2899D4D6B4F5}"/>
          </ac:picMkLst>
        </pc:picChg>
      </pc:sldChg>
    </pc:docChg>
  </pc:docChgLst>
  <pc:docChgLst>
    <pc:chgData name="Baker, Emily (STFC,DL,AST)" userId="S::emily.baker@stfc.ac.uk::cd63b128-5bbb-4867-bad5-e2b99d3ce767" providerId="AD" clId="Web-{959BC138-D1BA-4F77-27C8-C09A84F8EFF4}"/>
    <pc:docChg chg="addSld delSld modSld">
      <pc:chgData name="Baker, Emily (STFC,DL,AST)" userId="S::emily.baker@stfc.ac.uk::cd63b128-5bbb-4867-bad5-e2b99d3ce767" providerId="AD" clId="Web-{959BC138-D1BA-4F77-27C8-C09A84F8EFF4}" dt="2021-01-27T10:47:16.518" v="16"/>
      <pc:docMkLst>
        <pc:docMk/>
      </pc:docMkLst>
      <pc:sldChg chg="modSp">
        <pc:chgData name="Baker, Emily (STFC,DL,AST)" userId="S::emily.baker@stfc.ac.uk::cd63b128-5bbb-4867-bad5-e2b99d3ce767" providerId="AD" clId="Web-{959BC138-D1BA-4F77-27C8-C09A84F8EFF4}" dt="2021-01-27T10:46:58.252" v="3" actId="20577"/>
        <pc:sldMkLst>
          <pc:docMk/>
          <pc:sldMk cId="3224382533" sldId="257"/>
        </pc:sldMkLst>
        <pc:spChg chg="mod">
          <ac:chgData name="Baker, Emily (STFC,DL,AST)" userId="S::emily.baker@stfc.ac.uk::cd63b128-5bbb-4867-bad5-e2b99d3ce767" providerId="AD" clId="Web-{959BC138-D1BA-4F77-27C8-C09A84F8EFF4}" dt="2021-01-27T10:46:58.252" v="3" actId="20577"/>
          <ac:spMkLst>
            <pc:docMk/>
            <pc:sldMk cId="3224382533" sldId="257"/>
            <ac:spMk id="12" creationId="{00000000-0000-0000-0000-000000000000}"/>
          </ac:spMkLst>
        </pc:spChg>
      </pc:sldChg>
      <pc:sldChg chg="add del">
        <pc:chgData name="Baker, Emily (STFC,DL,AST)" userId="S::emily.baker@stfc.ac.uk::cd63b128-5bbb-4867-bad5-e2b99d3ce767" providerId="AD" clId="Web-{959BC138-D1BA-4F77-27C8-C09A84F8EFF4}" dt="2021-01-27T10:47:05.331" v="7"/>
        <pc:sldMkLst>
          <pc:docMk/>
          <pc:sldMk cId="4135436572" sldId="319"/>
        </pc:sldMkLst>
      </pc:sldChg>
      <pc:sldChg chg="del">
        <pc:chgData name="Baker, Emily (STFC,DL,AST)" userId="S::emily.baker@stfc.ac.uk::cd63b128-5bbb-4867-bad5-e2b99d3ce767" providerId="AD" clId="Web-{959BC138-D1BA-4F77-27C8-C09A84F8EFF4}" dt="2021-01-27T10:47:07.768" v="8"/>
        <pc:sldMkLst>
          <pc:docMk/>
          <pc:sldMk cId="4095742836" sldId="322"/>
        </pc:sldMkLst>
      </pc:sldChg>
      <pc:sldChg chg="del">
        <pc:chgData name="Baker, Emily (STFC,DL,AST)" userId="S::emily.baker@stfc.ac.uk::cd63b128-5bbb-4867-bad5-e2b99d3ce767" providerId="AD" clId="Web-{959BC138-D1BA-4F77-27C8-C09A84F8EFF4}" dt="2021-01-27T10:47:13.784" v="14"/>
        <pc:sldMkLst>
          <pc:docMk/>
          <pc:sldMk cId="3593806373" sldId="323"/>
        </pc:sldMkLst>
      </pc:sldChg>
      <pc:sldChg chg="del">
        <pc:chgData name="Baker, Emily (STFC,DL,AST)" userId="S::emily.baker@stfc.ac.uk::cd63b128-5bbb-4867-bad5-e2b99d3ce767" providerId="AD" clId="Web-{959BC138-D1BA-4F77-27C8-C09A84F8EFF4}" dt="2021-01-27T10:47:10.753" v="10"/>
        <pc:sldMkLst>
          <pc:docMk/>
          <pc:sldMk cId="3694215016" sldId="324"/>
        </pc:sldMkLst>
      </pc:sldChg>
      <pc:sldChg chg="del">
        <pc:chgData name="Baker, Emily (STFC,DL,AST)" userId="S::emily.baker@stfc.ac.uk::cd63b128-5bbb-4867-bad5-e2b99d3ce767" providerId="AD" clId="Web-{959BC138-D1BA-4F77-27C8-C09A84F8EFF4}" dt="2021-01-27T10:47:02.628" v="5"/>
        <pc:sldMkLst>
          <pc:docMk/>
          <pc:sldMk cId="27067606" sldId="325"/>
        </pc:sldMkLst>
      </pc:sldChg>
      <pc:sldChg chg="del">
        <pc:chgData name="Baker, Emily (STFC,DL,AST)" userId="S::emily.baker@stfc.ac.uk::cd63b128-5bbb-4867-bad5-e2b99d3ce767" providerId="AD" clId="Web-{959BC138-D1BA-4F77-27C8-C09A84F8EFF4}" dt="2021-01-27T10:47:11.550" v="11"/>
        <pc:sldMkLst>
          <pc:docMk/>
          <pc:sldMk cId="2560215676" sldId="326"/>
        </pc:sldMkLst>
      </pc:sldChg>
      <pc:sldChg chg="del">
        <pc:chgData name="Baker, Emily (STFC,DL,AST)" userId="S::emily.baker@stfc.ac.uk::cd63b128-5bbb-4867-bad5-e2b99d3ce767" providerId="AD" clId="Web-{959BC138-D1BA-4F77-27C8-C09A84F8EFF4}" dt="2021-01-27T10:47:01.971" v="4"/>
        <pc:sldMkLst>
          <pc:docMk/>
          <pc:sldMk cId="3889163022" sldId="327"/>
        </pc:sldMkLst>
      </pc:sldChg>
      <pc:sldChg chg="del">
        <pc:chgData name="Baker, Emily (STFC,DL,AST)" userId="S::emily.baker@stfc.ac.uk::cd63b128-5bbb-4867-bad5-e2b99d3ce767" providerId="AD" clId="Web-{959BC138-D1BA-4F77-27C8-C09A84F8EFF4}" dt="2021-01-27T10:47:08.909" v="9"/>
        <pc:sldMkLst>
          <pc:docMk/>
          <pc:sldMk cId="2614474948" sldId="328"/>
        </pc:sldMkLst>
      </pc:sldChg>
      <pc:sldChg chg="del">
        <pc:chgData name="Baker, Emily (STFC,DL,AST)" userId="S::emily.baker@stfc.ac.uk::cd63b128-5bbb-4867-bad5-e2b99d3ce767" providerId="AD" clId="Web-{959BC138-D1BA-4F77-27C8-C09A84F8EFF4}" dt="2021-01-27T10:47:12.175" v="12"/>
        <pc:sldMkLst>
          <pc:docMk/>
          <pc:sldMk cId="1775846972" sldId="329"/>
        </pc:sldMkLst>
      </pc:sldChg>
      <pc:sldChg chg="del">
        <pc:chgData name="Baker, Emily (STFC,DL,AST)" userId="S::emily.baker@stfc.ac.uk::cd63b128-5bbb-4867-bad5-e2b99d3ce767" providerId="AD" clId="Web-{959BC138-D1BA-4F77-27C8-C09A84F8EFF4}" dt="2021-01-27T10:47:13.050" v="13"/>
        <pc:sldMkLst>
          <pc:docMk/>
          <pc:sldMk cId="1307082704" sldId="330"/>
        </pc:sldMkLst>
      </pc:sldChg>
      <pc:sldChg chg="del">
        <pc:chgData name="Baker, Emily (STFC,DL,AST)" userId="S::emily.baker@stfc.ac.uk::cd63b128-5bbb-4867-bad5-e2b99d3ce767" providerId="AD" clId="Web-{959BC138-D1BA-4F77-27C8-C09A84F8EFF4}" dt="2021-01-27T10:47:16.018" v="15"/>
        <pc:sldMkLst>
          <pc:docMk/>
          <pc:sldMk cId="1807863175" sldId="331"/>
        </pc:sldMkLst>
      </pc:sldChg>
      <pc:sldChg chg="del">
        <pc:chgData name="Baker, Emily (STFC,DL,AST)" userId="S::emily.baker@stfc.ac.uk::cd63b128-5bbb-4867-bad5-e2b99d3ce767" providerId="AD" clId="Web-{959BC138-D1BA-4F77-27C8-C09A84F8EFF4}" dt="2021-01-27T10:47:16.518" v="16"/>
        <pc:sldMkLst>
          <pc:docMk/>
          <pc:sldMk cId="2394658932" sldId="332"/>
        </pc:sldMkLst>
      </pc:sldChg>
    </pc:docChg>
  </pc:docChgLst>
  <pc:docChgLst>
    <pc:chgData name="Clarke, Jim (STFC,DL,AST)" userId="S::jim.clarke@stfc.ac.uk::cfbc3bf2-f1c3-43b3-bd3d-aaf645717052" providerId="AD" clId="Web-{BEA3AF9C-C059-8847-F19F-A5C76908D81F}"/>
    <pc:docChg chg="modSld">
      <pc:chgData name="Clarke, Jim (STFC,DL,AST)" userId="S::jim.clarke@stfc.ac.uk::cfbc3bf2-f1c3-43b3-bd3d-aaf645717052" providerId="AD" clId="Web-{BEA3AF9C-C059-8847-F19F-A5C76908D81F}" dt="2021-09-09T11:44:23.428" v="1" actId="20577"/>
      <pc:docMkLst>
        <pc:docMk/>
      </pc:docMkLst>
      <pc:sldChg chg="modSp">
        <pc:chgData name="Clarke, Jim (STFC,DL,AST)" userId="S::jim.clarke@stfc.ac.uk::cfbc3bf2-f1c3-43b3-bd3d-aaf645717052" providerId="AD" clId="Web-{BEA3AF9C-C059-8847-F19F-A5C76908D81F}" dt="2021-09-09T11:44:23.428" v="1" actId="20577"/>
        <pc:sldMkLst>
          <pc:docMk/>
          <pc:sldMk cId="3224382533" sldId="257"/>
        </pc:sldMkLst>
        <pc:spChg chg="mod">
          <ac:chgData name="Clarke, Jim (STFC,DL,AST)" userId="S::jim.clarke@stfc.ac.uk::cfbc3bf2-f1c3-43b3-bd3d-aaf645717052" providerId="AD" clId="Web-{BEA3AF9C-C059-8847-F19F-A5C76908D81F}" dt="2021-09-09T11:44:23.428" v="1" actId="20577"/>
          <ac:spMkLst>
            <pc:docMk/>
            <pc:sldMk cId="3224382533" sldId="257"/>
            <ac:spMk id="3" creationId="{78DB0FE0-A4AF-D848-8925-91A37993D74D}"/>
          </ac:spMkLst>
        </pc:spChg>
      </pc:sldChg>
    </pc:docChg>
  </pc:docChgLst>
  <pc:docChgLst>
    <pc:chgData name="Baker, Emily (STFC,DL,AST)" userId="S::emily.baker@stfc.ac.uk::cd63b128-5bbb-4867-bad5-e2b99d3ce767" providerId="AD" clId="Web-{153A87BB-47C5-8FAE-6BDE-C823EFBBCADD}"/>
    <pc:docChg chg="addSld delSld modSld sldOrd">
      <pc:chgData name="Baker, Emily (STFC,DL,AST)" userId="S::emily.baker@stfc.ac.uk::cd63b128-5bbb-4867-bad5-e2b99d3ce767" providerId="AD" clId="Web-{153A87BB-47C5-8FAE-6BDE-C823EFBBCADD}" dt="2022-12-09T15:22:26.664" v="19" actId="1076"/>
      <pc:docMkLst>
        <pc:docMk/>
      </pc:docMkLst>
      <pc:sldChg chg="modSp">
        <pc:chgData name="Baker, Emily (STFC,DL,AST)" userId="S::emily.baker@stfc.ac.uk::cd63b128-5bbb-4867-bad5-e2b99d3ce767" providerId="AD" clId="Web-{153A87BB-47C5-8FAE-6BDE-C823EFBBCADD}" dt="2022-12-09T15:21:46.147" v="3" actId="20577"/>
        <pc:sldMkLst>
          <pc:docMk/>
          <pc:sldMk cId="3667547723" sldId="311"/>
        </pc:sldMkLst>
        <pc:spChg chg="mod">
          <ac:chgData name="Baker, Emily (STFC,DL,AST)" userId="S::emily.baker@stfc.ac.uk::cd63b128-5bbb-4867-bad5-e2b99d3ce767" providerId="AD" clId="Web-{153A87BB-47C5-8FAE-6BDE-C823EFBBCADD}" dt="2022-12-09T15:21:46.147" v="3" actId="20577"/>
          <ac:spMkLst>
            <pc:docMk/>
            <pc:sldMk cId="3667547723" sldId="311"/>
            <ac:spMk id="16" creationId="{2422DBB9-7747-7041-8E78-C517CE8075C9}"/>
          </ac:spMkLst>
        </pc:spChg>
      </pc:sldChg>
      <pc:sldChg chg="addSp delSp modSp ord">
        <pc:chgData name="Baker, Emily (STFC,DL,AST)" userId="S::emily.baker@stfc.ac.uk::cd63b128-5bbb-4867-bad5-e2b99d3ce767" providerId="AD" clId="Web-{153A87BB-47C5-8FAE-6BDE-C823EFBBCADD}" dt="2022-12-09T15:22:26.664" v="19" actId="1076"/>
        <pc:sldMkLst>
          <pc:docMk/>
          <pc:sldMk cId="4274978566" sldId="336"/>
        </pc:sldMkLst>
        <pc:spChg chg="add mod">
          <ac:chgData name="Baker, Emily (STFC,DL,AST)" userId="S::emily.baker@stfc.ac.uk::cd63b128-5bbb-4867-bad5-e2b99d3ce767" providerId="AD" clId="Web-{153A87BB-47C5-8FAE-6BDE-C823EFBBCADD}" dt="2022-12-09T15:22:17.148" v="16" actId="1076"/>
          <ac:spMkLst>
            <pc:docMk/>
            <pc:sldMk cId="4274978566" sldId="336"/>
            <ac:spMk id="7" creationId="{6317876C-5BC4-4B5A-DC11-C6791BBD5B2D}"/>
          </ac:spMkLst>
        </pc:spChg>
        <pc:spChg chg="del mod">
          <ac:chgData name="Baker, Emily (STFC,DL,AST)" userId="S::emily.baker@stfc.ac.uk::cd63b128-5bbb-4867-bad5-e2b99d3ce767" providerId="AD" clId="Web-{153A87BB-47C5-8FAE-6BDE-C823EFBBCADD}" dt="2022-12-09T15:22:14.054" v="15"/>
          <ac:spMkLst>
            <pc:docMk/>
            <pc:sldMk cId="4274978566" sldId="336"/>
            <ac:spMk id="8" creationId="{A1A39C34-E01A-FD49-8603-2E8AE6BB5606}"/>
          </ac:spMkLst>
        </pc:spChg>
        <pc:picChg chg="add del">
          <ac:chgData name="Baker, Emily (STFC,DL,AST)" userId="S::emily.baker@stfc.ac.uk::cd63b128-5bbb-4867-bad5-e2b99d3ce767" providerId="AD" clId="Web-{153A87BB-47C5-8FAE-6BDE-C823EFBBCADD}" dt="2022-12-09T15:22:23.601" v="18"/>
          <ac:picMkLst>
            <pc:docMk/>
            <pc:sldMk cId="4274978566" sldId="336"/>
            <ac:picMk id="3" creationId="{54CF03B7-303B-82E6-E781-D8F45C349E33}"/>
          </ac:picMkLst>
        </pc:picChg>
        <pc:picChg chg="add del">
          <ac:chgData name="Baker, Emily (STFC,DL,AST)" userId="S::emily.baker@stfc.ac.uk::cd63b128-5bbb-4867-bad5-e2b99d3ce767" providerId="AD" clId="Web-{153A87BB-47C5-8FAE-6BDE-C823EFBBCADD}" dt="2022-12-09T15:22:11.492" v="14"/>
          <ac:picMkLst>
            <pc:docMk/>
            <pc:sldMk cId="4274978566" sldId="336"/>
            <ac:picMk id="10" creationId="{B72C1393-60E2-A215-4D05-081AFAB68A94}"/>
          </ac:picMkLst>
        </pc:picChg>
        <pc:picChg chg="add mod">
          <ac:chgData name="Baker, Emily (STFC,DL,AST)" userId="S::emily.baker@stfc.ac.uk::cd63b128-5bbb-4867-bad5-e2b99d3ce767" providerId="AD" clId="Web-{153A87BB-47C5-8FAE-6BDE-C823EFBBCADD}" dt="2022-12-09T15:22:26.664" v="19" actId="1076"/>
          <ac:picMkLst>
            <pc:docMk/>
            <pc:sldMk cId="4274978566" sldId="336"/>
            <ac:picMk id="12" creationId="{FB6F04DD-7BB6-BF99-802B-152D2D7079AB}"/>
          </ac:picMkLst>
        </pc:picChg>
      </pc:sldChg>
      <pc:sldChg chg="add">
        <pc:chgData name="Baker, Emily (STFC,DL,AST)" userId="S::emily.baker@stfc.ac.uk::cd63b128-5bbb-4867-bad5-e2b99d3ce767" providerId="AD" clId="Web-{153A87BB-47C5-8FAE-6BDE-C823EFBBCADD}" dt="2022-12-09T15:21:51.303" v="4"/>
        <pc:sldMkLst>
          <pc:docMk/>
          <pc:sldMk cId="136337014" sldId="339"/>
        </pc:sldMkLst>
      </pc:sldChg>
      <pc:sldChg chg="add">
        <pc:chgData name="Baker, Emily (STFC,DL,AST)" userId="S::emily.baker@stfc.ac.uk::cd63b128-5bbb-4867-bad5-e2b99d3ce767" providerId="AD" clId="Web-{153A87BB-47C5-8FAE-6BDE-C823EFBBCADD}" dt="2022-12-09T15:21:51.413" v="5"/>
        <pc:sldMkLst>
          <pc:docMk/>
          <pc:sldMk cId="2403076508" sldId="340"/>
        </pc:sldMkLst>
      </pc:sldChg>
      <pc:sldChg chg="add del">
        <pc:chgData name="Baker, Emily (STFC,DL,AST)" userId="S::emily.baker@stfc.ac.uk::cd63b128-5bbb-4867-bad5-e2b99d3ce767" providerId="AD" clId="Web-{153A87BB-47C5-8FAE-6BDE-C823EFBBCADD}" dt="2022-12-09T15:22:21.305" v="17"/>
        <pc:sldMkLst>
          <pc:docMk/>
          <pc:sldMk cId="2043399007" sldId="341"/>
        </pc:sldMkLst>
      </pc:sldChg>
      <pc:sldChg chg="add replId">
        <pc:chgData name="Baker, Emily (STFC,DL,AST)" userId="S::emily.baker@stfc.ac.uk::cd63b128-5bbb-4867-bad5-e2b99d3ce767" providerId="AD" clId="Web-{153A87BB-47C5-8FAE-6BDE-C823EFBBCADD}" dt="2022-12-09T15:21:53.944" v="7"/>
        <pc:sldMkLst>
          <pc:docMk/>
          <pc:sldMk cId="101396554" sldId="342"/>
        </pc:sldMkLst>
      </pc:sldChg>
    </pc:docChg>
  </pc:docChgLst>
  <pc:docChgLst>
    <pc:chgData name="Bradley, Julie (STFC,DL,AST)" userId="S::julie.bradley@stfc.ac.uk::9e1b5e17-edb4-44c4-be76-e4c304aafde4" providerId="AD" clId="Web-{6DCC60C3-ABC8-F999-072B-5FE413C6B8EC}"/>
    <pc:docChg chg="addSld modSld">
      <pc:chgData name="Bradley, Julie (STFC,DL,AST)" userId="S::julie.bradley@stfc.ac.uk::9e1b5e17-edb4-44c4-be76-e4c304aafde4" providerId="AD" clId="Web-{6DCC60C3-ABC8-F999-072B-5FE413C6B8EC}" dt="2022-03-08T10:57:30.897" v="156" actId="20577"/>
      <pc:docMkLst>
        <pc:docMk/>
      </pc:docMkLst>
      <pc:sldChg chg="addSp delSp modSp add replId">
        <pc:chgData name="Bradley, Julie (STFC,DL,AST)" userId="S::julie.bradley@stfc.ac.uk::9e1b5e17-edb4-44c4-be76-e4c304aafde4" providerId="AD" clId="Web-{6DCC60C3-ABC8-F999-072B-5FE413C6B8EC}" dt="2022-03-08T10:57:30.897" v="156" actId="20577"/>
        <pc:sldMkLst>
          <pc:docMk/>
          <pc:sldMk cId="1180155190" sldId="370"/>
        </pc:sldMkLst>
        <pc:spChg chg="mod">
          <ac:chgData name="Bradley, Julie (STFC,DL,AST)" userId="S::julie.bradley@stfc.ac.uk::9e1b5e17-edb4-44c4-be76-e4c304aafde4" providerId="AD" clId="Web-{6DCC60C3-ABC8-F999-072B-5FE413C6B8EC}" dt="2022-03-08T10:50:07.496" v="26" actId="20577"/>
          <ac:spMkLst>
            <pc:docMk/>
            <pc:sldMk cId="1180155190" sldId="370"/>
            <ac:spMk id="6" creationId="{00000000-0000-0000-0000-000000000000}"/>
          </ac:spMkLst>
        </pc:spChg>
        <pc:spChg chg="mod">
          <ac:chgData name="Bradley, Julie (STFC,DL,AST)" userId="S::julie.bradley@stfc.ac.uk::9e1b5e17-edb4-44c4-be76-e4c304aafde4" providerId="AD" clId="Web-{6DCC60C3-ABC8-F999-072B-5FE413C6B8EC}" dt="2022-03-08T10:57:30.897" v="156" actId="20577"/>
          <ac:spMkLst>
            <pc:docMk/>
            <pc:sldMk cId="1180155190" sldId="370"/>
            <ac:spMk id="10" creationId="{78916713-DE76-4849-9479-A04AE8BBB1E8}"/>
          </ac:spMkLst>
        </pc:spChg>
        <pc:picChg chg="add mod">
          <ac:chgData name="Bradley, Julie (STFC,DL,AST)" userId="S::julie.bradley@stfc.ac.uk::9e1b5e17-edb4-44c4-be76-e4c304aafde4" providerId="AD" clId="Web-{6DCC60C3-ABC8-F999-072B-5FE413C6B8EC}" dt="2022-03-08T10:49:09.120" v="7" actId="14100"/>
          <ac:picMkLst>
            <pc:docMk/>
            <pc:sldMk cId="1180155190" sldId="370"/>
            <ac:picMk id="2" creationId="{6C82A994-E564-450C-AC23-0FBBAF8FEC14}"/>
          </ac:picMkLst>
        </pc:picChg>
        <pc:picChg chg="del">
          <ac:chgData name="Bradley, Julie (STFC,DL,AST)" userId="S::julie.bradley@stfc.ac.uk::9e1b5e17-edb4-44c4-be76-e4c304aafde4" providerId="AD" clId="Web-{6DCC60C3-ABC8-F999-072B-5FE413C6B8EC}" dt="2022-03-08T10:48:49.494" v="1"/>
          <ac:picMkLst>
            <pc:docMk/>
            <pc:sldMk cId="1180155190" sldId="370"/>
            <ac:picMk id="5" creationId="{E8F10289-1FD2-4002-B2DA-75C00EAF5B4E}"/>
          </ac:picMkLst>
        </pc:picChg>
      </pc:sldChg>
    </pc:docChg>
  </pc:docChgLst>
  <pc:docChgLst>
    <pc:chgData name="Cooper, Alison (STFC,DL,AST)" userId="10fbe303-8818-42e4-8b6d-3d55e496baf7" providerId="ADAL" clId="{4239B2CE-3743-472A-8B52-1E6226652777}"/>
    <pc:docChg chg="modSld">
      <pc:chgData name="Cooper, Alison (STFC,DL,AST)" userId="10fbe303-8818-42e4-8b6d-3d55e496baf7" providerId="ADAL" clId="{4239B2CE-3743-472A-8B52-1E6226652777}" dt="2022-06-10T15:15:34.214" v="5" actId="1076"/>
      <pc:docMkLst>
        <pc:docMk/>
      </pc:docMkLst>
      <pc:sldChg chg="modSp mod">
        <pc:chgData name="Cooper, Alison (STFC,DL,AST)" userId="10fbe303-8818-42e4-8b6d-3d55e496baf7" providerId="ADAL" clId="{4239B2CE-3743-472A-8B52-1E6226652777}" dt="2022-06-10T15:14:48.506" v="0" actId="948"/>
        <pc:sldMkLst>
          <pc:docMk/>
          <pc:sldMk cId="2964655766" sldId="318"/>
        </pc:sldMkLst>
        <pc:spChg chg="mod">
          <ac:chgData name="Cooper, Alison (STFC,DL,AST)" userId="10fbe303-8818-42e4-8b6d-3d55e496baf7" providerId="ADAL" clId="{4239B2CE-3743-472A-8B52-1E6226652777}" dt="2022-06-10T15:14:48.506" v="0" actId="948"/>
          <ac:spMkLst>
            <pc:docMk/>
            <pc:sldMk cId="2964655766" sldId="318"/>
            <ac:spMk id="4" creationId="{5021207A-C734-817C-34B2-DF6D0FB9DEBC}"/>
          </ac:spMkLst>
        </pc:spChg>
      </pc:sldChg>
      <pc:sldChg chg="modSp mod">
        <pc:chgData name="Cooper, Alison (STFC,DL,AST)" userId="10fbe303-8818-42e4-8b6d-3d55e496baf7" providerId="ADAL" clId="{4239B2CE-3743-472A-8B52-1E6226652777}" dt="2022-06-10T15:15:00.443" v="2" actId="948"/>
        <pc:sldMkLst>
          <pc:docMk/>
          <pc:sldMk cId="982420637" sldId="319"/>
        </pc:sldMkLst>
        <pc:spChg chg="mod">
          <ac:chgData name="Cooper, Alison (STFC,DL,AST)" userId="10fbe303-8818-42e4-8b6d-3d55e496baf7" providerId="ADAL" clId="{4239B2CE-3743-472A-8B52-1E6226652777}" dt="2022-06-10T15:15:00.443" v="2" actId="948"/>
          <ac:spMkLst>
            <pc:docMk/>
            <pc:sldMk cId="982420637" sldId="319"/>
            <ac:spMk id="4" creationId="{9BA4D504-ACE5-B20C-8242-22F24B31CBB4}"/>
          </ac:spMkLst>
        </pc:spChg>
      </pc:sldChg>
      <pc:sldChg chg="modSp mod">
        <pc:chgData name="Cooper, Alison (STFC,DL,AST)" userId="10fbe303-8818-42e4-8b6d-3d55e496baf7" providerId="ADAL" clId="{4239B2CE-3743-472A-8B52-1E6226652777}" dt="2022-06-10T15:15:34.214" v="5" actId="1076"/>
        <pc:sldMkLst>
          <pc:docMk/>
          <pc:sldMk cId="3887475899" sldId="321"/>
        </pc:sldMkLst>
        <pc:spChg chg="mod">
          <ac:chgData name="Cooper, Alison (STFC,DL,AST)" userId="10fbe303-8818-42e4-8b6d-3d55e496baf7" providerId="ADAL" clId="{4239B2CE-3743-472A-8B52-1E6226652777}" dt="2022-06-10T15:15:34.214" v="5" actId="1076"/>
          <ac:spMkLst>
            <pc:docMk/>
            <pc:sldMk cId="3887475899" sldId="321"/>
            <ac:spMk id="4" creationId="{A0C6E421-119C-57D6-A626-087480E72D93}"/>
          </ac:spMkLst>
        </pc:spChg>
      </pc:sldChg>
    </pc:docChg>
  </pc:docChgLst>
  <pc:docChgLst>
    <pc:chgData name="Baker, Emily (STFC,DL,AST)" userId="S::emily.baker@stfc.ac.uk::cd63b128-5bbb-4867-bad5-e2b99d3ce767" providerId="AD" clId="Web-{F1906CE1-6990-1BAF-1D76-442A029EED37}"/>
    <pc:docChg chg="addSld addMainMaster">
      <pc:chgData name="Baker, Emily (STFC,DL,AST)" userId="S::emily.baker@stfc.ac.uk::cd63b128-5bbb-4867-bad5-e2b99d3ce767" providerId="AD" clId="Web-{F1906CE1-6990-1BAF-1D76-442A029EED37}" dt="2021-11-09T12:08:50.369" v="6"/>
      <pc:docMkLst>
        <pc:docMk/>
      </pc:docMkLst>
      <pc:sldChg chg="add">
        <pc:chgData name="Baker, Emily (STFC,DL,AST)" userId="S::emily.baker@stfc.ac.uk::cd63b128-5bbb-4867-bad5-e2b99d3ce767" providerId="AD" clId="Web-{F1906CE1-6990-1BAF-1D76-442A029EED37}" dt="2021-11-09T12:08:49.213" v="0"/>
        <pc:sldMkLst>
          <pc:docMk/>
          <pc:sldMk cId="385304203" sldId="370"/>
        </pc:sldMkLst>
      </pc:sldChg>
      <pc:sldChg chg="add">
        <pc:chgData name="Baker, Emily (STFC,DL,AST)" userId="S::emily.baker@stfc.ac.uk::cd63b128-5bbb-4867-bad5-e2b99d3ce767" providerId="AD" clId="Web-{F1906CE1-6990-1BAF-1D76-442A029EED37}" dt="2021-11-09T12:08:49.384" v="1"/>
        <pc:sldMkLst>
          <pc:docMk/>
          <pc:sldMk cId="4072538357" sldId="371"/>
        </pc:sldMkLst>
      </pc:sldChg>
      <pc:sldChg chg="add">
        <pc:chgData name="Baker, Emily (STFC,DL,AST)" userId="S::emily.baker@stfc.ac.uk::cd63b128-5bbb-4867-bad5-e2b99d3ce767" providerId="AD" clId="Web-{F1906CE1-6990-1BAF-1D76-442A029EED37}" dt="2021-11-09T12:08:49.681" v="2"/>
        <pc:sldMkLst>
          <pc:docMk/>
          <pc:sldMk cId="547341954" sldId="372"/>
        </pc:sldMkLst>
      </pc:sldChg>
      <pc:sldChg chg="add">
        <pc:chgData name="Baker, Emily (STFC,DL,AST)" userId="S::emily.baker@stfc.ac.uk::cd63b128-5bbb-4867-bad5-e2b99d3ce767" providerId="AD" clId="Web-{F1906CE1-6990-1BAF-1D76-442A029EED37}" dt="2021-11-09T12:08:49.884" v="3"/>
        <pc:sldMkLst>
          <pc:docMk/>
          <pc:sldMk cId="931342742" sldId="373"/>
        </pc:sldMkLst>
      </pc:sldChg>
      <pc:sldChg chg="add">
        <pc:chgData name="Baker, Emily (STFC,DL,AST)" userId="S::emily.baker@stfc.ac.uk::cd63b128-5bbb-4867-bad5-e2b99d3ce767" providerId="AD" clId="Web-{F1906CE1-6990-1BAF-1D76-442A029EED37}" dt="2021-11-09T12:08:50.103" v="4"/>
        <pc:sldMkLst>
          <pc:docMk/>
          <pc:sldMk cId="3420516509" sldId="374"/>
        </pc:sldMkLst>
      </pc:sldChg>
      <pc:sldChg chg="add">
        <pc:chgData name="Baker, Emily (STFC,DL,AST)" userId="S::emily.baker@stfc.ac.uk::cd63b128-5bbb-4867-bad5-e2b99d3ce767" providerId="AD" clId="Web-{F1906CE1-6990-1BAF-1D76-442A029EED37}" dt="2021-11-09T12:08:50.275" v="5"/>
        <pc:sldMkLst>
          <pc:docMk/>
          <pc:sldMk cId="1678520939" sldId="375"/>
        </pc:sldMkLst>
      </pc:sldChg>
      <pc:sldChg chg="add">
        <pc:chgData name="Baker, Emily (STFC,DL,AST)" userId="S::emily.baker@stfc.ac.uk::cd63b128-5bbb-4867-bad5-e2b99d3ce767" providerId="AD" clId="Web-{F1906CE1-6990-1BAF-1D76-442A029EED37}" dt="2021-11-09T12:08:50.369" v="6"/>
        <pc:sldMkLst>
          <pc:docMk/>
          <pc:sldMk cId="109817817" sldId="376"/>
        </pc:sldMkLst>
      </pc:sldChg>
      <pc:sldMasterChg chg="add addSldLayout">
        <pc:chgData name="Baker, Emily (STFC,DL,AST)" userId="S::emily.baker@stfc.ac.uk::cd63b128-5bbb-4867-bad5-e2b99d3ce767" providerId="AD" clId="Web-{F1906CE1-6990-1BAF-1D76-442A029EED37}" dt="2021-11-09T12:08:49.213" v="0"/>
        <pc:sldMasterMkLst>
          <pc:docMk/>
          <pc:sldMasterMk cId="967685184" sldId="2147483814"/>
        </pc:sldMasterMkLst>
        <pc:sldLayoutChg chg="add">
          <pc:chgData name="Baker, Emily (STFC,DL,AST)" userId="S::emily.baker@stfc.ac.uk::cd63b128-5bbb-4867-bad5-e2b99d3ce767" providerId="AD" clId="Web-{F1906CE1-6990-1BAF-1D76-442A029EED37}" dt="2021-11-09T12:08:49.213" v="0"/>
          <pc:sldLayoutMkLst>
            <pc:docMk/>
            <pc:sldMasterMk cId="967685184" sldId="2147483814"/>
            <pc:sldLayoutMk cId="229370617" sldId="2147483815"/>
          </pc:sldLayoutMkLst>
        </pc:sldLayoutChg>
        <pc:sldLayoutChg chg="add">
          <pc:chgData name="Baker, Emily (STFC,DL,AST)" userId="S::emily.baker@stfc.ac.uk::cd63b128-5bbb-4867-bad5-e2b99d3ce767" providerId="AD" clId="Web-{F1906CE1-6990-1BAF-1D76-442A029EED37}" dt="2021-11-09T12:08:49.213" v="0"/>
          <pc:sldLayoutMkLst>
            <pc:docMk/>
            <pc:sldMasterMk cId="967685184" sldId="2147483814"/>
            <pc:sldLayoutMk cId="2023929089" sldId="2147483816"/>
          </pc:sldLayoutMkLst>
        </pc:sldLayoutChg>
        <pc:sldLayoutChg chg="add">
          <pc:chgData name="Baker, Emily (STFC,DL,AST)" userId="S::emily.baker@stfc.ac.uk::cd63b128-5bbb-4867-bad5-e2b99d3ce767" providerId="AD" clId="Web-{F1906CE1-6990-1BAF-1D76-442A029EED37}" dt="2021-11-09T12:08:49.213" v="0"/>
          <pc:sldLayoutMkLst>
            <pc:docMk/>
            <pc:sldMasterMk cId="967685184" sldId="2147483814"/>
            <pc:sldLayoutMk cId="4118998753" sldId="2147483817"/>
          </pc:sldLayoutMkLst>
        </pc:sldLayoutChg>
        <pc:sldLayoutChg chg="add">
          <pc:chgData name="Baker, Emily (STFC,DL,AST)" userId="S::emily.baker@stfc.ac.uk::cd63b128-5bbb-4867-bad5-e2b99d3ce767" providerId="AD" clId="Web-{F1906CE1-6990-1BAF-1D76-442A029EED37}" dt="2021-11-09T12:08:49.213" v="0"/>
          <pc:sldLayoutMkLst>
            <pc:docMk/>
            <pc:sldMasterMk cId="967685184" sldId="2147483814"/>
            <pc:sldLayoutMk cId="1594672914" sldId="2147483818"/>
          </pc:sldLayoutMkLst>
        </pc:sldLayoutChg>
        <pc:sldLayoutChg chg="add">
          <pc:chgData name="Baker, Emily (STFC,DL,AST)" userId="S::emily.baker@stfc.ac.uk::cd63b128-5bbb-4867-bad5-e2b99d3ce767" providerId="AD" clId="Web-{F1906CE1-6990-1BAF-1D76-442A029EED37}" dt="2021-11-09T12:08:49.213" v="0"/>
          <pc:sldLayoutMkLst>
            <pc:docMk/>
            <pc:sldMasterMk cId="967685184" sldId="2147483814"/>
            <pc:sldLayoutMk cId="384870788" sldId="2147483819"/>
          </pc:sldLayoutMkLst>
        </pc:sldLayoutChg>
        <pc:sldLayoutChg chg="add">
          <pc:chgData name="Baker, Emily (STFC,DL,AST)" userId="S::emily.baker@stfc.ac.uk::cd63b128-5bbb-4867-bad5-e2b99d3ce767" providerId="AD" clId="Web-{F1906CE1-6990-1BAF-1D76-442A029EED37}" dt="2021-11-09T12:08:49.213" v="0"/>
          <pc:sldLayoutMkLst>
            <pc:docMk/>
            <pc:sldMasterMk cId="967685184" sldId="2147483814"/>
            <pc:sldLayoutMk cId="3918961846" sldId="2147483820"/>
          </pc:sldLayoutMkLst>
        </pc:sldLayoutChg>
        <pc:sldLayoutChg chg="add">
          <pc:chgData name="Baker, Emily (STFC,DL,AST)" userId="S::emily.baker@stfc.ac.uk::cd63b128-5bbb-4867-bad5-e2b99d3ce767" providerId="AD" clId="Web-{F1906CE1-6990-1BAF-1D76-442A029EED37}" dt="2021-11-09T12:08:49.213" v="0"/>
          <pc:sldLayoutMkLst>
            <pc:docMk/>
            <pc:sldMasterMk cId="967685184" sldId="2147483814"/>
            <pc:sldLayoutMk cId="3995455946" sldId="2147483821"/>
          </pc:sldLayoutMkLst>
        </pc:sldLayoutChg>
        <pc:sldLayoutChg chg="add">
          <pc:chgData name="Baker, Emily (STFC,DL,AST)" userId="S::emily.baker@stfc.ac.uk::cd63b128-5bbb-4867-bad5-e2b99d3ce767" providerId="AD" clId="Web-{F1906CE1-6990-1BAF-1D76-442A029EED37}" dt="2021-11-09T12:08:49.213" v="0"/>
          <pc:sldLayoutMkLst>
            <pc:docMk/>
            <pc:sldMasterMk cId="967685184" sldId="2147483814"/>
            <pc:sldLayoutMk cId="818596691" sldId="2147483822"/>
          </pc:sldLayoutMkLst>
        </pc:sldLayoutChg>
        <pc:sldLayoutChg chg="add">
          <pc:chgData name="Baker, Emily (STFC,DL,AST)" userId="S::emily.baker@stfc.ac.uk::cd63b128-5bbb-4867-bad5-e2b99d3ce767" providerId="AD" clId="Web-{F1906CE1-6990-1BAF-1D76-442A029EED37}" dt="2021-11-09T12:08:49.213" v="0"/>
          <pc:sldLayoutMkLst>
            <pc:docMk/>
            <pc:sldMasterMk cId="967685184" sldId="2147483814"/>
            <pc:sldLayoutMk cId="2985277991" sldId="2147483823"/>
          </pc:sldLayoutMkLst>
        </pc:sldLayoutChg>
      </pc:sldMasterChg>
    </pc:docChg>
  </pc:docChgLst>
  <pc:docChgLst>
    <pc:chgData name="Baker, Emily (STFC,DL,AST)" userId="S::emily.baker@stfc.ac.uk::cd63b128-5bbb-4867-bad5-e2b99d3ce767" providerId="AD" clId="Web-{216FA0D9-1379-130D-636A-458FC46E761A}"/>
    <pc:docChg chg="addSld sldOrd addMainMaster">
      <pc:chgData name="Baker, Emily (STFC,DL,AST)" userId="S::emily.baker@stfc.ac.uk::cd63b128-5bbb-4867-bad5-e2b99d3ce767" providerId="AD" clId="Web-{216FA0D9-1379-130D-636A-458FC46E761A}" dt="2021-10-12T09:38:34.350" v="1"/>
      <pc:docMkLst>
        <pc:docMk/>
      </pc:docMkLst>
      <pc:sldChg chg="add ord">
        <pc:chgData name="Baker, Emily (STFC,DL,AST)" userId="S::emily.baker@stfc.ac.uk::cd63b128-5bbb-4867-bad5-e2b99d3ce767" providerId="AD" clId="Web-{216FA0D9-1379-130D-636A-458FC46E761A}" dt="2021-10-12T09:38:34.350" v="1"/>
        <pc:sldMkLst>
          <pc:docMk/>
          <pc:sldMk cId="3419160459" sldId="384"/>
        </pc:sldMkLst>
      </pc:sldChg>
      <pc:sldMasterChg chg="add addSldLayout">
        <pc:chgData name="Baker, Emily (STFC,DL,AST)" userId="S::emily.baker@stfc.ac.uk::cd63b128-5bbb-4867-bad5-e2b99d3ce767" providerId="AD" clId="Web-{216FA0D9-1379-130D-636A-458FC46E761A}" dt="2021-10-12T09:38:31.678" v="0"/>
        <pc:sldMasterMkLst>
          <pc:docMk/>
          <pc:sldMasterMk cId="967685184" sldId="2147483791"/>
        </pc:sldMasterMkLst>
        <pc:sldLayoutChg chg="add">
          <pc:chgData name="Baker, Emily (STFC,DL,AST)" userId="S::emily.baker@stfc.ac.uk::cd63b128-5bbb-4867-bad5-e2b99d3ce767" providerId="AD" clId="Web-{216FA0D9-1379-130D-636A-458FC46E761A}" dt="2021-10-12T09:38:31.678" v="0"/>
          <pc:sldLayoutMkLst>
            <pc:docMk/>
            <pc:sldMasterMk cId="967685184" sldId="2147483791"/>
            <pc:sldLayoutMk cId="229370617" sldId="2147483792"/>
          </pc:sldLayoutMkLst>
        </pc:sldLayoutChg>
        <pc:sldLayoutChg chg="add">
          <pc:chgData name="Baker, Emily (STFC,DL,AST)" userId="S::emily.baker@stfc.ac.uk::cd63b128-5bbb-4867-bad5-e2b99d3ce767" providerId="AD" clId="Web-{216FA0D9-1379-130D-636A-458FC46E761A}" dt="2021-10-12T09:38:31.678" v="0"/>
          <pc:sldLayoutMkLst>
            <pc:docMk/>
            <pc:sldMasterMk cId="967685184" sldId="2147483791"/>
            <pc:sldLayoutMk cId="2023929089" sldId="2147483793"/>
          </pc:sldLayoutMkLst>
        </pc:sldLayoutChg>
        <pc:sldLayoutChg chg="add">
          <pc:chgData name="Baker, Emily (STFC,DL,AST)" userId="S::emily.baker@stfc.ac.uk::cd63b128-5bbb-4867-bad5-e2b99d3ce767" providerId="AD" clId="Web-{216FA0D9-1379-130D-636A-458FC46E761A}" dt="2021-10-12T09:38:31.678" v="0"/>
          <pc:sldLayoutMkLst>
            <pc:docMk/>
            <pc:sldMasterMk cId="967685184" sldId="2147483791"/>
            <pc:sldLayoutMk cId="4118998753" sldId="2147483794"/>
          </pc:sldLayoutMkLst>
        </pc:sldLayoutChg>
        <pc:sldLayoutChg chg="add">
          <pc:chgData name="Baker, Emily (STFC,DL,AST)" userId="S::emily.baker@stfc.ac.uk::cd63b128-5bbb-4867-bad5-e2b99d3ce767" providerId="AD" clId="Web-{216FA0D9-1379-130D-636A-458FC46E761A}" dt="2021-10-12T09:38:31.678" v="0"/>
          <pc:sldLayoutMkLst>
            <pc:docMk/>
            <pc:sldMasterMk cId="967685184" sldId="2147483791"/>
            <pc:sldLayoutMk cId="1594672914" sldId="2147483795"/>
          </pc:sldLayoutMkLst>
        </pc:sldLayoutChg>
        <pc:sldLayoutChg chg="add">
          <pc:chgData name="Baker, Emily (STFC,DL,AST)" userId="S::emily.baker@stfc.ac.uk::cd63b128-5bbb-4867-bad5-e2b99d3ce767" providerId="AD" clId="Web-{216FA0D9-1379-130D-636A-458FC46E761A}" dt="2021-10-12T09:38:31.678" v="0"/>
          <pc:sldLayoutMkLst>
            <pc:docMk/>
            <pc:sldMasterMk cId="967685184" sldId="2147483791"/>
            <pc:sldLayoutMk cId="384870788" sldId="2147483796"/>
          </pc:sldLayoutMkLst>
        </pc:sldLayoutChg>
        <pc:sldLayoutChg chg="add">
          <pc:chgData name="Baker, Emily (STFC,DL,AST)" userId="S::emily.baker@stfc.ac.uk::cd63b128-5bbb-4867-bad5-e2b99d3ce767" providerId="AD" clId="Web-{216FA0D9-1379-130D-636A-458FC46E761A}" dt="2021-10-12T09:38:31.678" v="0"/>
          <pc:sldLayoutMkLst>
            <pc:docMk/>
            <pc:sldMasterMk cId="967685184" sldId="2147483791"/>
            <pc:sldLayoutMk cId="3918961846" sldId="2147483797"/>
          </pc:sldLayoutMkLst>
        </pc:sldLayoutChg>
        <pc:sldLayoutChg chg="add">
          <pc:chgData name="Baker, Emily (STFC,DL,AST)" userId="S::emily.baker@stfc.ac.uk::cd63b128-5bbb-4867-bad5-e2b99d3ce767" providerId="AD" clId="Web-{216FA0D9-1379-130D-636A-458FC46E761A}" dt="2021-10-12T09:38:31.678" v="0"/>
          <pc:sldLayoutMkLst>
            <pc:docMk/>
            <pc:sldMasterMk cId="967685184" sldId="2147483791"/>
            <pc:sldLayoutMk cId="3995455946" sldId="2147483798"/>
          </pc:sldLayoutMkLst>
        </pc:sldLayoutChg>
        <pc:sldLayoutChg chg="add">
          <pc:chgData name="Baker, Emily (STFC,DL,AST)" userId="S::emily.baker@stfc.ac.uk::cd63b128-5bbb-4867-bad5-e2b99d3ce767" providerId="AD" clId="Web-{216FA0D9-1379-130D-636A-458FC46E761A}" dt="2021-10-12T09:38:31.678" v="0"/>
          <pc:sldLayoutMkLst>
            <pc:docMk/>
            <pc:sldMasterMk cId="967685184" sldId="2147483791"/>
            <pc:sldLayoutMk cId="818596691" sldId="2147483799"/>
          </pc:sldLayoutMkLst>
        </pc:sldLayoutChg>
        <pc:sldLayoutChg chg="add">
          <pc:chgData name="Baker, Emily (STFC,DL,AST)" userId="S::emily.baker@stfc.ac.uk::cd63b128-5bbb-4867-bad5-e2b99d3ce767" providerId="AD" clId="Web-{216FA0D9-1379-130D-636A-458FC46E761A}" dt="2021-10-12T09:38:31.678" v="0"/>
          <pc:sldLayoutMkLst>
            <pc:docMk/>
            <pc:sldMasterMk cId="967685184" sldId="2147483791"/>
            <pc:sldLayoutMk cId="2985277991" sldId="2147483800"/>
          </pc:sldLayoutMkLst>
        </pc:sldLayoutChg>
        <pc:sldLayoutChg chg="add">
          <pc:chgData name="Baker, Emily (STFC,DL,AST)" userId="S::emily.baker@stfc.ac.uk::cd63b128-5bbb-4867-bad5-e2b99d3ce767" providerId="AD" clId="Web-{216FA0D9-1379-130D-636A-458FC46E761A}" dt="2021-10-12T09:38:31.678" v="0"/>
          <pc:sldLayoutMkLst>
            <pc:docMk/>
            <pc:sldMasterMk cId="967685184" sldId="2147483791"/>
            <pc:sldLayoutMk cId="1749145785" sldId="2147483801"/>
          </pc:sldLayoutMkLst>
        </pc:sldLayoutChg>
        <pc:sldLayoutChg chg="add">
          <pc:chgData name="Baker, Emily (STFC,DL,AST)" userId="S::emily.baker@stfc.ac.uk::cd63b128-5bbb-4867-bad5-e2b99d3ce767" providerId="AD" clId="Web-{216FA0D9-1379-130D-636A-458FC46E761A}" dt="2021-10-12T09:38:31.678" v="0"/>
          <pc:sldLayoutMkLst>
            <pc:docMk/>
            <pc:sldMasterMk cId="967685184" sldId="2147483791"/>
            <pc:sldLayoutMk cId="3600670342" sldId="2147483802"/>
          </pc:sldLayoutMkLst>
        </pc:sldLayoutChg>
      </pc:sldMasterChg>
    </pc:docChg>
  </pc:docChgLst>
  <pc:docChgLst>
    <pc:chgData name="Baker, Emily (STFC,DL,AST)" userId="S::emily.baker@stfc.ac.uk::cd63b128-5bbb-4867-bad5-e2b99d3ce767" providerId="AD" clId="Web-{5E48D666-443B-C1BC-0396-36C1DEAAEE3A}"/>
    <pc:docChg chg="addSld delSld modSld addMainMaster modMainMaster">
      <pc:chgData name="Baker, Emily (STFC,DL,AST)" userId="S::emily.baker@stfc.ac.uk::cd63b128-5bbb-4867-bad5-e2b99d3ce767" providerId="AD" clId="Web-{5E48D666-443B-C1BC-0396-36C1DEAAEE3A}" dt="2021-07-08T14:12:29.742" v="53"/>
      <pc:docMkLst>
        <pc:docMk/>
      </pc:docMkLst>
      <pc:sldChg chg="modSp">
        <pc:chgData name="Baker, Emily (STFC,DL,AST)" userId="S::emily.baker@stfc.ac.uk::cd63b128-5bbb-4867-bad5-e2b99d3ce767" providerId="AD" clId="Web-{5E48D666-443B-C1BC-0396-36C1DEAAEE3A}" dt="2021-07-08T14:11:22.256" v="11" actId="20577"/>
        <pc:sldMkLst>
          <pc:docMk/>
          <pc:sldMk cId="3224382533" sldId="257"/>
        </pc:sldMkLst>
        <pc:spChg chg="mod">
          <ac:chgData name="Baker, Emily (STFC,DL,AST)" userId="S::emily.baker@stfc.ac.uk::cd63b128-5bbb-4867-bad5-e2b99d3ce767" providerId="AD" clId="Web-{5E48D666-443B-C1BC-0396-36C1DEAAEE3A}" dt="2021-07-08T14:11:22.256" v="11" actId="20577"/>
          <ac:spMkLst>
            <pc:docMk/>
            <pc:sldMk cId="3224382533" sldId="257"/>
            <ac:spMk id="12" creationId="{00000000-0000-0000-0000-000000000000}"/>
          </ac:spMkLst>
        </pc:spChg>
      </pc:sldChg>
      <pc:sldChg chg="modSp">
        <pc:chgData name="Baker, Emily (STFC,DL,AST)" userId="S::emily.baker@stfc.ac.uk::cd63b128-5bbb-4867-bad5-e2b99d3ce767" providerId="AD" clId="Web-{5E48D666-443B-C1BC-0396-36C1DEAAEE3A}" dt="2021-07-08T14:12:11.961" v="52" actId="20577"/>
        <pc:sldMkLst>
          <pc:docMk/>
          <pc:sldMk cId="3667547723" sldId="311"/>
        </pc:sldMkLst>
        <pc:spChg chg="mod">
          <ac:chgData name="Baker, Emily (STFC,DL,AST)" userId="S::emily.baker@stfc.ac.uk::cd63b128-5bbb-4867-bad5-e2b99d3ce767" providerId="AD" clId="Web-{5E48D666-443B-C1BC-0396-36C1DEAAEE3A}" dt="2021-07-08T14:12:11.961" v="52" actId="20577"/>
          <ac:spMkLst>
            <pc:docMk/>
            <pc:sldMk cId="3667547723" sldId="311"/>
            <ac:spMk id="16" creationId="{2422DBB9-7747-7041-8E78-C517CE8075C9}"/>
          </ac:spMkLst>
        </pc:spChg>
      </pc:sldChg>
      <pc:sldChg chg="del">
        <pc:chgData name="Baker, Emily (STFC,DL,AST)" userId="S::emily.baker@stfc.ac.uk::cd63b128-5bbb-4867-bad5-e2b99d3ce767" providerId="AD" clId="Web-{5E48D666-443B-C1BC-0396-36C1DEAAEE3A}" dt="2021-07-08T14:11:10.162" v="0"/>
        <pc:sldMkLst>
          <pc:docMk/>
          <pc:sldMk cId="833289490" sldId="346"/>
        </pc:sldMkLst>
      </pc:sldChg>
      <pc:sldChg chg="del">
        <pc:chgData name="Baker, Emily (STFC,DL,AST)" userId="S::emily.baker@stfc.ac.uk::cd63b128-5bbb-4867-bad5-e2b99d3ce767" providerId="AD" clId="Web-{5E48D666-443B-C1BC-0396-36C1DEAAEE3A}" dt="2021-07-08T14:11:23.772" v="12"/>
        <pc:sldMkLst>
          <pc:docMk/>
          <pc:sldMk cId="1994592385" sldId="347"/>
        </pc:sldMkLst>
      </pc:sldChg>
      <pc:sldChg chg="del">
        <pc:chgData name="Baker, Emily (STFC,DL,AST)" userId="S::emily.baker@stfc.ac.uk::cd63b128-5bbb-4867-bad5-e2b99d3ce767" providerId="AD" clId="Web-{5E48D666-443B-C1BC-0396-36C1DEAAEE3A}" dt="2021-07-08T14:11:39.413" v="21"/>
        <pc:sldMkLst>
          <pc:docMk/>
          <pc:sldMk cId="2275445223" sldId="348"/>
        </pc:sldMkLst>
      </pc:sldChg>
      <pc:sldChg chg="modSp">
        <pc:chgData name="Baker, Emily (STFC,DL,AST)" userId="S::emily.baker@stfc.ac.uk::cd63b128-5bbb-4867-bad5-e2b99d3ce767" providerId="AD" clId="Web-{5E48D666-443B-C1BC-0396-36C1DEAAEE3A}" dt="2021-07-08T14:11:58.226" v="37" actId="20577"/>
        <pc:sldMkLst>
          <pc:docMk/>
          <pc:sldMk cId="729776783" sldId="349"/>
        </pc:sldMkLst>
        <pc:spChg chg="mod">
          <ac:chgData name="Baker, Emily (STFC,DL,AST)" userId="S::emily.baker@stfc.ac.uk::cd63b128-5bbb-4867-bad5-e2b99d3ce767" providerId="AD" clId="Web-{5E48D666-443B-C1BC-0396-36C1DEAAEE3A}" dt="2021-07-08T14:11:58.226" v="37" actId="20577"/>
          <ac:spMkLst>
            <pc:docMk/>
            <pc:sldMk cId="729776783" sldId="349"/>
            <ac:spMk id="3" creationId="{00000000-0000-0000-0000-000000000000}"/>
          </ac:spMkLst>
        </pc:spChg>
      </pc:sldChg>
      <pc:sldChg chg="del">
        <pc:chgData name="Baker, Emily (STFC,DL,AST)" userId="S::emily.baker@stfc.ac.uk::cd63b128-5bbb-4867-bad5-e2b99d3ce767" providerId="AD" clId="Web-{5E48D666-443B-C1BC-0396-36C1DEAAEE3A}" dt="2021-07-08T14:11:34.210" v="17"/>
        <pc:sldMkLst>
          <pc:docMk/>
          <pc:sldMk cId="2895817660" sldId="350"/>
        </pc:sldMkLst>
      </pc:sldChg>
      <pc:sldChg chg="add">
        <pc:chgData name="Baker, Emily (STFC,DL,AST)" userId="S::emily.baker@stfc.ac.uk::cd63b128-5bbb-4867-bad5-e2b99d3ce767" providerId="AD" clId="Web-{5E48D666-443B-C1BC-0396-36C1DEAAEE3A}" dt="2021-07-08T14:12:29.742" v="53"/>
        <pc:sldMkLst>
          <pc:docMk/>
          <pc:sldMk cId="3395367759" sldId="350"/>
        </pc:sldMkLst>
      </pc:sldChg>
      <pc:sldChg chg="del">
        <pc:chgData name="Baker, Emily (STFC,DL,AST)" userId="S::emily.baker@stfc.ac.uk::cd63b128-5bbb-4867-bad5-e2b99d3ce767" providerId="AD" clId="Web-{5E48D666-443B-C1BC-0396-36C1DEAAEE3A}" dt="2021-07-08T14:11:27.616" v="15"/>
        <pc:sldMkLst>
          <pc:docMk/>
          <pc:sldMk cId="3341507098" sldId="351"/>
        </pc:sldMkLst>
      </pc:sldChg>
      <pc:sldChg chg="del">
        <pc:chgData name="Baker, Emily (STFC,DL,AST)" userId="S::emily.baker@stfc.ac.uk::cd63b128-5bbb-4867-bad5-e2b99d3ce767" providerId="AD" clId="Web-{5E48D666-443B-C1BC-0396-36C1DEAAEE3A}" dt="2021-07-08T14:11:50.866" v="28"/>
        <pc:sldMkLst>
          <pc:docMk/>
          <pc:sldMk cId="675745491" sldId="352"/>
        </pc:sldMkLst>
      </pc:sldChg>
      <pc:sldChg chg="del">
        <pc:chgData name="Baker, Emily (STFC,DL,AST)" userId="S::emily.baker@stfc.ac.uk::cd63b128-5bbb-4867-bad5-e2b99d3ce767" providerId="AD" clId="Web-{5E48D666-443B-C1BC-0396-36C1DEAAEE3A}" dt="2021-07-08T14:11:25.335" v="13"/>
        <pc:sldMkLst>
          <pc:docMk/>
          <pc:sldMk cId="4071174592" sldId="353"/>
        </pc:sldMkLst>
      </pc:sldChg>
      <pc:sldChg chg="del">
        <pc:chgData name="Baker, Emily (STFC,DL,AST)" userId="S::emily.baker@stfc.ac.uk::cd63b128-5bbb-4867-bad5-e2b99d3ce767" providerId="AD" clId="Web-{5E48D666-443B-C1BC-0396-36C1DEAAEE3A}" dt="2021-07-08T14:11:26.038" v="14"/>
        <pc:sldMkLst>
          <pc:docMk/>
          <pc:sldMk cId="1663361368" sldId="354"/>
        </pc:sldMkLst>
      </pc:sldChg>
      <pc:sldChg chg="del">
        <pc:chgData name="Baker, Emily (STFC,DL,AST)" userId="S::emily.baker@stfc.ac.uk::cd63b128-5bbb-4867-bad5-e2b99d3ce767" providerId="AD" clId="Web-{5E48D666-443B-C1BC-0396-36C1DEAAEE3A}" dt="2021-07-08T14:11:38.194" v="20"/>
        <pc:sldMkLst>
          <pc:docMk/>
          <pc:sldMk cId="3501835176" sldId="355"/>
        </pc:sldMkLst>
      </pc:sldChg>
      <pc:sldChg chg="del">
        <pc:chgData name="Baker, Emily (STFC,DL,AST)" userId="S::emily.baker@stfc.ac.uk::cd63b128-5bbb-4867-bad5-e2b99d3ce767" providerId="AD" clId="Web-{5E48D666-443B-C1BC-0396-36C1DEAAEE3A}" dt="2021-07-08T14:11:37.366" v="19"/>
        <pc:sldMkLst>
          <pc:docMk/>
          <pc:sldMk cId="4068973715" sldId="356"/>
        </pc:sldMkLst>
      </pc:sldChg>
      <pc:sldChg chg="del">
        <pc:chgData name="Baker, Emily (STFC,DL,AST)" userId="S::emily.baker@stfc.ac.uk::cd63b128-5bbb-4867-bad5-e2b99d3ce767" providerId="AD" clId="Web-{5E48D666-443B-C1BC-0396-36C1DEAAEE3A}" dt="2021-07-08T14:11:35.757" v="18"/>
        <pc:sldMkLst>
          <pc:docMk/>
          <pc:sldMk cId="2577602393" sldId="357"/>
        </pc:sldMkLst>
      </pc:sldChg>
      <pc:sldChg chg="del">
        <pc:chgData name="Baker, Emily (STFC,DL,AST)" userId="S::emily.baker@stfc.ac.uk::cd63b128-5bbb-4867-bad5-e2b99d3ce767" providerId="AD" clId="Web-{5E48D666-443B-C1BC-0396-36C1DEAAEE3A}" dt="2021-07-08T14:11:31.725" v="16"/>
        <pc:sldMkLst>
          <pc:docMk/>
          <pc:sldMk cId="4047153039" sldId="358"/>
        </pc:sldMkLst>
      </pc:sldChg>
      <pc:sldMasterChg chg="add addSldLayout">
        <pc:chgData name="Baker, Emily (STFC,DL,AST)" userId="S::emily.baker@stfc.ac.uk::cd63b128-5bbb-4867-bad5-e2b99d3ce767" providerId="AD" clId="Web-{5E48D666-443B-C1BC-0396-36C1DEAAEE3A}" dt="2021-07-08T14:12:29.742" v="53"/>
        <pc:sldMasterMkLst>
          <pc:docMk/>
          <pc:sldMasterMk cId="1669030205" sldId="2147483726"/>
        </pc:sldMasterMkLst>
        <pc:sldLayoutChg chg="add">
          <pc:chgData name="Baker, Emily (STFC,DL,AST)" userId="S::emily.baker@stfc.ac.uk::cd63b128-5bbb-4867-bad5-e2b99d3ce767" providerId="AD" clId="Web-{5E48D666-443B-C1BC-0396-36C1DEAAEE3A}" dt="2021-07-08T14:12:29.742" v="53"/>
          <pc:sldLayoutMkLst>
            <pc:docMk/>
            <pc:sldMasterMk cId="1669030205" sldId="2147483726"/>
            <pc:sldLayoutMk cId="2034287179" sldId="2147483727"/>
          </pc:sldLayoutMkLst>
        </pc:sldLayoutChg>
        <pc:sldLayoutChg chg="add">
          <pc:chgData name="Baker, Emily (STFC,DL,AST)" userId="S::emily.baker@stfc.ac.uk::cd63b128-5bbb-4867-bad5-e2b99d3ce767" providerId="AD" clId="Web-{5E48D666-443B-C1BC-0396-36C1DEAAEE3A}" dt="2021-07-08T14:12:29.742" v="53"/>
          <pc:sldLayoutMkLst>
            <pc:docMk/>
            <pc:sldMasterMk cId="1669030205" sldId="2147483726"/>
            <pc:sldLayoutMk cId="1397115382" sldId="2147483728"/>
          </pc:sldLayoutMkLst>
        </pc:sldLayoutChg>
        <pc:sldLayoutChg chg="add">
          <pc:chgData name="Baker, Emily (STFC,DL,AST)" userId="S::emily.baker@stfc.ac.uk::cd63b128-5bbb-4867-bad5-e2b99d3ce767" providerId="AD" clId="Web-{5E48D666-443B-C1BC-0396-36C1DEAAEE3A}" dt="2021-07-08T14:12:29.742" v="53"/>
          <pc:sldLayoutMkLst>
            <pc:docMk/>
            <pc:sldMasterMk cId="1669030205" sldId="2147483726"/>
            <pc:sldLayoutMk cId="3773023694" sldId="2147483729"/>
          </pc:sldLayoutMkLst>
        </pc:sldLayoutChg>
        <pc:sldLayoutChg chg="add">
          <pc:chgData name="Baker, Emily (STFC,DL,AST)" userId="S::emily.baker@stfc.ac.uk::cd63b128-5bbb-4867-bad5-e2b99d3ce767" providerId="AD" clId="Web-{5E48D666-443B-C1BC-0396-36C1DEAAEE3A}" dt="2021-07-08T14:12:29.742" v="53"/>
          <pc:sldLayoutMkLst>
            <pc:docMk/>
            <pc:sldMasterMk cId="1669030205" sldId="2147483726"/>
            <pc:sldLayoutMk cId="713851552" sldId="2147483730"/>
          </pc:sldLayoutMkLst>
        </pc:sldLayoutChg>
        <pc:sldLayoutChg chg="add">
          <pc:chgData name="Baker, Emily (STFC,DL,AST)" userId="S::emily.baker@stfc.ac.uk::cd63b128-5bbb-4867-bad5-e2b99d3ce767" providerId="AD" clId="Web-{5E48D666-443B-C1BC-0396-36C1DEAAEE3A}" dt="2021-07-08T14:12:29.742" v="53"/>
          <pc:sldLayoutMkLst>
            <pc:docMk/>
            <pc:sldMasterMk cId="1669030205" sldId="2147483726"/>
            <pc:sldLayoutMk cId="1771203161" sldId="2147483731"/>
          </pc:sldLayoutMkLst>
        </pc:sldLayoutChg>
        <pc:sldLayoutChg chg="add">
          <pc:chgData name="Baker, Emily (STFC,DL,AST)" userId="S::emily.baker@stfc.ac.uk::cd63b128-5bbb-4867-bad5-e2b99d3ce767" providerId="AD" clId="Web-{5E48D666-443B-C1BC-0396-36C1DEAAEE3A}" dt="2021-07-08T14:12:29.742" v="53"/>
          <pc:sldLayoutMkLst>
            <pc:docMk/>
            <pc:sldMasterMk cId="1669030205" sldId="2147483726"/>
            <pc:sldLayoutMk cId="2907603257" sldId="2147483732"/>
          </pc:sldLayoutMkLst>
        </pc:sldLayoutChg>
        <pc:sldLayoutChg chg="add">
          <pc:chgData name="Baker, Emily (STFC,DL,AST)" userId="S::emily.baker@stfc.ac.uk::cd63b128-5bbb-4867-bad5-e2b99d3ce767" providerId="AD" clId="Web-{5E48D666-443B-C1BC-0396-36C1DEAAEE3A}" dt="2021-07-08T14:12:29.742" v="53"/>
          <pc:sldLayoutMkLst>
            <pc:docMk/>
            <pc:sldMasterMk cId="1669030205" sldId="2147483726"/>
            <pc:sldLayoutMk cId="2652498805" sldId="2147483733"/>
          </pc:sldLayoutMkLst>
        </pc:sldLayoutChg>
        <pc:sldLayoutChg chg="add">
          <pc:chgData name="Baker, Emily (STFC,DL,AST)" userId="S::emily.baker@stfc.ac.uk::cd63b128-5bbb-4867-bad5-e2b99d3ce767" providerId="AD" clId="Web-{5E48D666-443B-C1BC-0396-36C1DEAAEE3A}" dt="2021-07-08T14:12:29.742" v="53"/>
          <pc:sldLayoutMkLst>
            <pc:docMk/>
            <pc:sldMasterMk cId="1669030205" sldId="2147483726"/>
            <pc:sldLayoutMk cId="1598959814" sldId="2147483734"/>
          </pc:sldLayoutMkLst>
        </pc:sldLayoutChg>
        <pc:sldLayoutChg chg="add">
          <pc:chgData name="Baker, Emily (STFC,DL,AST)" userId="S::emily.baker@stfc.ac.uk::cd63b128-5bbb-4867-bad5-e2b99d3ce767" providerId="AD" clId="Web-{5E48D666-443B-C1BC-0396-36C1DEAAEE3A}" dt="2021-07-08T14:12:29.742" v="53"/>
          <pc:sldLayoutMkLst>
            <pc:docMk/>
            <pc:sldMasterMk cId="1669030205" sldId="2147483726"/>
            <pc:sldLayoutMk cId="123425617" sldId="2147483735"/>
          </pc:sldLayoutMkLst>
        </pc:sldLayoutChg>
        <pc:sldLayoutChg chg="add">
          <pc:chgData name="Baker, Emily (STFC,DL,AST)" userId="S::emily.baker@stfc.ac.uk::cd63b128-5bbb-4867-bad5-e2b99d3ce767" providerId="AD" clId="Web-{5E48D666-443B-C1BC-0396-36C1DEAAEE3A}" dt="2021-07-08T14:12:29.742" v="53"/>
          <pc:sldLayoutMkLst>
            <pc:docMk/>
            <pc:sldMasterMk cId="1669030205" sldId="2147483726"/>
            <pc:sldLayoutMk cId="16765571" sldId="2147483736"/>
          </pc:sldLayoutMkLst>
        </pc:sldLayoutChg>
        <pc:sldLayoutChg chg="add">
          <pc:chgData name="Baker, Emily (STFC,DL,AST)" userId="S::emily.baker@stfc.ac.uk::cd63b128-5bbb-4867-bad5-e2b99d3ce767" providerId="AD" clId="Web-{5E48D666-443B-C1BC-0396-36C1DEAAEE3A}" dt="2021-07-08T14:12:29.742" v="53"/>
          <pc:sldLayoutMkLst>
            <pc:docMk/>
            <pc:sldMasterMk cId="1669030205" sldId="2147483726"/>
            <pc:sldLayoutMk cId="2792815393" sldId="2147483737"/>
          </pc:sldLayoutMkLst>
        </pc:sldLayoutChg>
      </pc:sldMasterChg>
      <pc:sldMasterChg chg="replId modSldLayout">
        <pc:chgData name="Baker, Emily (STFC,DL,AST)" userId="S::emily.baker@stfc.ac.uk::cd63b128-5bbb-4867-bad5-e2b99d3ce767" providerId="AD" clId="Web-{5E48D666-443B-C1BC-0396-36C1DEAAEE3A}" dt="2021-07-08T14:12:29.742" v="53"/>
        <pc:sldMasterMkLst>
          <pc:docMk/>
          <pc:sldMasterMk cId="936356014" sldId="2147483742"/>
        </pc:sldMasterMkLst>
        <pc:sldLayoutChg chg="replId">
          <pc:chgData name="Baker, Emily (STFC,DL,AST)" userId="S::emily.baker@stfc.ac.uk::cd63b128-5bbb-4867-bad5-e2b99d3ce767" providerId="AD" clId="Web-{5E48D666-443B-C1BC-0396-36C1DEAAEE3A}" dt="2021-07-08T14:12:29.742" v="53"/>
          <pc:sldLayoutMkLst>
            <pc:docMk/>
            <pc:sldMasterMk cId="936356014" sldId="2147483742"/>
            <pc:sldLayoutMk cId="3124271555" sldId="2147483743"/>
          </pc:sldLayoutMkLst>
        </pc:sldLayoutChg>
        <pc:sldLayoutChg chg="replId">
          <pc:chgData name="Baker, Emily (STFC,DL,AST)" userId="S::emily.baker@stfc.ac.uk::cd63b128-5bbb-4867-bad5-e2b99d3ce767" providerId="AD" clId="Web-{5E48D666-443B-C1BC-0396-36C1DEAAEE3A}" dt="2021-07-08T14:12:29.742" v="53"/>
          <pc:sldLayoutMkLst>
            <pc:docMk/>
            <pc:sldMasterMk cId="936356014" sldId="2147483742"/>
            <pc:sldLayoutMk cId="1451063572" sldId="2147483744"/>
          </pc:sldLayoutMkLst>
        </pc:sldLayoutChg>
        <pc:sldLayoutChg chg="replId">
          <pc:chgData name="Baker, Emily (STFC,DL,AST)" userId="S::emily.baker@stfc.ac.uk::cd63b128-5bbb-4867-bad5-e2b99d3ce767" providerId="AD" clId="Web-{5E48D666-443B-C1BC-0396-36C1DEAAEE3A}" dt="2021-07-08T14:12:29.742" v="53"/>
          <pc:sldLayoutMkLst>
            <pc:docMk/>
            <pc:sldMasterMk cId="936356014" sldId="2147483742"/>
            <pc:sldLayoutMk cId="3573977836" sldId="2147483745"/>
          </pc:sldLayoutMkLst>
        </pc:sldLayoutChg>
        <pc:sldLayoutChg chg="replId">
          <pc:chgData name="Baker, Emily (STFC,DL,AST)" userId="S::emily.baker@stfc.ac.uk::cd63b128-5bbb-4867-bad5-e2b99d3ce767" providerId="AD" clId="Web-{5E48D666-443B-C1BC-0396-36C1DEAAEE3A}" dt="2021-07-08T14:12:29.742" v="53"/>
          <pc:sldLayoutMkLst>
            <pc:docMk/>
            <pc:sldMasterMk cId="936356014" sldId="2147483742"/>
            <pc:sldLayoutMk cId="1749362910" sldId="2147483746"/>
          </pc:sldLayoutMkLst>
        </pc:sldLayoutChg>
        <pc:sldLayoutChg chg="replId">
          <pc:chgData name="Baker, Emily (STFC,DL,AST)" userId="S::emily.baker@stfc.ac.uk::cd63b128-5bbb-4867-bad5-e2b99d3ce767" providerId="AD" clId="Web-{5E48D666-443B-C1BC-0396-36C1DEAAEE3A}" dt="2021-07-08T14:12:29.742" v="53"/>
          <pc:sldLayoutMkLst>
            <pc:docMk/>
            <pc:sldMasterMk cId="936356014" sldId="2147483742"/>
            <pc:sldLayoutMk cId="2682315386" sldId="2147483747"/>
          </pc:sldLayoutMkLst>
        </pc:sldLayoutChg>
        <pc:sldLayoutChg chg="replId">
          <pc:chgData name="Baker, Emily (STFC,DL,AST)" userId="S::emily.baker@stfc.ac.uk::cd63b128-5bbb-4867-bad5-e2b99d3ce767" providerId="AD" clId="Web-{5E48D666-443B-C1BC-0396-36C1DEAAEE3A}" dt="2021-07-08T14:12:29.742" v="53"/>
          <pc:sldLayoutMkLst>
            <pc:docMk/>
            <pc:sldMasterMk cId="936356014" sldId="2147483742"/>
            <pc:sldLayoutMk cId="3261127678" sldId="2147483748"/>
          </pc:sldLayoutMkLst>
        </pc:sldLayoutChg>
        <pc:sldLayoutChg chg="replId">
          <pc:chgData name="Baker, Emily (STFC,DL,AST)" userId="S::emily.baker@stfc.ac.uk::cd63b128-5bbb-4867-bad5-e2b99d3ce767" providerId="AD" clId="Web-{5E48D666-443B-C1BC-0396-36C1DEAAEE3A}" dt="2021-07-08T14:12:29.742" v="53"/>
          <pc:sldLayoutMkLst>
            <pc:docMk/>
            <pc:sldMasterMk cId="936356014" sldId="2147483742"/>
            <pc:sldLayoutMk cId="3935073930" sldId="2147483749"/>
          </pc:sldLayoutMkLst>
        </pc:sldLayoutChg>
        <pc:sldLayoutChg chg="replId">
          <pc:chgData name="Baker, Emily (STFC,DL,AST)" userId="S::emily.baker@stfc.ac.uk::cd63b128-5bbb-4867-bad5-e2b99d3ce767" providerId="AD" clId="Web-{5E48D666-443B-C1BC-0396-36C1DEAAEE3A}" dt="2021-07-08T14:12:29.742" v="53"/>
          <pc:sldLayoutMkLst>
            <pc:docMk/>
            <pc:sldMasterMk cId="936356014" sldId="2147483742"/>
            <pc:sldLayoutMk cId="2065426564" sldId="2147483750"/>
          </pc:sldLayoutMkLst>
        </pc:sldLayoutChg>
        <pc:sldLayoutChg chg="replId">
          <pc:chgData name="Baker, Emily (STFC,DL,AST)" userId="S::emily.baker@stfc.ac.uk::cd63b128-5bbb-4867-bad5-e2b99d3ce767" providerId="AD" clId="Web-{5E48D666-443B-C1BC-0396-36C1DEAAEE3A}" dt="2021-07-08T14:12:29.742" v="53"/>
          <pc:sldLayoutMkLst>
            <pc:docMk/>
            <pc:sldMasterMk cId="936356014" sldId="2147483742"/>
            <pc:sldLayoutMk cId="2075544607" sldId="2147483751"/>
          </pc:sldLayoutMkLst>
        </pc:sldLayoutChg>
        <pc:sldLayoutChg chg="replId">
          <pc:chgData name="Baker, Emily (STFC,DL,AST)" userId="S::emily.baker@stfc.ac.uk::cd63b128-5bbb-4867-bad5-e2b99d3ce767" providerId="AD" clId="Web-{5E48D666-443B-C1BC-0396-36C1DEAAEE3A}" dt="2021-07-08T14:12:29.742" v="53"/>
          <pc:sldLayoutMkLst>
            <pc:docMk/>
            <pc:sldMasterMk cId="936356014" sldId="2147483742"/>
            <pc:sldLayoutMk cId="4111608031" sldId="2147483752"/>
          </pc:sldLayoutMkLst>
        </pc:sldLayoutChg>
        <pc:sldLayoutChg chg="replId">
          <pc:chgData name="Baker, Emily (STFC,DL,AST)" userId="S::emily.baker@stfc.ac.uk::cd63b128-5bbb-4867-bad5-e2b99d3ce767" providerId="AD" clId="Web-{5E48D666-443B-C1BC-0396-36C1DEAAEE3A}" dt="2021-07-08T14:12:29.742" v="53"/>
          <pc:sldLayoutMkLst>
            <pc:docMk/>
            <pc:sldMasterMk cId="936356014" sldId="2147483742"/>
            <pc:sldLayoutMk cId="583218341" sldId="2147483753"/>
          </pc:sldLayoutMkLst>
        </pc:sldLayoutChg>
      </pc:sldMasterChg>
    </pc:docChg>
  </pc:docChgLst>
  <pc:docChgLst>
    <pc:chgData name="Baker, Emily (STFC,DL,AST)" userId="S::emily.baker@stfc.ac.uk::cd63b128-5bbb-4867-bad5-e2b99d3ce767" providerId="AD" clId="Web-{0EAB2836-01C3-5877-D76B-AD37024267B5}"/>
    <pc:docChg chg="addSld modSld">
      <pc:chgData name="Baker, Emily (STFC,DL,AST)" userId="S::emily.baker@stfc.ac.uk::cd63b128-5bbb-4867-bad5-e2b99d3ce767" providerId="AD" clId="Web-{0EAB2836-01C3-5877-D76B-AD37024267B5}" dt="2022-06-13T08:05:04.689" v="26" actId="1076"/>
      <pc:docMkLst>
        <pc:docMk/>
      </pc:docMkLst>
      <pc:sldChg chg="addSp modSp add replId">
        <pc:chgData name="Baker, Emily (STFC,DL,AST)" userId="S::emily.baker@stfc.ac.uk::cd63b128-5bbb-4867-bad5-e2b99d3ce767" providerId="AD" clId="Web-{0EAB2836-01C3-5877-D76B-AD37024267B5}" dt="2022-06-13T08:05:04.689" v="26" actId="1076"/>
        <pc:sldMkLst>
          <pc:docMk/>
          <pc:sldMk cId="4079593524" sldId="329"/>
        </pc:sldMkLst>
        <pc:spChg chg="mod">
          <ac:chgData name="Baker, Emily (STFC,DL,AST)" userId="S::emily.baker@stfc.ac.uk::cd63b128-5bbb-4867-bad5-e2b99d3ce767" providerId="AD" clId="Web-{0EAB2836-01C3-5877-D76B-AD37024267B5}" dt="2022-06-13T08:04:09.157" v="6" actId="20577"/>
          <ac:spMkLst>
            <pc:docMk/>
            <pc:sldMk cId="4079593524" sldId="329"/>
            <ac:spMk id="3" creationId="{996AFEAE-F9E7-B9C0-455A-53A82B88724A}"/>
          </ac:spMkLst>
        </pc:spChg>
        <pc:spChg chg="add mod">
          <ac:chgData name="Baker, Emily (STFC,DL,AST)" userId="S::emily.baker@stfc.ac.uk::cd63b128-5bbb-4867-bad5-e2b99d3ce767" providerId="AD" clId="Web-{0EAB2836-01C3-5877-D76B-AD37024267B5}" dt="2022-06-13T08:04:58.423" v="25" actId="20577"/>
          <ac:spMkLst>
            <pc:docMk/>
            <pc:sldMk cId="4079593524" sldId="329"/>
            <ac:spMk id="5" creationId="{BEA12762-21DD-2E9C-9BB4-918B750E3C75}"/>
          </ac:spMkLst>
        </pc:spChg>
        <pc:picChg chg="add mod">
          <ac:chgData name="Baker, Emily (STFC,DL,AST)" userId="S::emily.baker@stfc.ac.uk::cd63b128-5bbb-4867-bad5-e2b99d3ce767" providerId="AD" clId="Web-{0EAB2836-01C3-5877-D76B-AD37024267B5}" dt="2022-06-13T08:04:18.594" v="10" actId="1076"/>
          <ac:picMkLst>
            <pc:docMk/>
            <pc:sldMk cId="4079593524" sldId="329"/>
            <ac:picMk id="2" creationId="{09546560-ED28-1F58-46B7-06486E3EB093}"/>
          </ac:picMkLst>
        </pc:picChg>
        <pc:picChg chg="add mod">
          <ac:chgData name="Baker, Emily (STFC,DL,AST)" userId="S::emily.baker@stfc.ac.uk::cd63b128-5bbb-4867-bad5-e2b99d3ce767" providerId="AD" clId="Web-{0EAB2836-01C3-5877-D76B-AD37024267B5}" dt="2022-06-13T08:05:04.689" v="26" actId="1076"/>
          <ac:picMkLst>
            <pc:docMk/>
            <pc:sldMk cId="4079593524" sldId="329"/>
            <ac:picMk id="4" creationId="{43A368CE-3D6D-9DCF-B0DB-088D2FB005EF}"/>
          </ac:picMkLst>
        </pc:picChg>
      </pc:sldChg>
    </pc:docChg>
  </pc:docChgLst>
  <pc:docChgLst>
    <pc:chgData name="Bradley, Julie (STFC,DL,AST)" userId="S::julie.bradley@stfc.ac.uk::9e1b5e17-edb4-44c4-be76-e4c304aafde4" providerId="AD" clId="Web-{F0889119-D4E7-C5D5-5DEB-CB9925787255}"/>
    <pc:docChg chg="addSld sldOrd">
      <pc:chgData name="Bradley, Julie (STFC,DL,AST)" userId="S::julie.bradley@stfc.ac.uk::9e1b5e17-edb4-44c4-be76-e4c304aafde4" providerId="AD" clId="Web-{F0889119-D4E7-C5D5-5DEB-CB9925787255}" dt="2022-03-08T11:11:33.688" v="1"/>
      <pc:docMkLst>
        <pc:docMk/>
      </pc:docMkLst>
      <pc:sldChg chg="add ord">
        <pc:chgData name="Bradley, Julie (STFC,DL,AST)" userId="S::julie.bradley@stfc.ac.uk::9e1b5e17-edb4-44c4-be76-e4c304aafde4" providerId="AD" clId="Web-{F0889119-D4E7-C5D5-5DEB-CB9925787255}" dt="2022-03-08T11:11:33.688" v="1"/>
        <pc:sldMkLst>
          <pc:docMk/>
          <pc:sldMk cId="2845825979" sldId="371"/>
        </pc:sldMkLst>
      </pc:sldChg>
    </pc:docChg>
  </pc:docChgLst>
  <pc:docChgLst>
    <pc:chgData name="Vick, Andrew (STFC,DL,AST)" userId="S::andrew.vick@stfc.ac.uk::6f8f0575-dd5d-4de9-9600-9d5a5db5f1ab" providerId="AD" clId="Web-{1A4E197F-2DAD-0D6A-CA96-5DF63B6DEFE8}"/>
    <pc:docChg chg="addSld modSld">
      <pc:chgData name="Vick, Andrew (STFC,DL,AST)" userId="S::andrew.vick@stfc.ac.uk::6f8f0575-dd5d-4de9-9600-9d5a5db5f1ab" providerId="AD" clId="Web-{1A4E197F-2DAD-0D6A-CA96-5DF63B6DEFE8}" dt="2020-09-21T09:48:19.340" v="360" actId="20577"/>
      <pc:docMkLst>
        <pc:docMk/>
      </pc:docMkLst>
      <pc:sldChg chg="addSp delSp modSp add replId">
        <pc:chgData name="Vick, Andrew (STFC,DL,AST)" userId="S::andrew.vick@stfc.ac.uk::6f8f0575-dd5d-4de9-9600-9d5a5db5f1ab" providerId="AD" clId="Web-{1A4E197F-2DAD-0D6A-CA96-5DF63B6DEFE8}" dt="2020-09-21T09:48:17.434" v="358" actId="20577"/>
        <pc:sldMkLst>
          <pc:docMk/>
          <pc:sldMk cId="1388128490" sldId="327"/>
        </pc:sldMkLst>
        <pc:spChg chg="mod">
          <ac:chgData name="Vick, Andrew (STFC,DL,AST)" userId="S::andrew.vick@stfc.ac.uk::6f8f0575-dd5d-4de9-9600-9d5a5db5f1ab" providerId="AD" clId="Web-{1A4E197F-2DAD-0D6A-CA96-5DF63B6DEFE8}" dt="2020-09-21T09:48:17.434" v="358" actId="20577"/>
          <ac:spMkLst>
            <pc:docMk/>
            <pc:sldMk cId="1388128490" sldId="327"/>
            <ac:spMk id="6" creationId="{D7BE17AB-FEAE-1A42-84B8-5376345F5709}"/>
          </ac:spMkLst>
        </pc:spChg>
        <pc:spChg chg="mod">
          <ac:chgData name="Vick, Andrew (STFC,DL,AST)" userId="S::andrew.vick@stfc.ac.uk::6f8f0575-dd5d-4de9-9600-9d5a5db5f1ab" providerId="AD" clId="Web-{1A4E197F-2DAD-0D6A-CA96-5DF63B6DEFE8}" dt="2020-09-21T09:46:34.322" v="236" actId="20577"/>
          <ac:spMkLst>
            <pc:docMk/>
            <pc:sldMk cId="1388128490" sldId="327"/>
            <ac:spMk id="16" creationId="{2422DBB9-7747-7041-8E78-C517CE8075C9}"/>
          </ac:spMkLst>
        </pc:spChg>
        <pc:picChg chg="del">
          <ac:chgData name="Vick, Andrew (STFC,DL,AST)" userId="S::andrew.vick@stfc.ac.uk::6f8f0575-dd5d-4de9-9600-9d5a5db5f1ab" providerId="AD" clId="Web-{1A4E197F-2DAD-0D6A-CA96-5DF63B6DEFE8}" dt="2020-09-21T09:35:52.695" v="23"/>
          <ac:picMkLst>
            <pc:docMk/>
            <pc:sldMk cId="1388128490" sldId="327"/>
            <ac:picMk id="2" creationId="{00000000-0000-0000-0000-000000000000}"/>
          </ac:picMkLst>
        </pc:picChg>
        <pc:picChg chg="del">
          <ac:chgData name="Vick, Andrew (STFC,DL,AST)" userId="S::andrew.vick@stfc.ac.uk::6f8f0575-dd5d-4de9-9600-9d5a5db5f1ab" providerId="AD" clId="Web-{1A4E197F-2DAD-0D6A-CA96-5DF63B6DEFE8}" dt="2020-09-21T09:35:54.351" v="24"/>
          <ac:picMkLst>
            <pc:docMk/>
            <pc:sldMk cId="1388128490" sldId="327"/>
            <ac:picMk id="3" creationId="{00000000-0000-0000-0000-000000000000}"/>
          </ac:picMkLst>
        </pc:picChg>
        <pc:picChg chg="add mod">
          <ac:chgData name="Vick, Andrew (STFC,DL,AST)" userId="S::andrew.vick@stfc.ac.uk::6f8f0575-dd5d-4de9-9600-9d5a5db5f1ab" providerId="AD" clId="Web-{1A4E197F-2DAD-0D6A-CA96-5DF63B6DEFE8}" dt="2020-09-21T09:43:56.723" v="209" actId="1076"/>
          <ac:picMkLst>
            <pc:docMk/>
            <pc:sldMk cId="1388128490" sldId="327"/>
            <ac:picMk id="4" creationId="{2DABBDC0-F06E-43FC-885C-F8F49FBD1394}"/>
          </ac:picMkLst>
        </pc:picChg>
        <pc:picChg chg="add mod">
          <ac:chgData name="Vick, Andrew (STFC,DL,AST)" userId="S::andrew.vick@stfc.ac.uk::6f8f0575-dd5d-4de9-9600-9d5a5db5f1ab" providerId="AD" clId="Web-{1A4E197F-2DAD-0D6A-CA96-5DF63B6DEFE8}" dt="2020-09-21T09:45:23.163" v="212" actId="1076"/>
          <ac:picMkLst>
            <pc:docMk/>
            <pc:sldMk cId="1388128490" sldId="327"/>
            <ac:picMk id="5" creationId="{E26FC152-6B24-4DB5-87B9-0985549B2AC1}"/>
          </ac:picMkLst>
        </pc:picChg>
      </pc:sldChg>
      <pc:sldChg chg="delSp modSp add replId">
        <pc:chgData name="Vick, Andrew (STFC,DL,AST)" userId="S::andrew.vick@stfc.ac.uk::6f8f0575-dd5d-4de9-9600-9d5a5db5f1ab" providerId="AD" clId="Web-{1A4E197F-2DAD-0D6A-CA96-5DF63B6DEFE8}" dt="2020-09-21T09:48:11.715" v="355" actId="20577"/>
        <pc:sldMkLst>
          <pc:docMk/>
          <pc:sldMk cId="296948453" sldId="328"/>
        </pc:sldMkLst>
        <pc:spChg chg="mod">
          <ac:chgData name="Vick, Andrew (STFC,DL,AST)" userId="S::andrew.vick@stfc.ac.uk::6f8f0575-dd5d-4de9-9600-9d5a5db5f1ab" providerId="AD" clId="Web-{1A4E197F-2DAD-0D6A-CA96-5DF63B6DEFE8}" dt="2020-09-21T09:48:11.715" v="355" actId="20577"/>
          <ac:spMkLst>
            <pc:docMk/>
            <pc:sldMk cId="296948453" sldId="328"/>
            <ac:spMk id="6" creationId="{D7BE17AB-FEAE-1A42-84B8-5376345F5709}"/>
          </ac:spMkLst>
        </pc:spChg>
        <pc:spChg chg="mod">
          <ac:chgData name="Vick, Andrew (STFC,DL,AST)" userId="S::andrew.vick@stfc.ac.uk::6f8f0575-dd5d-4de9-9600-9d5a5db5f1ab" providerId="AD" clId="Web-{1A4E197F-2DAD-0D6A-CA96-5DF63B6DEFE8}" dt="2020-09-21T09:47:47.933" v="325" actId="20577"/>
          <ac:spMkLst>
            <pc:docMk/>
            <pc:sldMk cId="296948453" sldId="328"/>
            <ac:spMk id="16" creationId="{2422DBB9-7747-7041-8E78-C517CE8075C9}"/>
          </ac:spMkLst>
        </pc:spChg>
        <pc:picChg chg="del">
          <ac:chgData name="Vick, Andrew (STFC,DL,AST)" userId="S::andrew.vick@stfc.ac.uk::6f8f0575-dd5d-4de9-9600-9d5a5db5f1ab" providerId="AD" clId="Web-{1A4E197F-2DAD-0D6A-CA96-5DF63B6DEFE8}" dt="2020-09-21T09:46:44.103" v="239"/>
          <ac:picMkLst>
            <pc:docMk/>
            <pc:sldMk cId="296948453" sldId="328"/>
            <ac:picMk id="4" creationId="{2DABBDC0-F06E-43FC-885C-F8F49FBD1394}"/>
          </ac:picMkLst>
        </pc:picChg>
        <pc:picChg chg="del">
          <ac:chgData name="Vick, Andrew (STFC,DL,AST)" userId="S::andrew.vick@stfc.ac.uk::6f8f0575-dd5d-4de9-9600-9d5a5db5f1ab" providerId="AD" clId="Web-{1A4E197F-2DAD-0D6A-CA96-5DF63B6DEFE8}" dt="2020-09-21T09:46:45.759" v="240"/>
          <ac:picMkLst>
            <pc:docMk/>
            <pc:sldMk cId="296948453" sldId="328"/>
            <ac:picMk id="5" creationId="{E26FC152-6B24-4DB5-87B9-0985549B2AC1}"/>
          </ac:picMkLst>
        </pc:picChg>
      </pc:sldChg>
    </pc:docChg>
  </pc:docChgLst>
  <pc:docChgLst>
    <pc:chgData name="Baker, Emily (STFC,DL,AST)" userId="S::emily.baker@stfc.ac.uk::cd63b128-5bbb-4867-bad5-e2b99d3ce767" providerId="AD" clId="Web-{D4FD706A-75FE-997E-50E6-51E487B83608}"/>
    <pc:docChg chg="addSld delSld modSld sldOrd addMainMaster modMainMaster">
      <pc:chgData name="Baker, Emily (STFC,DL,AST)" userId="S::emily.baker@stfc.ac.uk::cd63b128-5bbb-4867-bad5-e2b99d3ce767" providerId="AD" clId="Web-{D4FD706A-75FE-997E-50E6-51E487B83608}" dt="2022-01-05T15:45:02.030" v="53"/>
      <pc:docMkLst>
        <pc:docMk/>
      </pc:docMkLst>
      <pc:sldChg chg="delSp modSp">
        <pc:chgData name="Baker, Emily (STFC,DL,AST)" userId="S::emily.baker@stfc.ac.uk::cd63b128-5bbb-4867-bad5-e2b99d3ce767" providerId="AD" clId="Web-{D4FD706A-75FE-997E-50E6-51E487B83608}" dt="2022-01-05T15:43:40.872" v="8" actId="20577"/>
        <pc:sldMkLst>
          <pc:docMk/>
          <pc:sldMk cId="3224382533" sldId="257"/>
        </pc:sldMkLst>
        <pc:spChg chg="mod">
          <ac:chgData name="Baker, Emily (STFC,DL,AST)" userId="S::emily.baker@stfc.ac.uk::cd63b128-5bbb-4867-bad5-e2b99d3ce767" providerId="AD" clId="Web-{D4FD706A-75FE-997E-50E6-51E487B83608}" dt="2022-01-05T15:43:40.872" v="8" actId="20577"/>
          <ac:spMkLst>
            <pc:docMk/>
            <pc:sldMk cId="3224382533" sldId="257"/>
            <ac:spMk id="12" creationId="{00000000-0000-0000-0000-000000000000}"/>
          </ac:spMkLst>
        </pc:spChg>
        <pc:picChg chg="del">
          <ac:chgData name="Baker, Emily (STFC,DL,AST)" userId="S::emily.baker@stfc.ac.uk::cd63b128-5bbb-4867-bad5-e2b99d3ce767" providerId="AD" clId="Web-{D4FD706A-75FE-997E-50E6-51E487B83608}" dt="2022-01-05T15:43:32.060" v="1"/>
          <ac:picMkLst>
            <pc:docMk/>
            <pc:sldMk cId="3224382533" sldId="257"/>
            <ac:picMk id="9" creationId="{00000000-0000-0000-0000-000000000000}"/>
          </ac:picMkLst>
        </pc:picChg>
        <pc:picChg chg="del">
          <ac:chgData name="Baker, Emily (STFC,DL,AST)" userId="S::emily.baker@stfc.ac.uk::cd63b128-5bbb-4867-bad5-e2b99d3ce767" providerId="AD" clId="Web-{D4FD706A-75FE-997E-50E6-51E487B83608}" dt="2022-01-05T15:43:31.528" v="0"/>
          <ac:picMkLst>
            <pc:docMk/>
            <pc:sldMk cId="3224382533" sldId="257"/>
            <ac:picMk id="10" creationId="{00000000-0000-0000-0000-000000000000}"/>
          </ac:picMkLst>
        </pc:picChg>
      </pc:sldChg>
      <pc:sldChg chg="addSp delSp modSp">
        <pc:chgData name="Baker, Emily (STFC,DL,AST)" userId="S::emily.baker@stfc.ac.uk::cd63b128-5bbb-4867-bad5-e2b99d3ce767" providerId="AD" clId="Web-{D4FD706A-75FE-997E-50E6-51E487B83608}" dt="2022-01-05T15:44:31.623" v="46" actId="20577"/>
        <pc:sldMkLst>
          <pc:docMk/>
          <pc:sldMk cId="3667547723" sldId="311"/>
        </pc:sldMkLst>
        <pc:spChg chg="mod">
          <ac:chgData name="Baker, Emily (STFC,DL,AST)" userId="S::emily.baker@stfc.ac.uk::cd63b128-5bbb-4867-bad5-e2b99d3ce767" providerId="AD" clId="Web-{D4FD706A-75FE-997E-50E6-51E487B83608}" dt="2022-01-05T15:44:31.623" v="46" actId="20577"/>
          <ac:spMkLst>
            <pc:docMk/>
            <pc:sldMk cId="3667547723" sldId="311"/>
            <ac:spMk id="16" creationId="{2422DBB9-7747-7041-8E78-C517CE8075C9}"/>
          </ac:spMkLst>
        </pc:spChg>
        <pc:picChg chg="add del mod">
          <ac:chgData name="Baker, Emily (STFC,DL,AST)" userId="S::emily.baker@stfc.ac.uk::cd63b128-5bbb-4867-bad5-e2b99d3ce767" providerId="AD" clId="Web-{D4FD706A-75FE-997E-50E6-51E487B83608}" dt="2022-01-05T15:44:13.826" v="35"/>
          <ac:picMkLst>
            <pc:docMk/>
            <pc:sldMk cId="3667547723" sldId="311"/>
            <ac:picMk id="3" creationId="{2067A8FB-CFC6-411C-BE8D-DF312F6FBA06}"/>
          </ac:picMkLst>
        </pc:picChg>
        <pc:picChg chg="add del mod">
          <ac:chgData name="Baker, Emily (STFC,DL,AST)" userId="S::emily.baker@stfc.ac.uk::cd63b128-5bbb-4867-bad5-e2b99d3ce767" providerId="AD" clId="Web-{D4FD706A-75FE-997E-50E6-51E487B83608}" dt="2022-01-05T15:44:21.576" v="37"/>
          <ac:picMkLst>
            <pc:docMk/>
            <pc:sldMk cId="3667547723" sldId="311"/>
            <ac:picMk id="4" creationId="{A8C71080-5207-47B1-BA49-847EB6FF1797}"/>
          </ac:picMkLst>
        </pc:picChg>
      </pc:sldChg>
      <pc:sldChg chg="ord">
        <pc:chgData name="Baker, Emily (STFC,DL,AST)" userId="S::emily.baker@stfc.ac.uk::cd63b128-5bbb-4867-bad5-e2b99d3ce767" providerId="AD" clId="Web-{D4FD706A-75FE-997E-50E6-51E487B83608}" dt="2022-01-05T15:45:02.030" v="53"/>
        <pc:sldMkLst>
          <pc:docMk/>
          <pc:sldMk cId="2367683399" sldId="345"/>
        </pc:sldMkLst>
      </pc:sldChg>
      <pc:sldChg chg="add">
        <pc:chgData name="Baker, Emily (STFC,DL,AST)" userId="S::emily.baker@stfc.ac.uk::cd63b128-5bbb-4867-bad5-e2b99d3ce767" providerId="AD" clId="Web-{D4FD706A-75FE-997E-50E6-51E487B83608}" dt="2022-01-05T15:44:55.764" v="47"/>
        <pc:sldMkLst>
          <pc:docMk/>
          <pc:sldMk cId="2291612668" sldId="346"/>
        </pc:sldMkLst>
      </pc:sldChg>
      <pc:sldChg chg="add">
        <pc:chgData name="Baker, Emily (STFC,DL,AST)" userId="S::emily.baker@stfc.ac.uk::cd63b128-5bbb-4867-bad5-e2b99d3ce767" providerId="AD" clId="Web-{D4FD706A-75FE-997E-50E6-51E487B83608}" dt="2022-01-05T15:44:55.874" v="48"/>
        <pc:sldMkLst>
          <pc:docMk/>
          <pc:sldMk cId="385848193" sldId="347"/>
        </pc:sldMkLst>
      </pc:sldChg>
      <pc:sldChg chg="add">
        <pc:chgData name="Baker, Emily (STFC,DL,AST)" userId="S::emily.baker@stfc.ac.uk::cd63b128-5bbb-4867-bad5-e2b99d3ce767" providerId="AD" clId="Web-{D4FD706A-75FE-997E-50E6-51E487B83608}" dt="2022-01-05T15:44:55.952" v="49"/>
        <pc:sldMkLst>
          <pc:docMk/>
          <pc:sldMk cId="2600009562" sldId="348"/>
        </pc:sldMkLst>
      </pc:sldChg>
      <pc:sldChg chg="add">
        <pc:chgData name="Baker, Emily (STFC,DL,AST)" userId="S::emily.baker@stfc.ac.uk::cd63b128-5bbb-4867-bad5-e2b99d3ce767" providerId="AD" clId="Web-{D4FD706A-75FE-997E-50E6-51E487B83608}" dt="2022-01-05T15:44:56.093" v="50"/>
        <pc:sldMkLst>
          <pc:docMk/>
          <pc:sldMk cId="725223808" sldId="349"/>
        </pc:sldMkLst>
      </pc:sldChg>
      <pc:sldChg chg="add">
        <pc:chgData name="Baker, Emily (STFC,DL,AST)" userId="S::emily.baker@stfc.ac.uk::cd63b128-5bbb-4867-bad5-e2b99d3ce767" providerId="AD" clId="Web-{D4FD706A-75FE-997E-50E6-51E487B83608}" dt="2022-01-05T15:44:56.327" v="51"/>
        <pc:sldMkLst>
          <pc:docMk/>
          <pc:sldMk cId="3315119417" sldId="350"/>
        </pc:sldMkLst>
      </pc:sldChg>
      <pc:sldChg chg="add">
        <pc:chgData name="Baker, Emily (STFC,DL,AST)" userId="S::emily.baker@stfc.ac.uk::cd63b128-5bbb-4867-bad5-e2b99d3ce767" providerId="AD" clId="Web-{D4FD706A-75FE-997E-50E6-51E487B83608}" dt="2022-01-05T15:44:56.514" v="52"/>
        <pc:sldMkLst>
          <pc:docMk/>
          <pc:sldMk cId="3615004036" sldId="351"/>
        </pc:sldMkLst>
      </pc:sldChg>
      <pc:sldChg chg="del">
        <pc:chgData name="Baker, Emily (STFC,DL,AST)" userId="S::emily.baker@stfc.ac.uk::cd63b128-5bbb-4867-bad5-e2b99d3ce767" providerId="AD" clId="Web-{D4FD706A-75FE-997E-50E6-51E487B83608}" dt="2022-01-05T15:44:04.201" v="33"/>
        <pc:sldMkLst>
          <pc:docMk/>
          <pc:sldMk cId="481848422" sldId="365"/>
        </pc:sldMkLst>
      </pc:sldChg>
      <pc:sldChg chg="del">
        <pc:chgData name="Baker, Emily (STFC,DL,AST)" userId="S::emily.baker@stfc.ac.uk::cd63b128-5bbb-4867-bad5-e2b99d3ce767" providerId="AD" clId="Web-{D4FD706A-75FE-997E-50E6-51E487B83608}" dt="2022-01-05T15:43:59.326" v="27"/>
        <pc:sldMkLst>
          <pc:docMk/>
          <pc:sldMk cId="1550720526" sldId="366"/>
        </pc:sldMkLst>
      </pc:sldChg>
      <pc:sldChg chg="del">
        <pc:chgData name="Baker, Emily (STFC,DL,AST)" userId="S::emily.baker@stfc.ac.uk::cd63b128-5bbb-4867-bad5-e2b99d3ce767" providerId="AD" clId="Web-{D4FD706A-75FE-997E-50E6-51E487B83608}" dt="2022-01-05T15:43:59.326" v="26"/>
        <pc:sldMkLst>
          <pc:docMk/>
          <pc:sldMk cId="2966689982" sldId="367"/>
        </pc:sldMkLst>
      </pc:sldChg>
      <pc:sldChg chg="del">
        <pc:chgData name="Baker, Emily (STFC,DL,AST)" userId="S::emily.baker@stfc.ac.uk::cd63b128-5bbb-4867-bad5-e2b99d3ce767" providerId="AD" clId="Web-{D4FD706A-75FE-997E-50E6-51E487B83608}" dt="2022-01-05T15:43:59.326" v="25"/>
        <pc:sldMkLst>
          <pc:docMk/>
          <pc:sldMk cId="3762923155" sldId="368"/>
        </pc:sldMkLst>
      </pc:sldChg>
      <pc:sldChg chg="del">
        <pc:chgData name="Baker, Emily (STFC,DL,AST)" userId="S::emily.baker@stfc.ac.uk::cd63b128-5bbb-4867-bad5-e2b99d3ce767" providerId="AD" clId="Web-{D4FD706A-75FE-997E-50E6-51E487B83608}" dt="2022-01-05T15:43:59.326" v="21"/>
        <pc:sldMkLst>
          <pc:docMk/>
          <pc:sldMk cId="3035035070" sldId="369"/>
        </pc:sldMkLst>
      </pc:sldChg>
      <pc:sldChg chg="del">
        <pc:chgData name="Baker, Emily (STFC,DL,AST)" userId="S::emily.baker@stfc.ac.uk::cd63b128-5bbb-4867-bad5-e2b99d3ce767" providerId="AD" clId="Web-{D4FD706A-75FE-997E-50E6-51E487B83608}" dt="2022-01-05T15:43:59.326" v="20"/>
        <pc:sldMkLst>
          <pc:docMk/>
          <pc:sldMk cId="3653736078" sldId="370"/>
        </pc:sldMkLst>
      </pc:sldChg>
      <pc:sldChg chg="del">
        <pc:chgData name="Baker, Emily (STFC,DL,AST)" userId="S::emily.baker@stfc.ac.uk::cd63b128-5bbb-4867-bad5-e2b99d3ce767" providerId="AD" clId="Web-{D4FD706A-75FE-997E-50E6-51E487B83608}" dt="2022-01-05T15:43:59.326" v="24"/>
        <pc:sldMkLst>
          <pc:docMk/>
          <pc:sldMk cId="603754773" sldId="371"/>
        </pc:sldMkLst>
      </pc:sldChg>
      <pc:sldChg chg="del">
        <pc:chgData name="Baker, Emily (STFC,DL,AST)" userId="S::emily.baker@stfc.ac.uk::cd63b128-5bbb-4867-bad5-e2b99d3ce767" providerId="AD" clId="Web-{D4FD706A-75FE-997E-50E6-51E487B83608}" dt="2022-01-05T15:43:59.326" v="23"/>
        <pc:sldMkLst>
          <pc:docMk/>
          <pc:sldMk cId="1522364335" sldId="372"/>
        </pc:sldMkLst>
      </pc:sldChg>
      <pc:sldChg chg="del">
        <pc:chgData name="Baker, Emily (STFC,DL,AST)" userId="S::emily.baker@stfc.ac.uk::cd63b128-5bbb-4867-bad5-e2b99d3ce767" providerId="AD" clId="Web-{D4FD706A-75FE-997E-50E6-51E487B83608}" dt="2022-01-05T15:44:04.201" v="29"/>
        <pc:sldMkLst>
          <pc:docMk/>
          <pc:sldMk cId="3515846182" sldId="373"/>
        </pc:sldMkLst>
      </pc:sldChg>
      <pc:sldChg chg="del">
        <pc:chgData name="Baker, Emily (STFC,DL,AST)" userId="S::emily.baker@stfc.ac.uk::cd63b128-5bbb-4867-bad5-e2b99d3ce767" providerId="AD" clId="Web-{D4FD706A-75FE-997E-50E6-51E487B83608}" dt="2022-01-05T15:44:04.201" v="32"/>
        <pc:sldMkLst>
          <pc:docMk/>
          <pc:sldMk cId="3187273966" sldId="374"/>
        </pc:sldMkLst>
      </pc:sldChg>
      <pc:sldChg chg="del">
        <pc:chgData name="Baker, Emily (STFC,DL,AST)" userId="S::emily.baker@stfc.ac.uk::cd63b128-5bbb-4867-bad5-e2b99d3ce767" providerId="AD" clId="Web-{D4FD706A-75FE-997E-50E6-51E487B83608}" dt="2022-01-05T15:44:04.201" v="31"/>
        <pc:sldMkLst>
          <pc:docMk/>
          <pc:sldMk cId="2668876525" sldId="375"/>
        </pc:sldMkLst>
      </pc:sldChg>
      <pc:sldChg chg="del">
        <pc:chgData name="Baker, Emily (STFC,DL,AST)" userId="S::emily.baker@stfc.ac.uk::cd63b128-5bbb-4867-bad5-e2b99d3ce767" providerId="AD" clId="Web-{D4FD706A-75FE-997E-50E6-51E487B83608}" dt="2022-01-05T15:44:04.201" v="30"/>
        <pc:sldMkLst>
          <pc:docMk/>
          <pc:sldMk cId="3949095794" sldId="376"/>
        </pc:sldMkLst>
      </pc:sldChg>
      <pc:sldChg chg="del">
        <pc:chgData name="Baker, Emily (STFC,DL,AST)" userId="S::emily.baker@stfc.ac.uk::cd63b128-5bbb-4867-bad5-e2b99d3ce767" providerId="AD" clId="Web-{D4FD706A-75FE-997E-50E6-51E487B83608}" dt="2022-01-05T15:43:59.326" v="22"/>
        <pc:sldMkLst>
          <pc:docMk/>
          <pc:sldMk cId="138757798" sldId="377"/>
        </pc:sldMkLst>
      </pc:sldChg>
      <pc:sldChg chg="del">
        <pc:chgData name="Baker, Emily (STFC,DL,AST)" userId="S::emily.baker@stfc.ac.uk::cd63b128-5bbb-4867-bad5-e2b99d3ce767" providerId="AD" clId="Web-{D4FD706A-75FE-997E-50E6-51E487B83608}" dt="2022-01-05T15:44:04.201" v="28"/>
        <pc:sldMkLst>
          <pc:docMk/>
          <pc:sldMk cId="2625565402" sldId="378"/>
        </pc:sldMkLst>
      </pc:sldChg>
      <pc:sldChg chg="del">
        <pc:chgData name="Baker, Emily (STFC,DL,AST)" userId="S::emily.baker@stfc.ac.uk::cd63b128-5bbb-4867-bad5-e2b99d3ce767" providerId="AD" clId="Web-{D4FD706A-75FE-997E-50E6-51E487B83608}" dt="2022-01-05T15:43:53.810" v="19"/>
        <pc:sldMkLst>
          <pc:docMk/>
          <pc:sldMk cId="3926515597" sldId="379"/>
        </pc:sldMkLst>
      </pc:sldChg>
      <pc:sldChg chg="del">
        <pc:chgData name="Baker, Emily (STFC,DL,AST)" userId="S::emily.baker@stfc.ac.uk::cd63b128-5bbb-4867-bad5-e2b99d3ce767" providerId="AD" clId="Web-{D4FD706A-75FE-997E-50E6-51E487B83608}" dt="2022-01-05T15:43:53.810" v="18"/>
        <pc:sldMkLst>
          <pc:docMk/>
          <pc:sldMk cId="2232114164" sldId="380"/>
        </pc:sldMkLst>
      </pc:sldChg>
      <pc:sldMasterChg chg="modSldLayout">
        <pc:chgData name="Baker, Emily (STFC,DL,AST)" userId="S::emily.baker@stfc.ac.uk::cd63b128-5bbb-4867-bad5-e2b99d3ce767" providerId="AD" clId="Web-{D4FD706A-75FE-997E-50E6-51E487B83608}" dt="2022-01-05T15:44:55.764" v="47"/>
        <pc:sldMasterMkLst>
          <pc:docMk/>
          <pc:sldMasterMk cId="251128307" sldId="2147483698"/>
        </pc:sldMasterMkLst>
        <pc:sldLayoutChg chg="replId">
          <pc:chgData name="Baker, Emily (STFC,DL,AST)" userId="S::emily.baker@stfc.ac.uk::cd63b128-5bbb-4867-bad5-e2b99d3ce767" providerId="AD" clId="Web-{D4FD706A-75FE-997E-50E6-51E487B83608}" dt="2022-01-05T15:44:55.764" v="47"/>
          <pc:sldLayoutMkLst>
            <pc:docMk/>
            <pc:sldMasterMk cId="251128307" sldId="2147483698"/>
            <pc:sldLayoutMk cId="2447005915" sldId="2147483824"/>
          </pc:sldLayoutMkLst>
        </pc:sldLayoutChg>
      </pc:sldMasterChg>
      <pc:sldMasterChg chg="modSldLayout">
        <pc:chgData name="Baker, Emily (STFC,DL,AST)" userId="S::emily.baker@stfc.ac.uk::cd63b128-5bbb-4867-bad5-e2b99d3ce767" providerId="AD" clId="Web-{D4FD706A-75FE-997E-50E6-51E487B83608}" dt="2022-01-05T15:44:56.514" v="52"/>
        <pc:sldMasterMkLst>
          <pc:docMk/>
          <pc:sldMasterMk cId="4187440669" sldId="2147483802"/>
        </pc:sldMasterMkLst>
        <pc:sldLayoutChg chg="replId">
          <pc:chgData name="Baker, Emily (STFC,DL,AST)" userId="S::emily.baker@stfc.ac.uk::cd63b128-5bbb-4867-bad5-e2b99d3ce767" providerId="AD" clId="Web-{D4FD706A-75FE-997E-50E6-51E487B83608}" dt="2022-01-05T15:44:56.514" v="52"/>
          <pc:sldLayoutMkLst>
            <pc:docMk/>
            <pc:sldMasterMk cId="4187440669" sldId="2147483802"/>
            <pc:sldLayoutMk cId="771516683" sldId="2147483848"/>
          </pc:sldLayoutMkLst>
        </pc:sldLayoutChg>
        <pc:sldLayoutChg chg="replId">
          <pc:chgData name="Baker, Emily (STFC,DL,AST)" userId="S::emily.baker@stfc.ac.uk::cd63b128-5bbb-4867-bad5-e2b99d3ce767" providerId="AD" clId="Web-{D4FD706A-75FE-997E-50E6-51E487B83608}" dt="2022-01-05T15:44:56.514" v="52"/>
          <pc:sldLayoutMkLst>
            <pc:docMk/>
            <pc:sldMasterMk cId="4187440669" sldId="2147483802"/>
            <pc:sldLayoutMk cId="3018082446" sldId="2147483849"/>
          </pc:sldLayoutMkLst>
        </pc:sldLayoutChg>
      </pc:sldMasterChg>
      <pc:sldMasterChg chg="replId">
        <pc:chgData name="Baker, Emily (STFC,DL,AST)" userId="S::emily.baker@stfc.ac.uk::cd63b128-5bbb-4867-bad5-e2b99d3ce767" providerId="AD" clId="Web-{D4FD706A-75FE-997E-50E6-51E487B83608}" dt="2022-01-05T15:44:55.764" v="47"/>
        <pc:sldMasterMkLst>
          <pc:docMk/>
          <pc:sldMasterMk cId="3277669034" sldId="2147483825"/>
        </pc:sldMasterMkLst>
      </pc:sldMasterChg>
      <pc:sldMasterChg chg="replId modSldLayout">
        <pc:chgData name="Baker, Emily (STFC,DL,AST)" userId="S::emily.baker@stfc.ac.uk::cd63b128-5bbb-4867-bad5-e2b99d3ce767" providerId="AD" clId="Web-{D4FD706A-75FE-997E-50E6-51E487B83608}" dt="2022-01-05T15:44:55.764" v="47"/>
        <pc:sldMasterMkLst>
          <pc:docMk/>
          <pc:sldMasterMk cId="967685184" sldId="2147483826"/>
        </pc:sldMasterMkLst>
        <pc:sldLayoutChg chg="replId">
          <pc:chgData name="Baker, Emily (STFC,DL,AST)" userId="S::emily.baker@stfc.ac.uk::cd63b128-5bbb-4867-bad5-e2b99d3ce767" providerId="AD" clId="Web-{D4FD706A-75FE-997E-50E6-51E487B83608}" dt="2022-01-05T15:44:55.764" v="47"/>
          <pc:sldLayoutMkLst>
            <pc:docMk/>
            <pc:sldMasterMk cId="967685184" sldId="2147483826"/>
            <pc:sldLayoutMk cId="229370617" sldId="2147483827"/>
          </pc:sldLayoutMkLst>
        </pc:sldLayoutChg>
        <pc:sldLayoutChg chg="replId">
          <pc:chgData name="Baker, Emily (STFC,DL,AST)" userId="S::emily.baker@stfc.ac.uk::cd63b128-5bbb-4867-bad5-e2b99d3ce767" providerId="AD" clId="Web-{D4FD706A-75FE-997E-50E6-51E487B83608}" dt="2022-01-05T15:44:55.764" v="47"/>
          <pc:sldLayoutMkLst>
            <pc:docMk/>
            <pc:sldMasterMk cId="967685184" sldId="2147483826"/>
            <pc:sldLayoutMk cId="2023929089" sldId="2147483828"/>
          </pc:sldLayoutMkLst>
        </pc:sldLayoutChg>
        <pc:sldLayoutChg chg="replId">
          <pc:chgData name="Baker, Emily (STFC,DL,AST)" userId="S::emily.baker@stfc.ac.uk::cd63b128-5bbb-4867-bad5-e2b99d3ce767" providerId="AD" clId="Web-{D4FD706A-75FE-997E-50E6-51E487B83608}" dt="2022-01-05T15:44:55.764" v="47"/>
          <pc:sldLayoutMkLst>
            <pc:docMk/>
            <pc:sldMasterMk cId="967685184" sldId="2147483826"/>
            <pc:sldLayoutMk cId="4118998753" sldId="2147483829"/>
          </pc:sldLayoutMkLst>
        </pc:sldLayoutChg>
        <pc:sldLayoutChg chg="replId">
          <pc:chgData name="Baker, Emily (STFC,DL,AST)" userId="S::emily.baker@stfc.ac.uk::cd63b128-5bbb-4867-bad5-e2b99d3ce767" providerId="AD" clId="Web-{D4FD706A-75FE-997E-50E6-51E487B83608}" dt="2022-01-05T15:44:55.764" v="47"/>
          <pc:sldLayoutMkLst>
            <pc:docMk/>
            <pc:sldMasterMk cId="967685184" sldId="2147483826"/>
            <pc:sldLayoutMk cId="1594672914" sldId="2147483830"/>
          </pc:sldLayoutMkLst>
        </pc:sldLayoutChg>
        <pc:sldLayoutChg chg="replId">
          <pc:chgData name="Baker, Emily (STFC,DL,AST)" userId="S::emily.baker@stfc.ac.uk::cd63b128-5bbb-4867-bad5-e2b99d3ce767" providerId="AD" clId="Web-{D4FD706A-75FE-997E-50E6-51E487B83608}" dt="2022-01-05T15:44:55.764" v="47"/>
          <pc:sldLayoutMkLst>
            <pc:docMk/>
            <pc:sldMasterMk cId="967685184" sldId="2147483826"/>
            <pc:sldLayoutMk cId="384870788" sldId="2147483831"/>
          </pc:sldLayoutMkLst>
        </pc:sldLayoutChg>
        <pc:sldLayoutChg chg="replId">
          <pc:chgData name="Baker, Emily (STFC,DL,AST)" userId="S::emily.baker@stfc.ac.uk::cd63b128-5bbb-4867-bad5-e2b99d3ce767" providerId="AD" clId="Web-{D4FD706A-75FE-997E-50E6-51E487B83608}" dt="2022-01-05T15:44:55.764" v="47"/>
          <pc:sldLayoutMkLst>
            <pc:docMk/>
            <pc:sldMasterMk cId="967685184" sldId="2147483826"/>
            <pc:sldLayoutMk cId="3918961846" sldId="2147483832"/>
          </pc:sldLayoutMkLst>
        </pc:sldLayoutChg>
        <pc:sldLayoutChg chg="replId">
          <pc:chgData name="Baker, Emily (STFC,DL,AST)" userId="S::emily.baker@stfc.ac.uk::cd63b128-5bbb-4867-bad5-e2b99d3ce767" providerId="AD" clId="Web-{D4FD706A-75FE-997E-50E6-51E487B83608}" dt="2022-01-05T15:44:55.764" v="47"/>
          <pc:sldLayoutMkLst>
            <pc:docMk/>
            <pc:sldMasterMk cId="967685184" sldId="2147483826"/>
            <pc:sldLayoutMk cId="3995455946" sldId="2147483833"/>
          </pc:sldLayoutMkLst>
        </pc:sldLayoutChg>
        <pc:sldLayoutChg chg="replId">
          <pc:chgData name="Baker, Emily (STFC,DL,AST)" userId="S::emily.baker@stfc.ac.uk::cd63b128-5bbb-4867-bad5-e2b99d3ce767" providerId="AD" clId="Web-{D4FD706A-75FE-997E-50E6-51E487B83608}" dt="2022-01-05T15:44:55.764" v="47"/>
          <pc:sldLayoutMkLst>
            <pc:docMk/>
            <pc:sldMasterMk cId="967685184" sldId="2147483826"/>
            <pc:sldLayoutMk cId="818596691" sldId="2147483834"/>
          </pc:sldLayoutMkLst>
        </pc:sldLayoutChg>
        <pc:sldLayoutChg chg="replId">
          <pc:chgData name="Baker, Emily (STFC,DL,AST)" userId="S::emily.baker@stfc.ac.uk::cd63b128-5bbb-4867-bad5-e2b99d3ce767" providerId="AD" clId="Web-{D4FD706A-75FE-997E-50E6-51E487B83608}" dt="2022-01-05T15:44:55.764" v="47"/>
          <pc:sldLayoutMkLst>
            <pc:docMk/>
            <pc:sldMasterMk cId="967685184" sldId="2147483826"/>
            <pc:sldLayoutMk cId="1749145785" sldId="2147483835"/>
          </pc:sldLayoutMkLst>
        </pc:sldLayoutChg>
      </pc:sldMasterChg>
      <pc:sldMasterChg chg="replId modSldLayout">
        <pc:chgData name="Baker, Emily (STFC,DL,AST)" userId="S::emily.baker@stfc.ac.uk::cd63b128-5bbb-4867-bad5-e2b99d3ce767" providerId="AD" clId="Web-{D4FD706A-75FE-997E-50E6-51E487B83608}" dt="2022-01-05T15:44:56.514" v="52"/>
        <pc:sldMasterMkLst>
          <pc:docMk/>
          <pc:sldMasterMk cId="2460954070" sldId="2147483836"/>
        </pc:sldMasterMkLst>
        <pc:sldLayoutChg chg="replId">
          <pc:chgData name="Baker, Emily (STFC,DL,AST)" userId="S::emily.baker@stfc.ac.uk::cd63b128-5bbb-4867-bad5-e2b99d3ce767" providerId="AD" clId="Web-{D4FD706A-75FE-997E-50E6-51E487B83608}" dt="2022-01-05T15:44:56.514" v="52"/>
          <pc:sldLayoutMkLst>
            <pc:docMk/>
            <pc:sldMasterMk cId="2460954070" sldId="2147483836"/>
            <pc:sldLayoutMk cId="2385387890" sldId="2147483837"/>
          </pc:sldLayoutMkLst>
        </pc:sldLayoutChg>
        <pc:sldLayoutChg chg="replId">
          <pc:chgData name="Baker, Emily (STFC,DL,AST)" userId="S::emily.baker@stfc.ac.uk::cd63b128-5bbb-4867-bad5-e2b99d3ce767" providerId="AD" clId="Web-{D4FD706A-75FE-997E-50E6-51E487B83608}" dt="2022-01-05T15:44:56.514" v="52"/>
          <pc:sldLayoutMkLst>
            <pc:docMk/>
            <pc:sldMasterMk cId="2460954070" sldId="2147483836"/>
            <pc:sldLayoutMk cId="949138452" sldId="2147483838"/>
          </pc:sldLayoutMkLst>
        </pc:sldLayoutChg>
        <pc:sldLayoutChg chg="replId">
          <pc:chgData name="Baker, Emily (STFC,DL,AST)" userId="S::emily.baker@stfc.ac.uk::cd63b128-5bbb-4867-bad5-e2b99d3ce767" providerId="AD" clId="Web-{D4FD706A-75FE-997E-50E6-51E487B83608}" dt="2022-01-05T15:44:56.514" v="52"/>
          <pc:sldLayoutMkLst>
            <pc:docMk/>
            <pc:sldMasterMk cId="2460954070" sldId="2147483836"/>
            <pc:sldLayoutMk cId="2591524520" sldId="2147483839"/>
          </pc:sldLayoutMkLst>
        </pc:sldLayoutChg>
        <pc:sldLayoutChg chg="replId">
          <pc:chgData name="Baker, Emily (STFC,DL,AST)" userId="S::emily.baker@stfc.ac.uk::cd63b128-5bbb-4867-bad5-e2b99d3ce767" providerId="AD" clId="Web-{D4FD706A-75FE-997E-50E6-51E487B83608}" dt="2022-01-05T15:44:56.514" v="52"/>
          <pc:sldLayoutMkLst>
            <pc:docMk/>
            <pc:sldMasterMk cId="2460954070" sldId="2147483836"/>
            <pc:sldLayoutMk cId="1203092039" sldId="2147483840"/>
          </pc:sldLayoutMkLst>
        </pc:sldLayoutChg>
        <pc:sldLayoutChg chg="replId">
          <pc:chgData name="Baker, Emily (STFC,DL,AST)" userId="S::emily.baker@stfc.ac.uk::cd63b128-5bbb-4867-bad5-e2b99d3ce767" providerId="AD" clId="Web-{D4FD706A-75FE-997E-50E6-51E487B83608}" dt="2022-01-05T15:44:56.514" v="52"/>
          <pc:sldLayoutMkLst>
            <pc:docMk/>
            <pc:sldMasterMk cId="2460954070" sldId="2147483836"/>
            <pc:sldLayoutMk cId="3733172339" sldId="2147483841"/>
          </pc:sldLayoutMkLst>
        </pc:sldLayoutChg>
        <pc:sldLayoutChg chg="replId">
          <pc:chgData name="Baker, Emily (STFC,DL,AST)" userId="S::emily.baker@stfc.ac.uk::cd63b128-5bbb-4867-bad5-e2b99d3ce767" providerId="AD" clId="Web-{D4FD706A-75FE-997E-50E6-51E487B83608}" dt="2022-01-05T15:44:56.514" v="52"/>
          <pc:sldLayoutMkLst>
            <pc:docMk/>
            <pc:sldMasterMk cId="2460954070" sldId="2147483836"/>
            <pc:sldLayoutMk cId="3210312558" sldId="2147483842"/>
          </pc:sldLayoutMkLst>
        </pc:sldLayoutChg>
        <pc:sldLayoutChg chg="replId">
          <pc:chgData name="Baker, Emily (STFC,DL,AST)" userId="S::emily.baker@stfc.ac.uk::cd63b128-5bbb-4867-bad5-e2b99d3ce767" providerId="AD" clId="Web-{D4FD706A-75FE-997E-50E6-51E487B83608}" dt="2022-01-05T15:44:56.514" v="52"/>
          <pc:sldLayoutMkLst>
            <pc:docMk/>
            <pc:sldMasterMk cId="2460954070" sldId="2147483836"/>
            <pc:sldLayoutMk cId="3146388984" sldId="2147483843"/>
          </pc:sldLayoutMkLst>
        </pc:sldLayoutChg>
        <pc:sldLayoutChg chg="replId">
          <pc:chgData name="Baker, Emily (STFC,DL,AST)" userId="S::emily.baker@stfc.ac.uk::cd63b128-5bbb-4867-bad5-e2b99d3ce767" providerId="AD" clId="Web-{D4FD706A-75FE-997E-50E6-51E487B83608}" dt="2022-01-05T15:44:56.514" v="52"/>
          <pc:sldLayoutMkLst>
            <pc:docMk/>
            <pc:sldMasterMk cId="2460954070" sldId="2147483836"/>
            <pc:sldLayoutMk cId="3171841454" sldId="2147483844"/>
          </pc:sldLayoutMkLst>
        </pc:sldLayoutChg>
        <pc:sldLayoutChg chg="replId">
          <pc:chgData name="Baker, Emily (STFC,DL,AST)" userId="S::emily.baker@stfc.ac.uk::cd63b128-5bbb-4867-bad5-e2b99d3ce767" providerId="AD" clId="Web-{D4FD706A-75FE-997E-50E6-51E487B83608}" dt="2022-01-05T15:44:56.514" v="52"/>
          <pc:sldLayoutMkLst>
            <pc:docMk/>
            <pc:sldMasterMk cId="2460954070" sldId="2147483836"/>
            <pc:sldLayoutMk cId="1718958274" sldId="2147483845"/>
          </pc:sldLayoutMkLst>
        </pc:sldLayoutChg>
        <pc:sldLayoutChg chg="replId">
          <pc:chgData name="Baker, Emily (STFC,DL,AST)" userId="S::emily.baker@stfc.ac.uk::cd63b128-5bbb-4867-bad5-e2b99d3ce767" providerId="AD" clId="Web-{D4FD706A-75FE-997E-50E6-51E487B83608}" dt="2022-01-05T15:44:56.514" v="52"/>
          <pc:sldLayoutMkLst>
            <pc:docMk/>
            <pc:sldMasterMk cId="2460954070" sldId="2147483836"/>
            <pc:sldLayoutMk cId="2202905451" sldId="2147483846"/>
          </pc:sldLayoutMkLst>
        </pc:sldLayoutChg>
        <pc:sldLayoutChg chg="replId">
          <pc:chgData name="Baker, Emily (STFC,DL,AST)" userId="S::emily.baker@stfc.ac.uk::cd63b128-5bbb-4867-bad5-e2b99d3ce767" providerId="AD" clId="Web-{D4FD706A-75FE-997E-50E6-51E487B83608}" dt="2022-01-05T15:44:56.514" v="52"/>
          <pc:sldLayoutMkLst>
            <pc:docMk/>
            <pc:sldMasterMk cId="2460954070" sldId="2147483836"/>
            <pc:sldLayoutMk cId="3479445657" sldId="2147483847"/>
          </pc:sldLayoutMkLst>
        </pc:sldLayoutChg>
      </pc:sldMasterChg>
      <pc:sldMasterChg chg="add addSldLayout">
        <pc:chgData name="Baker, Emily (STFC,DL,AST)" userId="S::emily.baker@stfc.ac.uk::cd63b128-5bbb-4867-bad5-e2b99d3ce767" providerId="AD" clId="Web-{D4FD706A-75FE-997E-50E6-51E487B83608}" dt="2022-01-05T15:44:56.327" v="51"/>
        <pc:sldMasterMkLst>
          <pc:docMk/>
          <pc:sldMasterMk cId="1826360004" sldId="2147483870"/>
        </pc:sldMasterMkLst>
        <pc:sldLayoutChg chg="add">
          <pc:chgData name="Baker, Emily (STFC,DL,AST)" userId="S::emily.baker@stfc.ac.uk::cd63b128-5bbb-4867-bad5-e2b99d3ce767" providerId="AD" clId="Web-{D4FD706A-75FE-997E-50E6-51E487B83608}" dt="2022-01-05T15:44:56.327" v="51"/>
          <pc:sldLayoutMkLst>
            <pc:docMk/>
            <pc:sldMasterMk cId="1826360004" sldId="2147483870"/>
            <pc:sldLayoutMk cId="4088374598" sldId="2147483871"/>
          </pc:sldLayoutMkLst>
        </pc:sldLayoutChg>
      </pc:sldMasterChg>
      <pc:sldMasterChg chg="add addSldLayout">
        <pc:chgData name="Baker, Emily (STFC,DL,AST)" userId="S::emily.baker@stfc.ac.uk::cd63b128-5bbb-4867-bad5-e2b99d3ce767" providerId="AD" clId="Web-{D4FD706A-75FE-997E-50E6-51E487B83608}" dt="2022-01-05T15:44:55.764" v="47"/>
        <pc:sldMasterMkLst>
          <pc:docMk/>
          <pc:sldMasterMk cId="3179834436" sldId="2147483872"/>
        </pc:sldMasterMkLst>
        <pc:sldLayoutChg chg="add">
          <pc:chgData name="Baker, Emily (STFC,DL,AST)" userId="S::emily.baker@stfc.ac.uk::cd63b128-5bbb-4867-bad5-e2b99d3ce767" providerId="AD" clId="Web-{D4FD706A-75FE-997E-50E6-51E487B83608}" dt="2022-01-05T15:44:55.764" v="47"/>
          <pc:sldLayoutMkLst>
            <pc:docMk/>
            <pc:sldMasterMk cId="3179834436" sldId="2147483872"/>
            <pc:sldLayoutMk cId="2144658255" sldId="2147483685"/>
          </pc:sldLayoutMkLst>
        </pc:sldLayoutChg>
        <pc:sldLayoutChg chg="add">
          <pc:chgData name="Baker, Emily (STFC,DL,AST)" userId="S::emily.baker@stfc.ac.uk::cd63b128-5bbb-4867-bad5-e2b99d3ce767" providerId="AD" clId="Web-{D4FD706A-75FE-997E-50E6-51E487B83608}" dt="2022-01-05T15:44:55.764" v="47"/>
          <pc:sldLayoutMkLst>
            <pc:docMk/>
            <pc:sldMasterMk cId="3179834436" sldId="2147483872"/>
            <pc:sldLayoutMk cId="1393973679" sldId="2147483686"/>
          </pc:sldLayoutMkLst>
        </pc:sldLayoutChg>
        <pc:sldLayoutChg chg="add">
          <pc:chgData name="Baker, Emily (STFC,DL,AST)" userId="S::emily.baker@stfc.ac.uk::cd63b128-5bbb-4867-bad5-e2b99d3ce767" providerId="AD" clId="Web-{D4FD706A-75FE-997E-50E6-51E487B83608}" dt="2022-01-05T15:44:55.764" v="47"/>
          <pc:sldLayoutMkLst>
            <pc:docMk/>
            <pc:sldMasterMk cId="3179834436" sldId="2147483872"/>
            <pc:sldLayoutMk cId="1276917728" sldId="2147483687"/>
          </pc:sldLayoutMkLst>
        </pc:sldLayoutChg>
        <pc:sldLayoutChg chg="add">
          <pc:chgData name="Baker, Emily (STFC,DL,AST)" userId="S::emily.baker@stfc.ac.uk::cd63b128-5bbb-4867-bad5-e2b99d3ce767" providerId="AD" clId="Web-{D4FD706A-75FE-997E-50E6-51E487B83608}" dt="2022-01-05T15:44:55.764" v="47"/>
          <pc:sldLayoutMkLst>
            <pc:docMk/>
            <pc:sldMasterMk cId="3179834436" sldId="2147483872"/>
            <pc:sldLayoutMk cId="3139623031" sldId="2147483688"/>
          </pc:sldLayoutMkLst>
        </pc:sldLayoutChg>
        <pc:sldLayoutChg chg="add">
          <pc:chgData name="Baker, Emily (STFC,DL,AST)" userId="S::emily.baker@stfc.ac.uk::cd63b128-5bbb-4867-bad5-e2b99d3ce767" providerId="AD" clId="Web-{D4FD706A-75FE-997E-50E6-51E487B83608}" dt="2022-01-05T15:44:55.764" v="47"/>
          <pc:sldLayoutMkLst>
            <pc:docMk/>
            <pc:sldMasterMk cId="3179834436" sldId="2147483872"/>
            <pc:sldLayoutMk cId="2913726768" sldId="2147483689"/>
          </pc:sldLayoutMkLst>
        </pc:sldLayoutChg>
        <pc:sldLayoutChg chg="add">
          <pc:chgData name="Baker, Emily (STFC,DL,AST)" userId="S::emily.baker@stfc.ac.uk::cd63b128-5bbb-4867-bad5-e2b99d3ce767" providerId="AD" clId="Web-{D4FD706A-75FE-997E-50E6-51E487B83608}" dt="2022-01-05T15:44:55.764" v="47"/>
          <pc:sldLayoutMkLst>
            <pc:docMk/>
            <pc:sldMasterMk cId="3179834436" sldId="2147483872"/>
            <pc:sldLayoutMk cId="689272059" sldId="2147483691"/>
          </pc:sldLayoutMkLst>
        </pc:sldLayoutChg>
        <pc:sldLayoutChg chg="add">
          <pc:chgData name="Baker, Emily (STFC,DL,AST)" userId="S::emily.baker@stfc.ac.uk::cd63b128-5bbb-4867-bad5-e2b99d3ce767" providerId="AD" clId="Web-{D4FD706A-75FE-997E-50E6-51E487B83608}" dt="2022-01-05T15:44:55.764" v="47"/>
          <pc:sldLayoutMkLst>
            <pc:docMk/>
            <pc:sldMasterMk cId="3179834436" sldId="2147483872"/>
            <pc:sldLayoutMk cId="4042263727" sldId="2147483873"/>
          </pc:sldLayoutMkLst>
        </pc:sldLayoutChg>
        <pc:sldLayoutChg chg="add">
          <pc:chgData name="Baker, Emily (STFC,DL,AST)" userId="S::emily.baker@stfc.ac.uk::cd63b128-5bbb-4867-bad5-e2b99d3ce767" providerId="AD" clId="Web-{D4FD706A-75FE-997E-50E6-51E487B83608}" dt="2022-01-05T15:44:55.764" v="47"/>
          <pc:sldLayoutMkLst>
            <pc:docMk/>
            <pc:sldMasterMk cId="3179834436" sldId="2147483872"/>
            <pc:sldLayoutMk cId="2621825219" sldId="2147483874"/>
          </pc:sldLayoutMkLst>
        </pc:sldLayoutChg>
        <pc:sldLayoutChg chg="add">
          <pc:chgData name="Baker, Emily (STFC,DL,AST)" userId="S::emily.baker@stfc.ac.uk::cd63b128-5bbb-4867-bad5-e2b99d3ce767" providerId="AD" clId="Web-{D4FD706A-75FE-997E-50E6-51E487B83608}" dt="2022-01-05T15:44:55.764" v="47"/>
          <pc:sldLayoutMkLst>
            <pc:docMk/>
            <pc:sldMasterMk cId="3179834436" sldId="2147483872"/>
            <pc:sldLayoutMk cId="2364016466" sldId="2147483875"/>
          </pc:sldLayoutMkLst>
        </pc:sldLayoutChg>
        <pc:sldLayoutChg chg="add">
          <pc:chgData name="Baker, Emily (STFC,DL,AST)" userId="S::emily.baker@stfc.ac.uk::cd63b128-5bbb-4867-bad5-e2b99d3ce767" providerId="AD" clId="Web-{D4FD706A-75FE-997E-50E6-51E487B83608}" dt="2022-01-05T15:44:55.764" v="47"/>
          <pc:sldLayoutMkLst>
            <pc:docMk/>
            <pc:sldMasterMk cId="3179834436" sldId="2147483872"/>
            <pc:sldLayoutMk cId="3220720595" sldId="2147483876"/>
          </pc:sldLayoutMkLst>
        </pc:sldLayoutChg>
        <pc:sldLayoutChg chg="add">
          <pc:chgData name="Baker, Emily (STFC,DL,AST)" userId="S::emily.baker@stfc.ac.uk::cd63b128-5bbb-4867-bad5-e2b99d3ce767" providerId="AD" clId="Web-{D4FD706A-75FE-997E-50E6-51E487B83608}" dt="2022-01-05T15:44:55.764" v="47"/>
          <pc:sldLayoutMkLst>
            <pc:docMk/>
            <pc:sldMasterMk cId="3179834436" sldId="2147483872"/>
            <pc:sldLayoutMk cId="4143728737" sldId="2147483877"/>
          </pc:sldLayoutMkLst>
        </pc:sldLayoutChg>
        <pc:sldLayoutChg chg="add">
          <pc:chgData name="Baker, Emily (STFC,DL,AST)" userId="S::emily.baker@stfc.ac.uk::cd63b128-5bbb-4867-bad5-e2b99d3ce767" providerId="AD" clId="Web-{D4FD706A-75FE-997E-50E6-51E487B83608}" dt="2022-01-05T15:44:55.764" v="47"/>
          <pc:sldLayoutMkLst>
            <pc:docMk/>
            <pc:sldMasterMk cId="3179834436" sldId="2147483872"/>
            <pc:sldLayoutMk cId="1123661694" sldId="2147483878"/>
          </pc:sldLayoutMkLst>
        </pc:sldLayoutChg>
        <pc:sldLayoutChg chg="add">
          <pc:chgData name="Baker, Emily (STFC,DL,AST)" userId="S::emily.baker@stfc.ac.uk::cd63b128-5bbb-4867-bad5-e2b99d3ce767" providerId="AD" clId="Web-{D4FD706A-75FE-997E-50E6-51E487B83608}" dt="2022-01-05T15:44:55.764" v="47"/>
          <pc:sldLayoutMkLst>
            <pc:docMk/>
            <pc:sldMasterMk cId="3179834436" sldId="2147483872"/>
            <pc:sldLayoutMk cId="2172011506" sldId="2147483879"/>
          </pc:sldLayoutMkLst>
        </pc:sldLayoutChg>
      </pc:sldMasterChg>
      <pc:sldMasterChg chg="add addSldLayout">
        <pc:chgData name="Baker, Emily (STFC,DL,AST)" userId="S::emily.baker@stfc.ac.uk::cd63b128-5bbb-4867-bad5-e2b99d3ce767" providerId="AD" clId="Web-{D4FD706A-75FE-997E-50E6-51E487B83608}" dt="2022-01-05T15:44:56.514" v="52"/>
        <pc:sldMasterMkLst>
          <pc:docMk/>
          <pc:sldMasterMk cId="3660513036" sldId="2147483880"/>
        </pc:sldMasterMkLst>
        <pc:sldLayoutChg chg="add">
          <pc:chgData name="Baker, Emily (STFC,DL,AST)" userId="S::emily.baker@stfc.ac.uk::cd63b128-5bbb-4867-bad5-e2b99d3ce767" providerId="AD" clId="Web-{D4FD706A-75FE-997E-50E6-51E487B83608}" dt="2022-01-05T15:44:56.514" v="52"/>
          <pc:sldLayoutMkLst>
            <pc:docMk/>
            <pc:sldMasterMk cId="3660513036" sldId="2147483880"/>
            <pc:sldLayoutMk cId="1992108823" sldId="2147483868"/>
          </pc:sldLayoutMkLst>
        </pc:sldLayoutChg>
        <pc:sldLayoutChg chg="add">
          <pc:chgData name="Baker, Emily (STFC,DL,AST)" userId="S::emily.baker@stfc.ac.uk::cd63b128-5bbb-4867-bad5-e2b99d3ce767" providerId="AD" clId="Web-{D4FD706A-75FE-997E-50E6-51E487B83608}" dt="2022-01-05T15:44:56.514" v="52"/>
          <pc:sldLayoutMkLst>
            <pc:docMk/>
            <pc:sldMasterMk cId="3660513036" sldId="2147483880"/>
            <pc:sldLayoutMk cId="1051672296" sldId="2147483869"/>
          </pc:sldLayoutMkLst>
        </pc:sldLayoutChg>
        <pc:sldLayoutChg chg="add">
          <pc:chgData name="Baker, Emily (STFC,DL,AST)" userId="S::emily.baker@stfc.ac.uk::cd63b128-5bbb-4867-bad5-e2b99d3ce767" providerId="AD" clId="Web-{D4FD706A-75FE-997E-50E6-51E487B83608}" dt="2022-01-05T15:44:56.514" v="52"/>
          <pc:sldLayoutMkLst>
            <pc:docMk/>
            <pc:sldMasterMk cId="3660513036" sldId="2147483880"/>
            <pc:sldLayoutMk cId="830305465" sldId="2147483881"/>
          </pc:sldLayoutMkLst>
        </pc:sldLayoutChg>
        <pc:sldLayoutChg chg="add">
          <pc:chgData name="Baker, Emily (STFC,DL,AST)" userId="S::emily.baker@stfc.ac.uk::cd63b128-5bbb-4867-bad5-e2b99d3ce767" providerId="AD" clId="Web-{D4FD706A-75FE-997E-50E6-51E487B83608}" dt="2022-01-05T15:44:56.514" v="52"/>
          <pc:sldLayoutMkLst>
            <pc:docMk/>
            <pc:sldMasterMk cId="3660513036" sldId="2147483880"/>
            <pc:sldLayoutMk cId="2776780359" sldId="2147483882"/>
          </pc:sldLayoutMkLst>
        </pc:sldLayoutChg>
        <pc:sldLayoutChg chg="add">
          <pc:chgData name="Baker, Emily (STFC,DL,AST)" userId="S::emily.baker@stfc.ac.uk::cd63b128-5bbb-4867-bad5-e2b99d3ce767" providerId="AD" clId="Web-{D4FD706A-75FE-997E-50E6-51E487B83608}" dt="2022-01-05T15:44:56.514" v="52"/>
          <pc:sldLayoutMkLst>
            <pc:docMk/>
            <pc:sldMasterMk cId="3660513036" sldId="2147483880"/>
            <pc:sldLayoutMk cId="534196568" sldId="2147483883"/>
          </pc:sldLayoutMkLst>
        </pc:sldLayoutChg>
        <pc:sldLayoutChg chg="add">
          <pc:chgData name="Baker, Emily (STFC,DL,AST)" userId="S::emily.baker@stfc.ac.uk::cd63b128-5bbb-4867-bad5-e2b99d3ce767" providerId="AD" clId="Web-{D4FD706A-75FE-997E-50E6-51E487B83608}" dt="2022-01-05T15:44:56.514" v="52"/>
          <pc:sldLayoutMkLst>
            <pc:docMk/>
            <pc:sldMasterMk cId="3660513036" sldId="2147483880"/>
            <pc:sldLayoutMk cId="878029586" sldId="2147483884"/>
          </pc:sldLayoutMkLst>
        </pc:sldLayoutChg>
        <pc:sldLayoutChg chg="add">
          <pc:chgData name="Baker, Emily (STFC,DL,AST)" userId="S::emily.baker@stfc.ac.uk::cd63b128-5bbb-4867-bad5-e2b99d3ce767" providerId="AD" clId="Web-{D4FD706A-75FE-997E-50E6-51E487B83608}" dt="2022-01-05T15:44:56.514" v="52"/>
          <pc:sldLayoutMkLst>
            <pc:docMk/>
            <pc:sldMasterMk cId="3660513036" sldId="2147483880"/>
            <pc:sldLayoutMk cId="309972537" sldId="2147483885"/>
          </pc:sldLayoutMkLst>
        </pc:sldLayoutChg>
        <pc:sldLayoutChg chg="add">
          <pc:chgData name="Baker, Emily (STFC,DL,AST)" userId="S::emily.baker@stfc.ac.uk::cd63b128-5bbb-4867-bad5-e2b99d3ce767" providerId="AD" clId="Web-{D4FD706A-75FE-997E-50E6-51E487B83608}" dt="2022-01-05T15:44:56.514" v="52"/>
          <pc:sldLayoutMkLst>
            <pc:docMk/>
            <pc:sldMasterMk cId="3660513036" sldId="2147483880"/>
            <pc:sldLayoutMk cId="1597395783" sldId="2147483886"/>
          </pc:sldLayoutMkLst>
        </pc:sldLayoutChg>
        <pc:sldLayoutChg chg="add">
          <pc:chgData name="Baker, Emily (STFC,DL,AST)" userId="S::emily.baker@stfc.ac.uk::cd63b128-5bbb-4867-bad5-e2b99d3ce767" providerId="AD" clId="Web-{D4FD706A-75FE-997E-50E6-51E487B83608}" dt="2022-01-05T15:44:56.514" v="52"/>
          <pc:sldLayoutMkLst>
            <pc:docMk/>
            <pc:sldMasterMk cId="3660513036" sldId="2147483880"/>
            <pc:sldLayoutMk cId="3355185132" sldId="2147483887"/>
          </pc:sldLayoutMkLst>
        </pc:sldLayoutChg>
        <pc:sldLayoutChg chg="add">
          <pc:chgData name="Baker, Emily (STFC,DL,AST)" userId="S::emily.baker@stfc.ac.uk::cd63b128-5bbb-4867-bad5-e2b99d3ce767" providerId="AD" clId="Web-{D4FD706A-75FE-997E-50E6-51E487B83608}" dt="2022-01-05T15:44:56.514" v="52"/>
          <pc:sldLayoutMkLst>
            <pc:docMk/>
            <pc:sldMasterMk cId="3660513036" sldId="2147483880"/>
            <pc:sldLayoutMk cId="2694440228" sldId="2147483888"/>
          </pc:sldLayoutMkLst>
        </pc:sldLayoutChg>
        <pc:sldLayoutChg chg="add">
          <pc:chgData name="Baker, Emily (STFC,DL,AST)" userId="S::emily.baker@stfc.ac.uk::cd63b128-5bbb-4867-bad5-e2b99d3ce767" providerId="AD" clId="Web-{D4FD706A-75FE-997E-50E6-51E487B83608}" dt="2022-01-05T15:44:56.514" v="52"/>
          <pc:sldLayoutMkLst>
            <pc:docMk/>
            <pc:sldMasterMk cId="3660513036" sldId="2147483880"/>
            <pc:sldLayoutMk cId="2073095059" sldId="2147483889"/>
          </pc:sldLayoutMkLst>
        </pc:sldLayoutChg>
        <pc:sldLayoutChg chg="add">
          <pc:chgData name="Baker, Emily (STFC,DL,AST)" userId="S::emily.baker@stfc.ac.uk::cd63b128-5bbb-4867-bad5-e2b99d3ce767" providerId="AD" clId="Web-{D4FD706A-75FE-997E-50E6-51E487B83608}" dt="2022-01-05T15:44:56.514" v="52"/>
          <pc:sldLayoutMkLst>
            <pc:docMk/>
            <pc:sldMasterMk cId="3660513036" sldId="2147483880"/>
            <pc:sldLayoutMk cId="758618109" sldId="2147483890"/>
          </pc:sldLayoutMkLst>
        </pc:sldLayoutChg>
        <pc:sldLayoutChg chg="add">
          <pc:chgData name="Baker, Emily (STFC,DL,AST)" userId="S::emily.baker@stfc.ac.uk::cd63b128-5bbb-4867-bad5-e2b99d3ce767" providerId="AD" clId="Web-{D4FD706A-75FE-997E-50E6-51E487B83608}" dt="2022-01-05T15:44:56.514" v="52"/>
          <pc:sldLayoutMkLst>
            <pc:docMk/>
            <pc:sldMasterMk cId="3660513036" sldId="2147483880"/>
            <pc:sldLayoutMk cId="3666231632" sldId="2147483891"/>
          </pc:sldLayoutMkLst>
        </pc:sldLayoutChg>
        <pc:sldLayoutChg chg="add">
          <pc:chgData name="Baker, Emily (STFC,DL,AST)" userId="S::emily.baker@stfc.ac.uk::cd63b128-5bbb-4867-bad5-e2b99d3ce767" providerId="AD" clId="Web-{D4FD706A-75FE-997E-50E6-51E487B83608}" dt="2022-01-05T15:44:56.514" v="52"/>
          <pc:sldLayoutMkLst>
            <pc:docMk/>
            <pc:sldMasterMk cId="3660513036" sldId="2147483880"/>
            <pc:sldLayoutMk cId="3165847114" sldId="2147483892"/>
          </pc:sldLayoutMkLst>
        </pc:sldLayoutChg>
      </pc:sldMasterChg>
    </pc:docChg>
  </pc:docChgLst>
  <pc:docChgLst>
    <pc:chgData name="Baker, Emily (STFC,DL,AST)" userId="S::emily.baker@stfc.ac.uk::cd63b128-5bbb-4867-bad5-e2b99d3ce767" providerId="AD" clId="Web-{40AA51E9-4C26-74C0-1393-45420419D464}"/>
    <pc:docChg chg="addSld addMainMaster">
      <pc:chgData name="Baker, Emily (STFC,DL,AST)" userId="S::emily.baker@stfc.ac.uk::cd63b128-5bbb-4867-bad5-e2b99d3ce767" providerId="AD" clId="Web-{40AA51E9-4C26-74C0-1393-45420419D464}" dt="2021-07-12T14:28:58.305" v="0"/>
      <pc:docMkLst>
        <pc:docMk/>
      </pc:docMkLst>
      <pc:sldChg chg="add">
        <pc:chgData name="Baker, Emily (STFC,DL,AST)" userId="S::emily.baker@stfc.ac.uk::cd63b128-5bbb-4867-bad5-e2b99d3ce767" providerId="AD" clId="Web-{40AA51E9-4C26-74C0-1393-45420419D464}" dt="2021-07-12T14:28:58.305" v="0"/>
        <pc:sldMkLst>
          <pc:docMk/>
          <pc:sldMk cId="882438037" sldId="350"/>
        </pc:sldMkLst>
      </pc:sldChg>
      <pc:sldMasterChg chg="add addSldLayout">
        <pc:chgData name="Baker, Emily (STFC,DL,AST)" userId="S::emily.baker@stfc.ac.uk::cd63b128-5bbb-4867-bad5-e2b99d3ce767" providerId="AD" clId="Web-{40AA51E9-4C26-74C0-1393-45420419D464}" dt="2021-07-12T14:28:58.305" v="0"/>
        <pc:sldMasterMkLst>
          <pc:docMk/>
          <pc:sldMasterMk cId="1669030205" sldId="2147483726"/>
        </pc:sldMasterMkLst>
        <pc:sldLayoutChg chg="add">
          <pc:chgData name="Baker, Emily (STFC,DL,AST)" userId="S::emily.baker@stfc.ac.uk::cd63b128-5bbb-4867-bad5-e2b99d3ce767" providerId="AD" clId="Web-{40AA51E9-4C26-74C0-1393-45420419D464}" dt="2021-07-12T14:28:58.305" v="0"/>
          <pc:sldLayoutMkLst>
            <pc:docMk/>
            <pc:sldMasterMk cId="1669030205" sldId="2147483726"/>
            <pc:sldLayoutMk cId="2034287179" sldId="2147483727"/>
          </pc:sldLayoutMkLst>
        </pc:sldLayoutChg>
        <pc:sldLayoutChg chg="add">
          <pc:chgData name="Baker, Emily (STFC,DL,AST)" userId="S::emily.baker@stfc.ac.uk::cd63b128-5bbb-4867-bad5-e2b99d3ce767" providerId="AD" clId="Web-{40AA51E9-4C26-74C0-1393-45420419D464}" dt="2021-07-12T14:28:58.305" v="0"/>
          <pc:sldLayoutMkLst>
            <pc:docMk/>
            <pc:sldMasterMk cId="1669030205" sldId="2147483726"/>
            <pc:sldLayoutMk cId="1397115382" sldId="2147483728"/>
          </pc:sldLayoutMkLst>
        </pc:sldLayoutChg>
        <pc:sldLayoutChg chg="add">
          <pc:chgData name="Baker, Emily (STFC,DL,AST)" userId="S::emily.baker@stfc.ac.uk::cd63b128-5bbb-4867-bad5-e2b99d3ce767" providerId="AD" clId="Web-{40AA51E9-4C26-74C0-1393-45420419D464}" dt="2021-07-12T14:28:58.305" v="0"/>
          <pc:sldLayoutMkLst>
            <pc:docMk/>
            <pc:sldMasterMk cId="1669030205" sldId="2147483726"/>
            <pc:sldLayoutMk cId="3773023694" sldId="2147483729"/>
          </pc:sldLayoutMkLst>
        </pc:sldLayoutChg>
        <pc:sldLayoutChg chg="add">
          <pc:chgData name="Baker, Emily (STFC,DL,AST)" userId="S::emily.baker@stfc.ac.uk::cd63b128-5bbb-4867-bad5-e2b99d3ce767" providerId="AD" clId="Web-{40AA51E9-4C26-74C0-1393-45420419D464}" dt="2021-07-12T14:28:58.305" v="0"/>
          <pc:sldLayoutMkLst>
            <pc:docMk/>
            <pc:sldMasterMk cId="1669030205" sldId="2147483726"/>
            <pc:sldLayoutMk cId="713851552" sldId="2147483730"/>
          </pc:sldLayoutMkLst>
        </pc:sldLayoutChg>
        <pc:sldLayoutChg chg="add">
          <pc:chgData name="Baker, Emily (STFC,DL,AST)" userId="S::emily.baker@stfc.ac.uk::cd63b128-5bbb-4867-bad5-e2b99d3ce767" providerId="AD" clId="Web-{40AA51E9-4C26-74C0-1393-45420419D464}" dt="2021-07-12T14:28:58.305" v="0"/>
          <pc:sldLayoutMkLst>
            <pc:docMk/>
            <pc:sldMasterMk cId="1669030205" sldId="2147483726"/>
            <pc:sldLayoutMk cId="1771203161" sldId="2147483731"/>
          </pc:sldLayoutMkLst>
        </pc:sldLayoutChg>
        <pc:sldLayoutChg chg="add">
          <pc:chgData name="Baker, Emily (STFC,DL,AST)" userId="S::emily.baker@stfc.ac.uk::cd63b128-5bbb-4867-bad5-e2b99d3ce767" providerId="AD" clId="Web-{40AA51E9-4C26-74C0-1393-45420419D464}" dt="2021-07-12T14:28:58.305" v="0"/>
          <pc:sldLayoutMkLst>
            <pc:docMk/>
            <pc:sldMasterMk cId="1669030205" sldId="2147483726"/>
            <pc:sldLayoutMk cId="2907603257" sldId="2147483732"/>
          </pc:sldLayoutMkLst>
        </pc:sldLayoutChg>
        <pc:sldLayoutChg chg="add">
          <pc:chgData name="Baker, Emily (STFC,DL,AST)" userId="S::emily.baker@stfc.ac.uk::cd63b128-5bbb-4867-bad5-e2b99d3ce767" providerId="AD" clId="Web-{40AA51E9-4C26-74C0-1393-45420419D464}" dt="2021-07-12T14:28:58.305" v="0"/>
          <pc:sldLayoutMkLst>
            <pc:docMk/>
            <pc:sldMasterMk cId="1669030205" sldId="2147483726"/>
            <pc:sldLayoutMk cId="2652498805" sldId="2147483733"/>
          </pc:sldLayoutMkLst>
        </pc:sldLayoutChg>
        <pc:sldLayoutChg chg="add">
          <pc:chgData name="Baker, Emily (STFC,DL,AST)" userId="S::emily.baker@stfc.ac.uk::cd63b128-5bbb-4867-bad5-e2b99d3ce767" providerId="AD" clId="Web-{40AA51E9-4C26-74C0-1393-45420419D464}" dt="2021-07-12T14:28:58.305" v="0"/>
          <pc:sldLayoutMkLst>
            <pc:docMk/>
            <pc:sldMasterMk cId="1669030205" sldId="2147483726"/>
            <pc:sldLayoutMk cId="1598959814" sldId="2147483734"/>
          </pc:sldLayoutMkLst>
        </pc:sldLayoutChg>
        <pc:sldLayoutChg chg="add">
          <pc:chgData name="Baker, Emily (STFC,DL,AST)" userId="S::emily.baker@stfc.ac.uk::cd63b128-5bbb-4867-bad5-e2b99d3ce767" providerId="AD" clId="Web-{40AA51E9-4C26-74C0-1393-45420419D464}" dt="2021-07-12T14:28:58.305" v="0"/>
          <pc:sldLayoutMkLst>
            <pc:docMk/>
            <pc:sldMasterMk cId="1669030205" sldId="2147483726"/>
            <pc:sldLayoutMk cId="123425617" sldId="2147483735"/>
          </pc:sldLayoutMkLst>
        </pc:sldLayoutChg>
        <pc:sldLayoutChg chg="add">
          <pc:chgData name="Baker, Emily (STFC,DL,AST)" userId="S::emily.baker@stfc.ac.uk::cd63b128-5bbb-4867-bad5-e2b99d3ce767" providerId="AD" clId="Web-{40AA51E9-4C26-74C0-1393-45420419D464}" dt="2021-07-12T14:28:58.305" v="0"/>
          <pc:sldLayoutMkLst>
            <pc:docMk/>
            <pc:sldMasterMk cId="1669030205" sldId="2147483726"/>
            <pc:sldLayoutMk cId="16765571" sldId="2147483736"/>
          </pc:sldLayoutMkLst>
        </pc:sldLayoutChg>
        <pc:sldLayoutChg chg="add">
          <pc:chgData name="Baker, Emily (STFC,DL,AST)" userId="S::emily.baker@stfc.ac.uk::cd63b128-5bbb-4867-bad5-e2b99d3ce767" providerId="AD" clId="Web-{40AA51E9-4C26-74C0-1393-45420419D464}" dt="2021-07-12T14:28:58.305" v="0"/>
          <pc:sldLayoutMkLst>
            <pc:docMk/>
            <pc:sldMasterMk cId="1669030205" sldId="2147483726"/>
            <pc:sldLayoutMk cId="2792815393" sldId="2147483737"/>
          </pc:sldLayoutMkLst>
        </pc:sldLayoutChg>
      </pc:sldMasterChg>
    </pc:docChg>
  </pc:docChgLst>
  <pc:docChgLst>
    <pc:chgData name="Clarke, Jim (STFC,DL,AST)" userId="S::jim.clarke@stfc.ac.uk::cfbc3bf2-f1c3-43b3-bd3d-aaf645717052" providerId="AD" clId="Web-{39615609-9BAC-3720-914E-7A363ADF359F}"/>
    <pc:docChg chg="addSld delSld modSld sldOrd">
      <pc:chgData name="Clarke, Jim (STFC,DL,AST)" userId="S::jim.clarke@stfc.ac.uk::cfbc3bf2-f1c3-43b3-bd3d-aaf645717052" providerId="AD" clId="Web-{39615609-9BAC-3720-914E-7A363ADF359F}" dt="2021-03-17T12:16:11.491" v="1313"/>
      <pc:docMkLst>
        <pc:docMk/>
      </pc:docMkLst>
      <pc:sldChg chg="modSp">
        <pc:chgData name="Clarke, Jim (STFC,DL,AST)" userId="S::jim.clarke@stfc.ac.uk::cfbc3bf2-f1c3-43b3-bd3d-aaf645717052" providerId="AD" clId="Web-{39615609-9BAC-3720-914E-7A363ADF359F}" dt="2021-03-17T11:32:59.933" v="1297" actId="14100"/>
        <pc:sldMkLst>
          <pc:docMk/>
          <pc:sldMk cId="3500133721" sldId="343"/>
        </pc:sldMkLst>
        <pc:spChg chg="mod">
          <ac:chgData name="Clarke, Jim (STFC,DL,AST)" userId="S::jim.clarke@stfc.ac.uk::cfbc3bf2-f1c3-43b3-bd3d-aaf645717052" providerId="AD" clId="Web-{39615609-9BAC-3720-914E-7A363ADF359F}" dt="2021-03-17T11:32:59.933" v="1297" actId="14100"/>
          <ac:spMkLst>
            <pc:docMk/>
            <pc:sldMk cId="3500133721" sldId="343"/>
            <ac:spMk id="5" creationId="{1E74EF0E-079A-4DB2-A769-0500DEF99BDE}"/>
          </ac:spMkLst>
        </pc:spChg>
      </pc:sldChg>
      <pc:sldChg chg="addSp modSp new">
        <pc:chgData name="Clarke, Jim (STFC,DL,AST)" userId="S::jim.clarke@stfc.ac.uk::cfbc3bf2-f1c3-43b3-bd3d-aaf645717052" providerId="AD" clId="Web-{39615609-9BAC-3720-914E-7A363ADF359F}" dt="2021-03-17T09:23:39.424" v="201" actId="20577"/>
        <pc:sldMkLst>
          <pc:docMk/>
          <pc:sldMk cId="3690616758" sldId="348"/>
        </pc:sldMkLst>
        <pc:spChg chg="mod">
          <ac:chgData name="Clarke, Jim (STFC,DL,AST)" userId="S::jim.clarke@stfc.ac.uk::cfbc3bf2-f1c3-43b3-bd3d-aaf645717052" providerId="AD" clId="Web-{39615609-9BAC-3720-914E-7A363ADF359F}" dt="2021-03-17T09:18:54.651" v="11" actId="14100"/>
          <ac:spMkLst>
            <pc:docMk/>
            <pc:sldMk cId="3690616758" sldId="348"/>
            <ac:spMk id="2" creationId="{6A7CA52B-B0A1-4B6C-AEC2-270D28602D5E}"/>
          </ac:spMkLst>
        </pc:spChg>
        <pc:spChg chg="add mod">
          <ac:chgData name="Clarke, Jim (STFC,DL,AST)" userId="S::jim.clarke@stfc.ac.uk::cfbc3bf2-f1c3-43b3-bd3d-aaf645717052" providerId="AD" clId="Web-{39615609-9BAC-3720-914E-7A363ADF359F}" dt="2021-03-17T09:23:39.424" v="201" actId="20577"/>
          <ac:spMkLst>
            <pc:docMk/>
            <pc:sldMk cId="3690616758" sldId="348"/>
            <ac:spMk id="4" creationId="{9EBA8BFA-06AB-4027-8AB2-3FCCD7DE7D86}"/>
          </ac:spMkLst>
        </pc:spChg>
      </pc:sldChg>
      <pc:sldChg chg="new del">
        <pc:chgData name="Clarke, Jim (STFC,DL,AST)" userId="S::jim.clarke@stfc.ac.uk::cfbc3bf2-f1c3-43b3-bd3d-aaf645717052" providerId="AD" clId="Web-{39615609-9BAC-3720-914E-7A363ADF359F}" dt="2021-03-17T09:24:04.768" v="203"/>
        <pc:sldMkLst>
          <pc:docMk/>
          <pc:sldMk cId="69704241" sldId="349"/>
        </pc:sldMkLst>
      </pc:sldChg>
      <pc:sldChg chg="modSp add replId">
        <pc:chgData name="Clarke, Jim (STFC,DL,AST)" userId="S::jim.clarke@stfc.ac.uk::cfbc3bf2-f1c3-43b3-bd3d-aaf645717052" providerId="AD" clId="Web-{39615609-9BAC-3720-914E-7A363ADF359F}" dt="2021-03-17T09:52:36.049" v="897" actId="20577"/>
        <pc:sldMkLst>
          <pc:docMk/>
          <pc:sldMk cId="1890239204" sldId="349"/>
        </pc:sldMkLst>
        <pc:spChg chg="mod">
          <ac:chgData name="Clarke, Jim (STFC,DL,AST)" userId="S::jim.clarke@stfc.ac.uk::cfbc3bf2-f1c3-43b3-bd3d-aaf645717052" providerId="AD" clId="Web-{39615609-9BAC-3720-914E-7A363ADF359F}" dt="2021-03-17T09:24:23.159" v="208" actId="20577"/>
          <ac:spMkLst>
            <pc:docMk/>
            <pc:sldMk cId="1890239204" sldId="349"/>
            <ac:spMk id="2" creationId="{6A7CA52B-B0A1-4B6C-AEC2-270D28602D5E}"/>
          </ac:spMkLst>
        </pc:spChg>
        <pc:spChg chg="mod">
          <ac:chgData name="Clarke, Jim (STFC,DL,AST)" userId="S::jim.clarke@stfc.ac.uk::cfbc3bf2-f1c3-43b3-bd3d-aaf645717052" providerId="AD" clId="Web-{39615609-9BAC-3720-914E-7A363ADF359F}" dt="2021-03-17T09:52:36.049" v="897" actId="20577"/>
          <ac:spMkLst>
            <pc:docMk/>
            <pc:sldMk cId="1890239204" sldId="349"/>
            <ac:spMk id="4" creationId="{9EBA8BFA-06AB-4027-8AB2-3FCCD7DE7D86}"/>
          </ac:spMkLst>
        </pc:spChg>
      </pc:sldChg>
      <pc:sldChg chg="addSp modSp add ord replId">
        <pc:chgData name="Clarke, Jim (STFC,DL,AST)" userId="S::jim.clarke@stfc.ac.uk::cfbc3bf2-f1c3-43b3-bd3d-aaf645717052" providerId="AD" clId="Web-{39615609-9BAC-3720-914E-7A363ADF359F}" dt="2021-03-17T09:57:54.198" v="1040" actId="14100"/>
        <pc:sldMkLst>
          <pc:docMk/>
          <pc:sldMk cId="1802106908" sldId="350"/>
        </pc:sldMkLst>
        <pc:spChg chg="mod">
          <ac:chgData name="Clarke, Jim (STFC,DL,AST)" userId="S::jim.clarke@stfc.ac.uk::cfbc3bf2-f1c3-43b3-bd3d-aaf645717052" providerId="AD" clId="Web-{39615609-9BAC-3720-914E-7A363ADF359F}" dt="2021-03-17T09:53:07.300" v="905" actId="20577"/>
          <ac:spMkLst>
            <pc:docMk/>
            <pc:sldMk cId="1802106908" sldId="350"/>
            <ac:spMk id="2" creationId="{6A7CA52B-B0A1-4B6C-AEC2-270D28602D5E}"/>
          </ac:spMkLst>
        </pc:spChg>
        <pc:spChg chg="mod">
          <ac:chgData name="Clarke, Jim (STFC,DL,AST)" userId="S::jim.clarke@stfc.ac.uk::cfbc3bf2-f1c3-43b3-bd3d-aaf645717052" providerId="AD" clId="Web-{39615609-9BAC-3720-914E-7A363ADF359F}" dt="2021-03-17T09:57:54.198" v="1040" actId="14100"/>
          <ac:spMkLst>
            <pc:docMk/>
            <pc:sldMk cId="1802106908" sldId="350"/>
            <ac:spMk id="4" creationId="{9EBA8BFA-06AB-4027-8AB2-3FCCD7DE7D86}"/>
          </ac:spMkLst>
        </pc:spChg>
        <pc:picChg chg="add mod">
          <ac:chgData name="Clarke, Jim (STFC,DL,AST)" userId="S::jim.clarke@stfc.ac.uk::cfbc3bf2-f1c3-43b3-bd3d-aaf645717052" providerId="AD" clId="Web-{39615609-9BAC-3720-914E-7A363ADF359F}" dt="2021-03-17T09:53:25.472" v="912" actId="14100"/>
          <ac:picMkLst>
            <pc:docMk/>
            <pc:sldMk cId="1802106908" sldId="350"/>
            <ac:picMk id="3" creationId="{1B69EF15-3975-46DB-ADD1-8F29BCB029B9}"/>
          </ac:picMkLst>
        </pc:picChg>
      </pc:sldChg>
      <pc:sldChg chg="delSp modSp add replId">
        <pc:chgData name="Clarke, Jim (STFC,DL,AST)" userId="S::jim.clarke@stfc.ac.uk::cfbc3bf2-f1c3-43b3-bd3d-aaf645717052" providerId="AD" clId="Web-{39615609-9BAC-3720-914E-7A363ADF359F}" dt="2021-03-17T10:13:33.208" v="1296" actId="20577"/>
        <pc:sldMkLst>
          <pc:docMk/>
          <pc:sldMk cId="2988077600" sldId="351"/>
        </pc:sldMkLst>
        <pc:spChg chg="del">
          <ac:chgData name="Clarke, Jim (STFC,DL,AST)" userId="S::jim.clarke@stfc.ac.uk::cfbc3bf2-f1c3-43b3-bd3d-aaf645717052" providerId="AD" clId="Web-{39615609-9BAC-3720-914E-7A363ADF359F}" dt="2021-03-17T10:01:00.641" v="1052"/>
          <ac:spMkLst>
            <pc:docMk/>
            <pc:sldMk cId="2988077600" sldId="351"/>
            <ac:spMk id="9" creationId="{DE67786B-8CF6-7140-A9BE-F2F0A0F1F7F0}"/>
          </ac:spMkLst>
        </pc:spChg>
        <pc:spChg chg="mod">
          <ac:chgData name="Clarke, Jim (STFC,DL,AST)" userId="S::jim.clarke@stfc.ac.uk::cfbc3bf2-f1c3-43b3-bd3d-aaf645717052" providerId="AD" clId="Web-{39615609-9BAC-3720-914E-7A363ADF359F}" dt="2021-03-17T10:13:33.208" v="1296" actId="20577"/>
          <ac:spMkLst>
            <pc:docMk/>
            <pc:sldMk cId="2988077600" sldId="351"/>
            <ac:spMk id="11" creationId="{00000000-0000-0000-0000-000000000000}"/>
          </ac:spMkLst>
        </pc:spChg>
        <pc:spChg chg="mod">
          <ac:chgData name="Clarke, Jim (STFC,DL,AST)" userId="S::jim.clarke@stfc.ac.uk::cfbc3bf2-f1c3-43b3-bd3d-aaf645717052" providerId="AD" clId="Web-{39615609-9BAC-3720-914E-7A363ADF359F}" dt="2021-03-17T10:01:03.516" v="1053" actId="20577"/>
          <ac:spMkLst>
            <pc:docMk/>
            <pc:sldMk cId="2988077600" sldId="351"/>
            <ac:spMk id="12" creationId="{00000000-0000-0000-0000-000000000000}"/>
          </ac:spMkLst>
        </pc:spChg>
      </pc:sldChg>
      <pc:sldChg chg="modSp new">
        <pc:chgData name="Clarke, Jim (STFC,DL,AST)" userId="S::jim.clarke@stfc.ac.uk::cfbc3bf2-f1c3-43b3-bd3d-aaf645717052" providerId="AD" clId="Web-{39615609-9BAC-3720-914E-7A363ADF359F}" dt="2021-03-17T12:16:11.491" v="1313"/>
        <pc:sldMkLst>
          <pc:docMk/>
          <pc:sldMk cId="1723434493" sldId="355"/>
        </pc:sldMkLst>
        <pc:spChg chg="mod">
          <ac:chgData name="Clarke, Jim (STFC,DL,AST)" userId="S::jim.clarke@stfc.ac.uk::cfbc3bf2-f1c3-43b3-bd3d-aaf645717052" providerId="AD" clId="Web-{39615609-9BAC-3720-914E-7A363ADF359F}" dt="2021-03-17T12:16:11.491" v="1313"/>
          <ac:spMkLst>
            <pc:docMk/>
            <pc:sldMk cId="1723434493" sldId="355"/>
            <ac:spMk id="2" creationId="{E1E49D02-F500-4991-9E61-BD4C9E8C6D27}"/>
          </ac:spMkLst>
        </pc:spChg>
      </pc:sldChg>
    </pc:docChg>
  </pc:docChgLst>
  <pc:docChgLst>
    <pc:chgData name="Baker, Emily (STFC,DL,AST)" userId="S::emily.baker@stfc.ac.uk::cd63b128-5bbb-4867-bad5-e2b99d3ce767" providerId="AD" clId="Web-{5270F757-1D44-FF1D-9F39-DE0E58760EC8}"/>
    <pc:docChg chg="addSld modSld addMainMaster modMainMaster">
      <pc:chgData name="Baker, Emily (STFC,DL,AST)" userId="S::emily.baker@stfc.ac.uk::cd63b128-5bbb-4867-bad5-e2b99d3ce767" providerId="AD" clId="Web-{5270F757-1D44-FF1D-9F39-DE0E58760EC8}" dt="2022-10-06T12:40:39.682" v="32" actId="20577"/>
      <pc:docMkLst>
        <pc:docMk/>
      </pc:docMkLst>
      <pc:sldChg chg="modSp">
        <pc:chgData name="Baker, Emily (STFC,DL,AST)" userId="S::emily.baker@stfc.ac.uk::cd63b128-5bbb-4867-bad5-e2b99d3ce767" providerId="AD" clId="Web-{5270F757-1D44-FF1D-9F39-DE0E58760EC8}" dt="2022-10-06T12:40:01.962" v="16" actId="20577"/>
        <pc:sldMkLst>
          <pc:docMk/>
          <pc:sldMk cId="3667547723" sldId="311"/>
        </pc:sldMkLst>
        <pc:spChg chg="mod">
          <ac:chgData name="Baker, Emily (STFC,DL,AST)" userId="S::emily.baker@stfc.ac.uk::cd63b128-5bbb-4867-bad5-e2b99d3ce767" providerId="AD" clId="Web-{5270F757-1D44-FF1D-9F39-DE0E58760EC8}" dt="2022-10-06T12:40:01.962" v="16" actId="20577"/>
          <ac:spMkLst>
            <pc:docMk/>
            <pc:sldMk cId="3667547723" sldId="311"/>
            <ac:spMk id="16" creationId="{2422DBB9-7747-7041-8E78-C517CE8075C9}"/>
          </ac:spMkLst>
        </pc:spChg>
      </pc:sldChg>
      <pc:sldChg chg="modSp add replId">
        <pc:chgData name="Baker, Emily (STFC,DL,AST)" userId="S::emily.baker@stfc.ac.uk::cd63b128-5bbb-4867-bad5-e2b99d3ce767" providerId="AD" clId="Web-{5270F757-1D44-FF1D-9F39-DE0E58760EC8}" dt="2022-10-06T12:40:15.041" v="24" actId="1076"/>
        <pc:sldMkLst>
          <pc:docMk/>
          <pc:sldMk cId="1728832231" sldId="334"/>
        </pc:sldMkLst>
        <pc:spChg chg="mod">
          <ac:chgData name="Baker, Emily (STFC,DL,AST)" userId="S::emily.baker@stfc.ac.uk::cd63b128-5bbb-4867-bad5-e2b99d3ce767" providerId="AD" clId="Web-{5270F757-1D44-FF1D-9F39-DE0E58760EC8}" dt="2022-10-06T12:40:15.041" v="24" actId="1076"/>
          <ac:spMkLst>
            <pc:docMk/>
            <pc:sldMk cId="1728832231" sldId="334"/>
            <ac:spMk id="8" creationId="{A1A39C34-E01A-FD49-8603-2E8AE6BB5606}"/>
          </ac:spMkLst>
        </pc:spChg>
      </pc:sldChg>
      <pc:sldChg chg="modSp add">
        <pc:chgData name="Baker, Emily (STFC,DL,AST)" userId="S::emily.baker@stfc.ac.uk::cd63b128-5bbb-4867-bad5-e2b99d3ce767" providerId="AD" clId="Web-{5270F757-1D44-FF1D-9F39-DE0E58760EC8}" dt="2022-10-06T12:40:39.682" v="32" actId="20577"/>
        <pc:sldMkLst>
          <pc:docMk/>
          <pc:sldMk cId="3821330142" sldId="335"/>
        </pc:sldMkLst>
        <pc:spChg chg="mod">
          <ac:chgData name="Baker, Emily (STFC,DL,AST)" userId="S::emily.baker@stfc.ac.uk::cd63b128-5bbb-4867-bad5-e2b99d3ce767" providerId="AD" clId="Web-{5270F757-1D44-FF1D-9F39-DE0E58760EC8}" dt="2022-10-06T12:40:39.682" v="32" actId="20577"/>
          <ac:spMkLst>
            <pc:docMk/>
            <pc:sldMk cId="3821330142" sldId="335"/>
            <ac:spMk id="2" creationId="{B7700B82-A0AF-4149-A9EE-8D3F655363C7}"/>
          </ac:spMkLst>
        </pc:spChg>
        <pc:spChg chg="mod">
          <ac:chgData name="Baker, Emily (STFC,DL,AST)" userId="S::emily.baker@stfc.ac.uk::cd63b128-5bbb-4867-bad5-e2b99d3ce767" providerId="AD" clId="Web-{5270F757-1D44-FF1D-9F39-DE0E58760EC8}" dt="2022-10-06T12:40:24.463" v="28" actId="20577"/>
          <ac:spMkLst>
            <pc:docMk/>
            <pc:sldMk cId="3821330142" sldId="335"/>
            <ac:spMk id="3" creationId="{8388306C-8097-40B5-B636-3600483F5FA1}"/>
          </ac:spMkLst>
        </pc:spChg>
      </pc:sldChg>
      <pc:sldMasterChg chg="add addSldLayout">
        <pc:chgData name="Baker, Emily (STFC,DL,AST)" userId="S::emily.baker@stfc.ac.uk::cd63b128-5bbb-4867-bad5-e2b99d3ce767" providerId="AD" clId="Web-{5270F757-1D44-FF1D-9F39-DE0E58760EC8}" dt="2022-10-06T12:40:18.634" v="25"/>
        <pc:sldMasterMkLst>
          <pc:docMk/>
          <pc:sldMasterMk cId="1811416700" sldId="2147483648"/>
        </pc:sldMasterMkLst>
        <pc:sldLayoutChg chg="add">
          <pc:chgData name="Baker, Emily (STFC,DL,AST)" userId="S::emily.baker@stfc.ac.uk::cd63b128-5bbb-4867-bad5-e2b99d3ce767" providerId="AD" clId="Web-{5270F757-1D44-FF1D-9F39-DE0E58760EC8}" dt="2022-10-06T12:40:18.634" v="25"/>
          <pc:sldLayoutMkLst>
            <pc:docMk/>
            <pc:sldMasterMk cId="1811416700" sldId="2147483648"/>
            <pc:sldLayoutMk cId="249132063" sldId="2147483649"/>
          </pc:sldLayoutMkLst>
        </pc:sldLayoutChg>
        <pc:sldLayoutChg chg="add">
          <pc:chgData name="Baker, Emily (STFC,DL,AST)" userId="S::emily.baker@stfc.ac.uk::cd63b128-5bbb-4867-bad5-e2b99d3ce767" providerId="AD" clId="Web-{5270F757-1D44-FF1D-9F39-DE0E58760EC8}" dt="2022-10-06T12:40:18.634" v="25"/>
          <pc:sldLayoutMkLst>
            <pc:docMk/>
            <pc:sldMasterMk cId="1811416700" sldId="2147483648"/>
            <pc:sldLayoutMk cId="2815804793" sldId="2147483650"/>
          </pc:sldLayoutMkLst>
        </pc:sldLayoutChg>
        <pc:sldLayoutChg chg="add">
          <pc:chgData name="Baker, Emily (STFC,DL,AST)" userId="S::emily.baker@stfc.ac.uk::cd63b128-5bbb-4867-bad5-e2b99d3ce767" providerId="AD" clId="Web-{5270F757-1D44-FF1D-9F39-DE0E58760EC8}" dt="2022-10-06T12:40:18.634" v="25"/>
          <pc:sldLayoutMkLst>
            <pc:docMk/>
            <pc:sldMasterMk cId="1811416700" sldId="2147483648"/>
            <pc:sldLayoutMk cId="1920828341" sldId="2147483651"/>
          </pc:sldLayoutMkLst>
        </pc:sldLayoutChg>
        <pc:sldLayoutChg chg="add">
          <pc:chgData name="Baker, Emily (STFC,DL,AST)" userId="S::emily.baker@stfc.ac.uk::cd63b128-5bbb-4867-bad5-e2b99d3ce767" providerId="AD" clId="Web-{5270F757-1D44-FF1D-9F39-DE0E58760EC8}" dt="2022-10-06T12:40:18.634" v="25"/>
          <pc:sldLayoutMkLst>
            <pc:docMk/>
            <pc:sldMasterMk cId="1811416700" sldId="2147483648"/>
            <pc:sldLayoutMk cId="896517829" sldId="2147483652"/>
          </pc:sldLayoutMkLst>
        </pc:sldLayoutChg>
        <pc:sldLayoutChg chg="add">
          <pc:chgData name="Baker, Emily (STFC,DL,AST)" userId="S::emily.baker@stfc.ac.uk::cd63b128-5bbb-4867-bad5-e2b99d3ce767" providerId="AD" clId="Web-{5270F757-1D44-FF1D-9F39-DE0E58760EC8}" dt="2022-10-06T12:40:18.634" v="25"/>
          <pc:sldLayoutMkLst>
            <pc:docMk/>
            <pc:sldMasterMk cId="1811416700" sldId="2147483648"/>
            <pc:sldLayoutMk cId="3355949202" sldId="2147483653"/>
          </pc:sldLayoutMkLst>
        </pc:sldLayoutChg>
        <pc:sldLayoutChg chg="add">
          <pc:chgData name="Baker, Emily (STFC,DL,AST)" userId="S::emily.baker@stfc.ac.uk::cd63b128-5bbb-4867-bad5-e2b99d3ce767" providerId="AD" clId="Web-{5270F757-1D44-FF1D-9F39-DE0E58760EC8}" dt="2022-10-06T12:40:18.634" v="25"/>
          <pc:sldLayoutMkLst>
            <pc:docMk/>
            <pc:sldMasterMk cId="1811416700" sldId="2147483648"/>
            <pc:sldLayoutMk cId="3678258233" sldId="2147483654"/>
          </pc:sldLayoutMkLst>
        </pc:sldLayoutChg>
        <pc:sldLayoutChg chg="add">
          <pc:chgData name="Baker, Emily (STFC,DL,AST)" userId="S::emily.baker@stfc.ac.uk::cd63b128-5bbb-4867-bad5-e2b99d3ce767" providerId="AD" clId="Web-{5270F757-1D44-FF1D-9F39-DE0E58760EC8}" dt="2022-10-06T12:40:18.634" v="25"/>
          <pc:sldLayoutMkLst>
            <pc:docMk/>
            <pc:sldMasterMk cId="1811416700" sldId="2147483648"/>
            <pc:sldLayoutMk cId="1452114092" sldId="2147483655"/>
          </pc:sldLayoutMkLst>
        </pc:sldLayoutChg>
        <pc:sldLayoutChg chg="add">
          <pc:chgData name="Baker, Emily (STFC,DL,AST)" userId="S::emily.baker@stfc.ac.uk::cd63b128-5bbb-4867-bad5-e2b99d3ce767" providerId="AD" clId="Web-{5270F757-1D44-FF1D-9F39-DE0E58760EC8}" dt="2022-10-06T12:40:18.634" v="25"/>
          <pc:sldLayoutMkLst>
            <pc:docMk/>
            <pc:sldMasterMk cId="1811416700" sldId="2147483648"/>
            <pc:sldLayoutMk cId="742862318" sldId="2147483656"/>
          </pc:sldLayoutMkLst>
        </pc:sldLayoutChg>
        <pc:sldLayoutChg chg="add">
          <pc:chgData name="Baker, Emily (STFC,DL,AST)" userId="S::emily.baker@stfc.ac.uk::cd63b128-5bbb-4867-bad5-e2b99d3ce767" providerId="AD" clId="Web-{5270F757-1D44-FF1D-9F39-DE0E58760EC8}" dt="2022-10-06T12:40:18.634" v="25"/>
          <pc:sldLayoutMkLst>
            <pc:docMk/>
            <pc:sldMasterMk cId="1811416700" sldId="2147483648"/>
            <pc:sldLayoutMk cId="481881605" sldId="2147483657"/>
          </pc:sldLayoutMkLst>
        </pc:sldLayoutChg>
        <pc:sldLayoutChg chg="add">
          <pc:chgData name="Baker, Emily (STFC,DL,AST)" userId="S::emily.baker@stfc.ac.uk::cd63b128-5bbb-4867-bad5-e2b99d3ce767" providerId="AD" clId="Web-{5270F757-1D44-FF1D-9F39-DE0E58760EC8}" dt="2022-10-06T12:40:18.634" v="25"/>
          <pc:sldLayoutMkLst>
            <pc:docMk/>
            <pc:sldMasterMk cId="1811416700" sldId="2147483648"/>
            <pc:sldLayoutMk cId="3121578934" sldId="2147483658"/>
          </pc:sldLayoutMkLst>
        </pc:sldLayoutChg>
        <pc:sldLayoutChg chg="add">
          <pc:chgData name="Baker, Emily (STFC,DL,AST)" userId="S::emily.baker@stfc.ac.uk::cd63b128-5bbb-4867-bad5-e2b99d3ce767" providerId="AD" clId="Web-{5270F757-1D44-FF1D-9F39-DE0E58760EC8}" dt="2022-10-06T12:40:18.634" v="25"/>
          <pc:sldLayoutMkLst>
            <pc:docMk/>
            <pc:sldMasterMk cId="1811416700" sldId="2147483648"/>
            <pc:sldLayoutMk cId="3778152133" sldId="2147483659"/>
          </pc:sldLayoutMkLst>
        </pc:sldLayoutChg>
      </pc:sldMasterChg>
      <pc:sldMasterChg chg="replId modSldLayout">
        <pc:chgData name="Baker, Emily (STFC,DL,AST)" userId="S::emily.baker@stfc.ac.uk::cd63b128-5bbb-4867-bad5-e2b99d3ce767" providerId="AD" clId="Web-{5270F757-1D44-FF1D-9F39-DE0E58760EC8}" dt="2022-10-06T12:40:18.634" v="25"/>
        <pc:sldMasterMkLst>
          <pc:docMk/>
          <pc:sldMasterMk cId="114190232" sldId="2147483930"/>
        </pc:sldMasterMkLst>
        <pc:sldLayoutChg chg="replId">
          <pc:chgData name="Baker, Emily (STFC,DL,AST)" userId="S::emily.baker@stfc.ac.uk::cd63b128-5bbb-4867-bad5-e2b99d3ce767" providerId="AD" clId="Web-{5270F757-1D44-FF1D-9F39-DE0E58760EC8}" dt="2022-10-06T12:40:18.634" v="25"/>
          <pc:sldLayoutMkLst>
            <pc:docMk/>
            <pc:sldMasterMk cId="114190232" sldId="2147483930"/>
            <pc:sldLayoutMk cId="3788032824" sldId="2147483931"/>
          </pc:sldLayoutMkLst>
        </pc:sldLayoutChg>
        <pc:sldLayoutChg chg="replId">
          <pc:chgData name="Baker, Emily (STFC,DL,AST)" userId="S::emily.baker@stfc.ac.uk::cd63b128-5bbb-4867-bad5-e2b99d3ce767" providerId="AD" clId="Web-{5270F757-1D44-FF1D-9F39-DE0E58760EC8}" dt="2022-10-06T12:40:18.634" v="25"/>
          <pc:sldLayoutMkLst>
            <pc:docMk/>
            <pc:sldMasterMk cId="114190232" sldId="2147483930"/>
            <pc:sldLayoutMk cId="1698857378" sldId="2147483932"/>
          </pc:sldLayoutMkLst>
        </pc:sldLayoutChg>
        <pc:sldLayoutChg chg="replId">
          <pc:chgData name="Baker, Emily (STFC,DL,AST)" userId="S::emily.baker@stfc.ac.uk::cd63b128-5bbb-4867-bad5-e2b99d3ce767" providerId="AD" clId="Web-{5270F757-1D44-FF1D-9F39-DE0E58760EC8}" dt="2022-10-06T12:40:18.634" v="25"/>
          <pc:sldLayoutMkLst>
            <pc:docMk/>
            <pc:sldMasterMk cId="114190232" sldId="2147483930"/>
            <pc:sldLayoutMk cId="656881818" sldId="2147483933"/>
          </pc:sldLayoutMkLst>
        </pc:sldLayoutChg>
        <pc:sldLayoutChg chg="replId">
          <pc:chgData name="Baker, Emily (STFC,DL,AST)" userId="S::emily.baker@stfc.ac.uk::cd63b128-5bbb-4867-bad5-e2b99d3ce767" providerId="AD" clId="Web-{5270F757-1D44-FF1D-9F39-DE0E58760EC8}" dt="2022-10-06T12:40:18.634" v="25"/>
          <pc:sldLayoutMkLst>
            <pc:docMk/>
            <pc:sldMasterMk cId="114190232" sldId="2147483930"/>
            <pc:sldLayoutMk cId="584393037" sldId="2147483934"/>
          </pc:sldLayoutMkLst>
        </pc:sldLayoutChg>
        <pc:sldLayoutChg chg="replId">
          <pc:chgData name="Baker, Emily (STFC,DL,AST)" userId="S::emily.baker@stfc.ac.uk::cd63b128-5bbb-4867-bad5-e2b99d3ce767" providerId="AD" clId="Web-{5270F757-1D44-FF1D-9F39-DE0E58760EC8}" dt="2022-10-06T12:40:18.634" v="25"/>
          <pc:sldLayoutMkLst>
            <pc:docMk/>
            <pc:sldMasterMk cId="114190232" sldId="2147483930"/>
            <pc:sldLayoutMk cId="1447169922" sldId="2147483935"/>
          </pc:sldLayoutMkLst>
        </pc:sldLayoutChg>
        <pc:sldLayoutChg chg="replId">
          <pc:chgData name="Baker, Emily (STFC,DL,AST)" userId="S::emily.baker@stfc.ac.uk::cd63b128-5bbb-4867-bad5-e2b99d3ce767" providerId="AD" clId="Web-{5270F757-1D44-FF1D-9F39-DE0E58760EC8}" dt="2022-10-06T12:40:18.634" v="25"/>
          <pc:sldLayoutMkLst>
            <pc:docMk/>
            <pc:sldMasterMk cId="114190232" sldId="2147483930"/>
            <pc:sldLayoutMk cId="892733899" sldId="2147483936"/>
          </pc:sldLayoutMkLst>
        </pc:sldLayoutChg>
        <pc:sldLayoutChg chg="replId">
          <pc:chgData name="Baker, Emily (STFC,DL,AST)" userId="S::emily.baker@stfc.ac.uk::cd63b128-5bbb-4867-bad5-e2b99d3ce767" providerId="AD" clId="Web-{5270F757-1D44-FF1D-9F39-DE0E58760EC8}" dt="2022-10-06T12:40:18.634" v="25"/>
          <pc:sldLayoutMkLst>
            <pc:docMk/>
            <pc:sldMasterMk cId="114190232" sldId="2147483930"/>
            <pc:sldLayoutMk cId="3793715446" sldId="2147483937"/>
          </pc:sldLayoutMkLst>
        </pc:sldLayoutChg>
        <pc:sldLayoutChg chg="replId">
          <pc:chgData name="Baker, Emily (STFC,DL,AST)" userId="S::emily.baker@stfc.ac.uk::cd63b128-5bbb-4867-bad5-e2b99d3ce767" providerId="AD" clId="Web-{5270F757-1D44-FF1D-9F39-DE0E58760EC8}" dt="2022-10-06T12:40:18.634" v="25"/>
          <pc:sldLayoutMkLst>
            <pc:docMk/>
            <pc:sldMasterMk cId="114190232" sldId="2147483930"/>
            <pc:sldLayoutMk cId="285208483" sldId="2147483938"/>
          </pc:sldLayoutMkLst>
        </pc:sldLayoutChg>
        <pc:sldLayoutChg chg="replId">
          <pc:chgData name="Baker, Emily (STFC,DL,AST)" userId="S::emily.baker@stfc.ac.uk::cd63b128-5bbb-4867-bad5-e2b99d3ce767" providerId="AD" clId="Web-{5270F757-1D44-FF1D-9F39-DE0E58760EC8}" dt="2022-10-06T12:40:18.634" v="25"/>
          <pc:sldLayoutMkLst>
            <pc:docMk/>
            <pc:sldMasterMk cId="114190232" sldId="2147483930"/>
            <pc:sldLayoutMk cId="884664640" sldId="2147483939"/>
          </pc:sldLayoutMkLst>
        </pc:sldLayoutChg>
        <pc:sldLayoutChg chg="replId">
          <pc:chgData name="Baker, Emily (STFC,DL,AST)" userId="S::emily.baker@stfc.ac.uk::cd63b128-5bbb-4867-bad5-e2b99d3ce767" providerId="AD" clId="Web-{5270F757-1D44-FF1D-9F39-DE0E58760EC8}" dt="2022-10-06T12:40:18.634" v="25"/>
          <pc:sldLayoutMkLst>
            <pc:docMk/>
            <pc:sldMasterMk cId="114190232" sldId="2147483930"/>
            <pc:sldLayoutMk cId="1965340630" sldId="2147483940"/>
          </pc:sldLayoutMkLst>
        </pc:sldLayoutChg>
        <pc:sldLayoutChg chg="replId">
          <pc:chgData name="Baker, Emily (STFC,DL,AST)" userId="S::emily.baker@stfc.ac.uk::cd63b128-5bbb-4867-bad5-e2b99d3ce767" providerId="AD" clId="Web-{5270F757-1D44-FF1D-9F39-DE0E58760EC8}" dt="2022-10-06T12:40:18.634" v="25"/>
          <pc:sldLayoutMkLst>
            <pc:docMk/>
            <pc:sldMasterMk cId="114190232" sldId="2147483930"/>
            <pc:sldLayoutMk cId="3249356488" sldId="2147483941"/>
          </pc:sldLayoutMkLst>
        </pc:sldLayoutChg>
      </pc:sldMasterChg>
    </pc:docChg>
  </pc:docChgLst>
  <pc:docChgLst>
    <pc:chgData name="Baker, Emily (STFC,DL,AST)" userId="S::emily.baker@stfc.ac.uk::cd63b128-5bbb-4867-bad5-e2b99d3ce767" providerId="AD" clId="Web-{6B3FCD12-DCD8-143F-032B-F74BF83BFACF}"/>
    <pc:docChg chg="addSld delSld modSld addMainMaster modMainMaster">
      <pc:chgData name="Baker, Emily (STFC,DL,AST)" userId="S::emily.baker@stfc.ac.uk::cd63b128-5bbb-4867-bad5-e2b99d3ce767" providerId="AD" clId="Web-{6B3FCD12-DCD8-143F-032B-F74BF83BFACF}" dt="2021-05-10T09:10:52.425" v="52"/>
      <pc:docMkLst>
        <pc:docMk/>
      </pc:docMkLst>
      <pc:sldChg chg="modSp">
        <pc:chgData name="Baker, Emily (STFC,DL,AST)" userId="S::emily.baker@stfc.ac.uk::cd63b128-5bbb-4867-bad5-e2b99d3ce767" providerId="AD" clId="Web-{6B3FCD12-DCD8-143F-032B-F74BF83BFACF}" dt="2021-05-10T09:10:01.593" v="49" actId="20577"/>
        <pc:sldMkLst>
          <pc:docMk/>
          <pc:sldMk cId="3667547723" sldId="311"/>
        </pc:sldMkLst>
        <pc:spChg chg="mod">
          <ac:chgData name="Baker, Emily (STFC,DL,AST)" userId="S::emily.baker@stfc.ac.uk::cd63b128-5bbb-4867-bad5-e2b99d3ce767" providerId="AD" clId="Web-{6B3FCD12-DCD8-143F-032B-F74BF83BFACF}" dt="2021-05-10T09:10:01.593" v="49" actId="20577"/>
          <ac:spMkLst>
            <pc:docMk/>
            <pc:sldMk cId="3667547723" sldId="311"/>
            <ac:spMk id="16" creationId="{2422DBB9-7747-7041-8E78-C517CE8075C9}"/>
          </ac:spMkLst>
        </pc:spChg>
      </pc:sldChg>
      <pc:sldChg chg="del">
        <pc:chgData name="Baker, Emily (STFC,DL,AST)" userId="S::emily.baker@stfc.ac.uk::cd63b128-5bbb-4867-bad5-e2b99d3ce767" providerId="AD" clId="Web-{6B3FCD12-DCD8-143F-032B-F74BF83BFACF}" dt="2021-05-10T09:04:33.055" v="0"/>
        <pc:sldMkLst>
          <pc:docMk/>
          <pc:sldMk cId="690281654" sldId="336"/>
        </pc:sldMkLst>
      </pc:sldChg>
      <pc:sldChg chg="del">
        <pc:chgData name="Baker, Emily (STFC,DL,AST)" userId="S::emily.baker@stfc.ac.uk::cd63b128-5bbb-4867-bad5-e2b99d3ce767" providerId="AD" clId="Web-{6B3FCD12-DCD8-143F-032B-F74BF83BFACF}" dt="2021-05-10T09:04:33.055" v="1"/>
        <pc:sldMkLst>
          <pc:docMk/>
          <pc:sldMk cId="172895325" sldId="337"/>
        </pc:sldMkLst>
      </pc:sldChg>
      <pc:sldChg chg="del">
        <pc:chgData name="Baker, Emily (STFC,DL,AST)" userId="S::emily.baker@stfc.ac.uk::cd63b128-5bbb-4867-bad5-e2b99d3ce767" providerId="AD" clId="Web-{6B3FCD12-DCD8-143F-032B-F74BF83BFACF}" dt="2021-05-10T09:04:33.102" v="2"/>
        <pc:sldMkLst>
          <pc:docMk/>
          <pc:sldMk cId="3546396878" sldId="338"/>
        </pc:sldMkLst>
      </pc:sldChg>
      <pc:sldChg chg="del">
        <pc:chgData name="Baker, Emily (STFC,DL,AST)" userId="S::emily.baker@stfc.ac.uk::cd63b128-5bbb-4867-bad5-e2b99d3ce767" providerId="AD" clId="Web-{6B3FCD12-DCD8-143F-032B-F74BF83BFACF}" dt="2021-05-10T09:04:33.133" v="3"/>
        <pc:sldMkLst>
          <pc:docMk/>
          <pc:sldMk cId="2697690475" sldId="339"/>
        </pc:sldMkLst>
      </pc:sldChg>
      <pc:sldChg chg="del">
        <pc:chgData name="Baker, Emily (STFC,DL,AST)" userId="S::emily.baker@stfc.ac.uk::cd63b128-5bbb-4867-bad5-e2b99d3ce767" providerId="AD" clId="Web-{6B3FCD12-DCD8-143F-032B-F74BF83BFACF}" dt="2021-05-10T09:06:23.813" v="9"/>
        <pc:sldMkLst>
          <pc:docMk/>
          <pc:sldMk cId="3046786182" sldId="340"/>
        </pc:sldMkLst>
      </pc:sldChg>
      <pc:sldChg chg="add">
        <pc:chgData name="Baker, Emily (STFC,DL,AST)" userId="S::emily.baker@stfc.ac.uk::cd63b128-5bbb-4867-bad5-e2b99d3ce767" providerId="AD" clId="Web-{6B3FCD12-DCD8-143F-032B-F74BF83BFACF}" dt="2021-05-10T09:05:00.917" v="4"/>
        <pc:sldMkLst>
          <pc:docMk/>
          <pc:sldMk cId="3160504653" sldId="341"/>
        </pc:sldMkLst>
      </pc:sldChg>
      <pc:sldChg chg="add">
        <pc:chgData name="Baker, Emily (STFC,DL,AST)" userId="S::emily.baker@stfc.ac.uk::cd63b128-5bbb-4867-bad5-e2b99d3ce767" providerId="AD" clId="Web-{6B3FCD12-DCD8-143F-032B-F74BF83BFACF}" dt="2021-05-10T09:05:00.979" v="5"/>
        <pc:sldMkLst>
          <pc:docMk/>
          <pc:sldMk cId="1680924401" sldId="342"/>
        </pc:sldMkLst>
      </pc:sldChg>
      <pc:sldChg chg="add">
        <pc:chgData name="Baker, Emily (STFC,DL,AST)" userId="S::emily.baker@stfc.ac.uk::cd63b128-5bbb-4867-bad5-e2b99d3ce767" providerId="AD" clId="Web-{6B3FCD12-DCD8-143F-032B-F74BF83BFACF}" dt="2021-05-10T09:05:01.073" v="6"/>
        <pc:sldMkLst>
          <pc:docMk/>
          <pc:sldMk cId="1993275169" sldId="343"/>
        </pc:sldMkLst>
      </pc:sldChg>
      <pc:sldChg chg="add">
        <pc:chgData name="Baker, Emily (STFC,DL,AST)" userId="S::emily.baker@stfc.ac.uk::cd63b128-5bbb-4867-bad5-e2b99d3ce767" providerId="AD" clId="Web-{6B3FCD12-DCD8-143F-032B-F74BF83BFACF}" dt="2021-05-10T09:05:01.198" v="7"/>
        <pc:sldMkLst>
          <pc:docMk/>
          <pc:sldMk cId="4154943165" sldId="344"/>
        </pc:sldMkLst>
      </pc:sldChg>
      <pc:sldChg chg="add">
        <pc:chgData name="Baker, Emily (STFC,DL,AST)" userId="S::emily.baker@stfc.ac.uk::cd63b128-5bbb-4867-bad5-e2b99d3ce767" providerId="AD" clId="Web-{6B3FCD12-DCD8-143F-032B-F74BF83BFACF}" dt="2021-05-10T09:05:01.354" v="8"/>
        <pc:sldMkLst>
          <pc:docMk/>
          <pc:sldMk cId="2367683399" sldId="345"/>
        </pc:sldMkLst>
      </pc:sldChg>
      <pc:sldChg chg="add">
        <pc:chgData name="Baker, Emily (STFC,DL,AST)" userId="S::emily.baker@stfc.ac.uk::cd63b128-5bbb-4867-bad5-e2b99d3ce767" providerId="AD" clId="Web-{6B3FCD12-DCD8-143F-032B-F74BF83BFACF}" dt="2021-05-10T09:08:46.744" v="10"/>
        <pc:sldMkLst>
          <pc:docMk/>
          <pc:sldMk cId="1053394598" sldId="346"/>
        </pc:sldMkLst>
      </pc:sldChg>
      <pc:sldChg chg="add">
        <pc:chgData name="Baker, Emily (STFC,DL,AST)" userId="S::emily.baker@stfc.ac.uk::cd63b128-5bbb-4867-bad5-e2b99d3ce767" providerId="AD" clId="Web-{6B3FCD12-DCD8-143F-032B-F74BF83BFACF}" dt="2021-05-10T09:08:46.854" v="11"/>
        <pc:sldMkLst>
          <pc:docMk/>
          <pc:sldMk cId="1861609549" sldId="347"/>
        </pc:sldMkLst>
      </pc:sldChg>
      <pc:sldChg chg="add">
        <pc:chgData name="Baker, Emily (STFC,DL,AST)" userId="S::emily.baker@stfc.ac.uk::cd63b128-5bbb-4867-bad5-e2b99d3ce767" providerId="AD" clId="Web-{6B3FCD12-DCD8-143F-032B-F74BF83BFACF}" dt="2021-05-10T09:08:47.041" v="12"/>
        <pc:sldMkLst>
          <pc:docMk/>
          <pc:sldMk cId="1617701727" sldId="348"/>
        </pc:sldMkLst>
      </pc:sldChg>
      <pc:sldChg chg="add">
        <pc:chgData name="Baker, Emily (STFC,DL,AST)" userId="S::emily.baker@stfc.ac.uk::cd63b128-5bbb-4867-bad5-e2b99d3ce767" providerId="AD" clId="Web-{6B3FCD12-DCD8-143F-032B-F74BF83BFACF}" dt="2021-05-10T09:10:52.128" v="50"/>
        <pc:sldMkLst>
          <pc:docMk/>
          <pc:sldMk cId="2135516385" sldId="349"/>
        </pc:sldMkLst>
      </pc:sldChg>
      <pc:sldChg chg="add">
        <pc:chgData name="Baker, Emily (STFC,DL,AST)" userId="S::emily.baker@stfc.ac.uk::cd63b128-5bbb-4867-bad5-e2b99d3ce767" providerId="AD" clId="Web-{6B3FCD12-DCD8-143F-032B-F74BF83BFACF}" dt="2021-05-10T09:10:52.268" v="51"/>
        <pc:sldMkLst>
          <pc:docMk/>
          <pc:sldMk cId="1058902997" sldId="350"/>
        </pc:sldMkLst>
      </pc:sldChg>
      <pc:sldChg chg="add">
        <pc:chgData name="Baker, Emily (STFC,DL,AST)" userId="S::emily.baker@stfc.ac.uk::cd63b128-5bbb-4867-bad5-e2b99d3ce767" providerId="AD" clId="Web-{6B3FCD12-DCD8-143F-032B-F74BF83BFACF}" dt="2021-05-10T09:10:52.425" v="52"/>
        <pc:sldMkLst>
          <pc:docMk/>
          <pc:sldMk cId="852176282" sldId="351"/>
        </pc:sldMkLst>
      </pc:sldChg>
      <pc:sldMasterChg chg="modSldLayout">
        <pc:chgData name="Baker, Emily (STFC,DL,AST)" userId="S::emily.baker@stfc.ac.uk::cd63b128-5bbb-4867-bad5-e2b99d3ce767" providerId="AD" clId="Web-{6B3FCD12-DCD8-143F-032B-F74BF83BFACF}" dt="2021-05-10T09:10:52.128" v="50"/>
        <pc:sldMasterMkLst>
          <pc:docMk/>
          <pc:sldMasterMk cId="1646776591" sldId="2147483726"/>
        </pc:sldMasterMkLst>
        <pc:sldLayoutChg chg="replId">
          <pc:chgData name="Baker, Emily (STFC,DL,AST)" userId="S::emily.baker@stfc.ac.uk::cd63b128-5bbb-4867-bad5-e2b99d3ce767" providerId="AD" clId="Web-{6B3FCD12-DCD8-143F-032B-F74BF83BFACF}" dt="2021-05-10T09:10:52.128" v="50"/>
          <pc:sldLayoutMkLst>
            <pc:docMk/>
            <pc:sldMasterMk cId="1646776591" sldId="2147483726"/>
            <pc:sldLayoutMk cId="2315972391" sldId="2147483741"/>
          </pc:sldLayoutMkLst>
        </pc:sldLayoutChg>
        <pc:sldLayoutChg chg="replId">
          <pc:chgData name="Baker, Emily (STFC,DL,AST)" userId="S::emily.baker@stfc.ac.uk::cd63b128-5bbb-4867-bad5-e2b99d3ce767" providerId="AD" clId="Web-{6B3FCD12-DCD8-143F-032B-F74BF83BFACF}" dt="2021-05-10T09:10:52.128" v="50"/>
          <pc:sldLayoutMkLst>
            <pc:docMk/>
            <pc:sldMasterMk cId="1646776591" sldId="2147483726"/>
            <pc:sldLayoutMk cId="2906676276" sldId="2147483742"/>
          </pc:sldLayoutMkLst>
        </pc:sldLayoutChg>
      </pc:sldMasterChg>
      <pc:sldMasterChg chg="add addSldLayout">
        <pc:chgData name="Baker, Emily (STFC,DL,AST)" userId="S::emily.baker@stfc.ac.uk::cd63b128-5bbb-4867-bad5-e2b99d3ce767" providerId="AD" clId="Web-{6B3FCD12-DCD8-143F-032B-F74BF83BFACF}" dt="2021-05-10T09:10:52.128" v="50"/>
        <pc:sldMasterMkLst>
          <pc:docMk/>
          <pc:sldMasterMk cId="1556705495" sldId="2147483728"/>
        </pc:sldMasterMkLst>
        <pc:sldLayoutChg chg="add">
          <pc:chgData name="Baker, Emily (STFC,DL,AST)" userId="S::emily.baker@stfc.ac.uk::cd63b128-5bbb-4867-bad5-e2b99d3ce767" providerId="AD" clId="Web-{6B3FCD12-DCD8-143F-032B-F74BF83BFACF}" dt="2021-05-10T09:10:52.128" v="50"/>
          <pc:sldLayoutMkLst>
            <pc:docMk/>
            <pc:sldMasterMk cId="1556705495" sldId="2147483728"/>
            <pc:sldLayoutMk cId="2450193969" sldId="2147483729"/>
          </pc:sldLayoutMkLst>
        </pc:sldLayoutChg>
        <pc:sldLayoutChg chg="add">
          <pc:chgData name="Baker, Emily (STFC,DL,AST)" userId="S::emily.baker@stfc.ac.uk::cd63b128-5bbb-4867-bad5-e2b99d3ce767" providerId="AD" clId="Web-{6B3FCD12-DCD8-143F-032B-F74BF83BFACF}" dt="2021-05-10T09:10:52.128" v="50"/>
          <pc:sldLayoutMkLst>
            <pc:docMk/>
            <pc:sldMasterMk cId="1556705495" sldId="2147483728"/>
            <pc:sldLayoutMk cId="1561128799" sldId="2147483730"/>
          </pc:sldLayoutMkLst>
        </pc:sldLayoutChg>
        <pc:sldLayoutChg chg="add">
          <pc:chgData name="Baker, Emily (STFC,DL,AST)" userId="S::emily.baker@stfc.ac.uk::cd63b128-5bbb-4867-bad5-e2b99d3ce767" providerId="AD" clId="Web-{6B3FCD12-DCD8-143F-032B-F74BF83BFACF}" dt="2021-05-10T09:10:52.128" v="50"/>
          <pc:sldLayoutMkLst>
            <pc:docMk/>
            <pc:sldMasterMk cId="1556705495" sldId="2147483728"/>
            <pc:sldLayoutMk cId="1182562346" sldId="2147483731"/>
          </pc:sldLayoutMkLst>
        </pc:sldLayoutChg>
        <pc:sldLayoutChg chg="add">
          <pc:chgData name="Baker, Emily (STFC,DL,AST)" userId="S::emily.baker@stfc.ac.uk::cd63b128-5bbb-4867-bad5-e2b99d3ce767" providerId="AD" clId="Web-{6B3FCD12-DCD8-143F-032B-F74BF83BFACF}" dt="2021-05-10T09:10:52.128" v="50"/>
          <pc:sldLayoutMkLst>
            <pc:docMk/>
            <pc:sldMasterMk cId="1556705495" sldId="2147483728"/>
            <pc:sldLayoutMk cId="3876391619" sldId="2147483732"/>
          </pc:sldLayoutMkLst>
        </pc:sldLayoutChg>
        <pc:sldLayoutChg chg="add">
          <pc:chgData name="Baker, Emily (STFC,DL,AST)" userId="S::emily.baker@stfc.ac.uk::cd63b128-5bbb-4867-bad5-e2b99d3ce767" providerId="AD" clId="Web-{6B3FCD12-DCD8-143F-032B-F74BF83BFACF}" dt="2021-05-10T09:10:52.128" v="50"/>
          <pc:sldLayoutMkLst>
            <pc:docMk/>
            <pc:sldMasterMk cId="1556705495" sldId="2147483728"/>
            <pc:sldLayoutMk cId="233037826" sldId="2147483733"/>
          </pc:sldLayoutMkLst>
        </pc:sldLayoutChg>
        <pc:sldLayoutChg chg="add">
          <pc:chgData name="Baker, Emily (STFC,DL,AST)" userId="S::emily.baker@stfc.ac.uk::cd63b128-5bbb-4867-bad5-e2b99d3ce767" providerId="AD" clId="Web-{6B3FCD12-DCD8-143F-032B-F74BF83BFACF}" dt="2021-05-10T09:10:52.128" v="50"/>
          <pc:sldLayoutMkLst>
            <pc:docMk/>
            <pc:sldMasterMk cId="1556705495" sldId="2147483728"/>
            <pc:sldLayoutMk cId="2775263332" sldId="2147483734"/>
          </pc:sldLayoutMkLst>
        </pc:sldLayoutChg>
        <pc:sldLayoutChg chg="add">
          <pc:chgData name="Baker, Emily (STFC,DL,AST)" userId="S::emily.baker@stfc.ac.uk::cd63b128-5bbb-4867-bad5-e2b99d3ce767" providerId="AD" clId="Web-{6B3FCD12-DCD8-143F-032B-F74BF83BFACF}" dt="2021-05-10T09:10:52.128" v="50"/>
          <pc:sldLayoutMkLst>
            <pc:docMk/>
            <pc:sldMasterMk cId="1556705495" sldId="2147483728"/>
            <pc:sldLayoutMk cId="967052845" sldId="2147483735"/>
          </pc:sldLayoutMkLst>
        </pc:sldLayoutChg>
        <pc:sldLayoutChg chg="add">
          <pc:chgData name="Baker, Emily (STFC,DL,AST)" userId="S::emily.baker@stfc.ac.uk::cd63b128-5bbb-4867-bad5-e2b99d3ce767" providerId="AD" clId="Web-{6B3FCD12-DCD8-143F-032B-F74BF83BFACF}" dt="2021-05-10T09:10:52.128" v="50"/>
          <pc:sldLayoutMkLst>
            <pc:docMk/>
            <pc:sldMasterMk cId="1556705495" sldId="2147483728"/>
            <pc:sldLayoutMk cId="1412498448" sldId="2147483736"/>
          </pc:sldLayoutMkLst>
        </pc:sldLayoutChg>
        <pc:sldLayoutChg chg="add">
          <pc:chgData name="Baker, Emily (STFC,DL,AST)" userId="S::emily.baker@stfc.ac.uk::cd63b128-5bbb-4867-bad5-e2b99d3ce767" providerId="AD" clId="Web-{6B3FCD12-DCD8-143F-032B-F74BF83BFACF}" dt="2021-05-10T09:10:52.128" v="50"/>
          <pc:sldLayoutMkLst>
            <pc:docMk/>
            <pc:sldMasterMk cId="1556705495" sldId="2147483728"/>
            <pc:sldLayoutMk cId="466460070" sldId="2147483737"/>
          </pc:sldLayoutMkLst>
        </pc:sldLayoutChg>
        <pc:sldLayoutChg chg="add">
          <pc:chgData name="Baker, Emily (STFC,DL,AST)" userId="S::emily.baker@stfc.ac.uk::cd63b128-5bbb-4867-bad5-e2b99d3ce767" providerId="AD" clId="Web-{6B3FCD12-DCD8-143F-032B-F74BF83BFACF}" dt="2021-05-10T09:10:52.128" v="50"/>
          <pc:sldLayoutMkLst>
            <pc:docMk/>
            <pc:sldMasterMk cId="1556705495" sldId="2147483728"/>
            <pc:sldLayoutMk cId="1169770326" sldId="2147483738"/>
          </pc:sldLayoutMkLst>
        </pc:sldLayoutChg>
        <pc:sldLayoutChg chg="add">
          <pc:chgData name="Baker, Emily (STFC,DL,AST)" userId="S::emily.baker@stfc.ac.uk::cd63b128-5bbb-4867-bad5-e2b99d3ce767" providerId="AD" clId="Web-{6B3FCD12-DCD8-143F-032B-F74BF83BFACF}" dt="2021-05-10T09:10:52.128" v="50"/>
          <pc:sldLayoutMkLst>
            <pc:docMk/>
            <pc:sldMasterMk cId="1556705495" sldId="2147483728"/>
            <pc:sldLayoutMk cId="2610769477" sldId="2147483739"/>
          </pc:sldLayoutMkLst>
        </pc:sldLayoutChg>
        <pc:sldLayoutChg chg="add">
          <pc:chgData name="Baker, Emily (STFC,DL,AST)" userId="S::emily.baker@stfc.ac.uk::cd63b128-5bbb-4867-bad5-e2b99d3ce767" providerId="AD" clId="Web-{6B3FCD12-DCD8-143F-032B-F74BF83BFACF}" dt="2021-05-10T09:10:52.128" v="50"/>
          <pc:sldLayoutMkLst>
            <pc:docMk/>
            <pc:sldMasterMk cId="1556705495" sldId="2147483728"/>
            <pc:sldLayoutMk cId="3005362237" sldId="2147483740"/>
          </pc:sldLayoutMkLst>
        </pc:sldLayoutChg>
      </pc:sldMasterChg>
    </pc:docChg>
  </pc:docChgLst>
  <pc:docChgLst>
    <pc:chgData name="Clarke, Jim (STFC,DL,AST)" userId="S::jim.clarke@stfc.ac.uk::cfbc3bf2-f1c3-43b3-bd3d-aaf645717052" providerId="AD" clId="Web-{90B9810C-B79A-331B-BD13-A0817E167398}"/>
    <pc:docChg chg="modSld">
      <pc:chgData name="Clarke, Jim (STFC,DL,AST)" userId="S::jim.clarke@stfc.ac.uk::cfbc3bf2-f1c3-43b3-bd3d-aaf645717052" providerId="AD" clId="Web-{90B9810C-B79A-331B-BD13-A0817E167398}" dt="2021-02-09T11:10:10.568" v="3" actId="20577"/>
      <pc:docMkLst>
        <pc:docMk/>
      </pc:docMkLst>
      <pc:sldChg chg="modSp">
        <pc:chgData name="Clarke, Jim (STFC,DL,AST)" userId="S::jim.clarke@stfc.ac.uk::cfbc3bf2-f1c3-43b3-bd3d-aaf645717052" providerId="AD" clId="Web-{90B9810C-B79A-331B-BD13-A0817E167398}" dt="2021-02-09T11:10:10.568" v="3" actId="20577"/>
        <pc:sldMkLst>
          <pc:docMk/>
          <pc:sldMk cId="2557042709" sldId="334"/>
        </pc:sldMkLst>
        <pc:spChg chg="mod">
          <ac:chgData name="Clarke, Jim (STFC,DL,AST)" userId="S::jim.clarke@stfc.ac.uk::cfbc3bf2-f1c3-43b3-bd3d-aaf645717052" providerId="AD" clId="Web-{90B9810C-B79A-331B-BD13-A0817E167398}" dt="2021-02-09T11:10:05.474" v="2" actId="20577"/>
          <ac:spMkLst>
            <pc:docMk/>
            <pc:sldMk cId="2557042709" sldId="334"/>
            <ac:spMk id="3" creationId="{78DB0FE0-A4AF-D848-8925-91A37993D74D}"/>
          </ac:spMkLst>
        </pc:spChg>
        <pc:spChg chg="mod">
          <ac:chgData name="Clarke, Jim (STFC,DL,AST)" userId="S::jim.clarke@stfc.ac.uk::cfbc3bf2-f1c3-43b3-bd3d-aaf645717052" providerId="AD" clId="Web-{90B9810C-B79A-331B-BD13-A0817E167398}" dt="2021-02-09T11:10:10.568" v="3" actId="20577"/>
          <ac:spMkLst>
            <pc:docMk/>
            <pc:sldMk cId="2557042709" sldId="334"/>
            <ac:spMk id="11" creationId="{C8B66DC9-76C9-5140-A7C4-B9B833C488D1}"/>
          </ac:spMkLst>
        </pc:spChg>
      </pc:sldChg>
    </pc:docChg>
  </pc:docChgLst>
  <pc:docChgLst>
    <pc:chgData name="Bradley, Julie (STFC,DL,AST)" userId="S::julie.bradley@stfc.ac.uk::9e1b5e17-edb4-44c4-be76-e4c304aafde4" providerId="AD" clId="Web-{FAEB1397-1FDE-9D8D-77D9-B20050BA2E28}"/>
    <pc:docChg chg="addSld delSld">
      <pc:chgData name="Bradley, Julie (STFC,DL,AST)" userId="S::julie.bradley@stfc.ac.uk::9e1b5e17-edb4-44c4-be76-e4c304aafde4" providerId="AD" clId="Web-{FAEB1397-1FDE-9D8D-77D9-B20050BA2E28}" dt="2022-03-08T11:09:30.672" v="3"/>
      <pc:docMkLst>
        <pc:docMk/>
      </pc:docMkLst>
      <pc:sldChg chg="new del">
        <pc:chgData name="Bradley, Julie (STFC,DL,AST)" userId="S::julie.bradley@stfc.ac.uk::9e1b5e17-edb4-44c4-be76-e4c304aafde4" providerId="AD" clId="Web-{FAEB1397-1FDE-9D8D-77D9-B20050BA2E28}" dt="2022-03-08T11:07:48.993" v="1"/>
        <pc:sldMkLst>
          <pc:docMk/>
          <pc:sldMk cId="180182961" sldId="371"/>
        </pc:sldMkLst>
      </pc:sldChg>
      <pc:sldChg chg="new del">
        <pc:chgData name="Bradley, Julie (STFC,DL,AST)" userId="S::julie.bradley@stfc.ac.uk::9e1b5e17-edb4-44c4-be76-e4c304aafde4" providerId="AD" clId="Web-{FAEB1397-1FDE-9D8D-77D9-B20050BA2E28}" dt="2022-03-08T11:09:30.672" v="3"/>
        <pc:sldMkLst>
          <pc:docMk/>
          <pc:sldMk cId="3961938274" sldId="371"/>
        </pc:sldMkLst>
      </pc:sldChg>
    </pc:docChg>
  </pc:docChgLst>
  <pc:docChgLst>
    <pc:chgData name="Clarke, Jim (STFC,DL,AST)" userId="S::jim.clarke@stfc.ac.uk::cfbc3bf2-f1c3-43b3-bd3d-aaf645717052" providerId="AD" clId="Web-{57789C11-B2D6-052D-CC06-9D8D4FA0CDD1}"/>
    <pc:docChg chg="delSld">
      <pc:chgData name="Clarke, Jim (STFC,DL,AST)" userId="S::jim.clarke@stfc.ac.uk::cfbc3bf2-f1c3-43b3-bd3d-aaf645717052" providerId="AD" clId="Web-{57789C11-B2D6-052D-CC06-9D8D4FA0CDD1}" dt="2021-09-13T14:54:44.267" v="0"/>
      <pc:docMkLst>
        <pc:docMk/>
      </pc:docMkLst>
      <pc:sldChg chg="del">
        <pc:chgData name="Clarke, Jim (STFC,DL,AST)" userId="S::jim.clarke@stfc.ac.uk::cfbc3bf2-f1c3-43b3-bd3d-aaf645717052" providerId="AD" clId="Web-{57789C11-B2D6-052D-CC06-9D8D4FA0CDD1}" dt="2021-09-13T14:54:44.267" v="0"/>
        <pc:sldMkLst>
          <pc:docMk/>
          <pc:sldMk cId="739825163" sldId="369"/>
        </pc:sldMkLst>
      </pc:sldChg>
    </pc:docChg>
  </pc:docChgLst>
  <pc:docChgLst>
    <pc:chgData name="Clarke, Jim (STFC,DL,AST)" userId="S::jim.clarke@stfc.ac.uk::cfbc3bf2-f1c3-43b3-bd3d-aaf645717052" providerId="AD" clId="Web-{C3E4C6BA-CDCA-5492-F00C-245AB4E22230}"/>
    <pc:docChg chg="modSld">
      <pc:chgData name="Clarke, Jim (STFC,DL,AST)" userId="S::jim.clarke@stfc.ac.uk::cfbc3bf2-f1c3-43b3-bd3d-aaf645717052" providerId="AD" clId="Web-{C3E4C6BA-CDCA-5492-F00C-245AB4E22230}" dt="2022-05-10T12:19:05.300" v="8" actId="20577"/>
      <pc:docMkLst>
        <pc:docMk/>
      </pc:docMkLst>
      <pc:sldChg chg="modSp">
        <pc:chgData name="Clarke, Jim (STFC,DL,AST)" userId="S::jim.clarke@stfc.ac.uk::cfbc3bf2-f1c3-43b3-bd3d-aaf645717052" providerId="AD" clId="Web-{C3E4C6BA-CDCA-5492-F00C-245AB4E22230}" dt="2022-05-10T12:19:05.300" v="8" actId="20577"/>
        <pc:sldMkLst>
          <pc:docMk/>
          <pc:sldMk cId="3667547723" sldId="311"/>
        </pc:sldMkLst>
        <pc:spChg chg="mod">
          <ac:chgData name="Clarke, Jim (STFC,DL,AST)" userId="S::jim.clarke@stfc.ac.uk::cfbc3bf2-f1c3-43b3-bd3d-aaf645717052" providerId="AD" clId="Web-{C3E4C6BA-CDCA-5492-F00C-245AB4E22230}" dt="2022-05-10T12:19:05.300" v="8" actId="20577"/>
          <ac:spMkLst>
            <pc:docMk/>
            <pc:sldMk cId="3667547723" sldId="311"/>
            <ac:spMk id="16" creationId="{2422DBB9-7747-7041-8E78-C517CE8075C9}"/>
          </ac:spMkLst>
        </pc:spChg>
      </pc:sldChg>
    </pc:docChg>
  </pc:docChgLst>
  <pc:docChgLst>
    <pc:chgData name="Baker, Emily (STFC,DL,AST)" userId="S::emily.baker@stfc.ac.uk::cd63b128-5bbb-4867-bad5-e2b99d3ce767" providerId="AD" clId="Web-{5F6CC972-6640-9E86-6ABD-87B8E08765DD}"/>
    <pc:docChg chg="addSld delSld modSld">
      <pc:chgData name="Baker, Emily (STFC,DL,AST)" userId="S::emily.baker@stfc.ac.uk::cd63b128-5bbb-4867-bad5-e2b99d3ce767" providerId="AD" clId="Web-{5F6CC972-6640-9E86-6ABD-87B8E08765DD}" dt="2021-07-15T15:24:42.156" v="35"/>
      <pc:docMkLst>
        <pc:docMk/>
      </pc:docMkLst>
      <pc:sldChg chg="modSp">
        <pc:chgData name="Baker, Emily (STFC,DL,AST)" userId="S::emily.baker@stfc.ac.uk::cd63b128-5bbb-4867-bad5-e2b99d3ce767" providerId="AD" clId="Web-{5F6CC972-6640-9E86-6ABD-87B8E08765DD}" dt="2021-07-15T15:23:40.576" v="2" actId="20577"/>
        <pc:sldMkLst>
          <pc:docMk/>
          <pc:sldMk cId="3224382533" sldId="257"/>
        </pc:sldMkLst>
        <pc:spChg chg="mod">
          <ac:chgData name="Baker, Emily (STFC,DL,AST)" userId="S::emily.baker@stfc.ac.uk::cd63b128-5bbb-4867-bad5-e2b99d3ce767" providerId="AD" clId="Web-{5F6CC972-6640-9E86-6ABD-87B8E08765DD}" dt="2021-07-15T15:23:40.576" v="2" actId="20577"/>
          <ac:spMkLst>
            <pc:docMk/>
            <pc:sldMk cId="3224382533" sldId="257"/>
            <ac:spMk id="12" creationId="{00000000-0000-0000-0000-000000000000}"/>
          </ac:spMkLst>
        </pc:spChg>
      </pc:sldChg>
      <pc:sldChg chg="del">
        <pc:chgData name="Baker, Emily (STFC,DL,AST)" userId="S::emily.baker@stfc.ac.uk::cd63b128-5bbb-4867-bad5-e2b99d3ce767" providerId="AD" clId="Web-{5F6CC972-6640-9E86-6ABD-87B8E08765DD}" dt="2021-07-15T15:23:45.342" v="4"/>
        <pc:sldMkLst>
          <pc:docMk/>
          <pc:sldMk cId="882438037" sldId="350"/>
        </pc:sldMkLst>
      </pc:sldChg>
      <pc:sldChg chg="del">
        <pc:chgData name="Baker, Emily (STFC,DL,AST)" userId="S::emily.baker@stfc.ac.uk::cd63b128-5bbb-4867-bad5-e2b99d3ce767" providerId="AD" clId="Web-{5F6CC972-6640-9E86-6ABD-87B8E08765DD}" dt="2021-07-15T15:23:45.342" v="5"/>
        <pc:sldMkLst>
          <pc:docMk/>
          <pc:sldMk cId="827685167" sldId="351"/>
        </pc:sldMkLst>
      </pc:sldChg>
      <pc:sldChg chg="del">
        <pc:chgData name="Baker, Emily (STFC,DL,AST)" userId="S::emily.baker@stfc.ac.uk::cd63b128-5bbb-4867-bad5-e2b99d3ce767" providerId="AD" clId="Web-{5F6CC972-6640-9E86-6ABD-87B8E08765DD}" dt="2021-07-15T15:24:36.546" v="30"/>
        <pc:sldMkLst>
          <pc:docMk/>
          <pc:sldMk cId="1256873134" sldId="352"/>
        </pc:sldMkLst>
      </pc:sldChg>
      <pc:sldChg chg="del">
        <pc:chgData name="Baker, Emily (STFC,DL,AST)" userId="S::emily.baker@stfc.ac.uk::cd63b128-5bbb-4867-bad5-e2b99d3ce767" providerId="AD" clId="Web-{5F6CC972-6640-9E86-6ABD-87B8E08765DD}" dt="2021-07-15T15:23:53.842" v="10"/>
        <pc:sldMkLst>
          <pc:docMk/>
          <pc:sldMk cId="1690587885" sldId="353"/>
        </pc:sldMkLst>
      </pc:sldChg>
      <pc:sldChg chg="del">
        <pc:chgData name="Baker, Emily (STFC,DL,AST)" userId="S::emily.baker@stfc.ac.uk::cd63b128-5bbb-4867-bad5-e2b99d3ce767" providerId="AD" clId="Web-{5F6CC972-6640-9E86-6ABD-87B8E08765DD}" dt="2021-07-15T15:23:53.842" v="9"/>
        <pc:sldMkLst>
          <pc:docMk/>
          <pc:sldMk cId="922298146" sldId="354"/>
        </pc:sldMkLst>
      </pc:sldChg>
      <pc:sldChg chg="del">
        <pc:chgData name="Baker, Emily (STFC,DL,AST)" userId="S::emily.baker@stfc.ac.uk::cd63b128-5bbb-4867-bad5-e2b99d3ce767" providerId="AD" clId="Web-{5F6CC972-6640-9E86-6ABD-87B8E08765DD}" dt="2021-07-15T15:24:42.156" v="34"/>
        <pc:sldMkLst>
          <pc:docMk/>
          <pc:sldMk cId="3650926253" sldId="355"/>
        </pc:sldMkLst>
      </pc:sldChg>
      <pc:sldChg chg="del">
        <pc:chgData name="Baker, Emily (STFC,DL,AST)" userId="S::emily.baker@stfc.ac.uk::cd63b128-5bbb-4867-bad5-e2b99d3ce767" providerId="AD" clId="Web-{5F6CC972-6640-9E86-6ABD-87B8E08765DD}" dt="2021-07-15T15:24:42.156" v="35"/>
        <pc:sldMkLst>
          <pc:docMk/>
          <pc:sldMk cId="3393037558" sldId="356"/>
        </pc:sldMkLst>
      </pc:sldChg>
      <pc:sldChg chg="del">
        <pc:chgData name="Baker, Emily (STFC,DL,AST)" userId="S::emily.baker@stfc.ac.uk::cd63b128-5bbb-4867-bad5-e2b99d3ce767" providerId="AD" clId="Web-{5F6CC972-6640-9E86-6ABD-87B8E08765DD}" dt="2021-07-15T15:24:37.749" v="31"/>
        <pc:sldMkLst>
          <pc:docMk/>
          <pc:sldMk cId="1244064117" sldId="357"/>
        </pc:sldMkLst>
      </pc:sldChg>
      <pc:sldChg chg="del">
        <pc:chgData name="Baker, Emily (STFC,DL,AST)" userId="S::emily.baker@stfc.ac.uk::cd63b128-5bbb-4867-bad5-e2b99d3ce767" providerId="AD" clId="Web-{5F6CC972-6640-9E86-6ABD-87B8E08765DD}" dt="2021-07-15T15:24:39.327" v="33"/>
        <pc:sldMkLst>
          <pc:docMk/>
          <pc:sldMk cId="3590181752" sldId="358"/>
        </pc:sldMkLst>
      </pc:sldChg>
      <pc:sldChg chg="del">
        <pc:chgData name="Baker, Emily (STFC,DL,AST)" userId="S::emily.baker@stfc.ac.uk::cd63b128-5bbb-4867-bad5-e2b99d3ce767" providerId="AD" clId="Web-{5F6CC972-6640-9E86-6ABD-87B8E08765DD}" dt="2021-07-15T15:23:53.842" v="8"/>
        <pc:sldMkLst>
          <pc:docMk/>
          <pc:sldMk cId="1834061047" sldId="359"/>
        </pc:sldMkLst>
      </pc:sldChg>
      <pc:sldChg chg="del">
        <pc:chgData name="Baker, Emily (STFC,DL,AST)" userId="S::emily.baker@stfc.ac.uk::cd63b128-5bbb-4867-bad5-e2b99d3ce767" providerId="AD" clId="Web-{5F6CC972-6640-9E86-6ABD-87B8E08765DD}" dt="2021-07-15T15:24:38.452" v="32"/>
        <pc:sldMkLst>
          <pc:docMk/>
          <pc:sldMk cId="2430661078" sldId="360"/>
        </pc:sldMkLst>
      </pc:sldChg>
      <pc:sldChg chg="modSp add replId">
        <pc:chgData name="Baker, Emily (STFC,DL,AST)" userId="S::emily.baker@stfc.ac.uk::cd63b128-5bbb-4867-bad5-e2b99d3ce767" providerId="AD" clId="Web-{5F6CC972-6640-9E86-6ABD-87B8E08765DD}" dt="2021-07-15T15:24:31.702" v="29" actId="20577"/>
        <pc:sldMkLst>
          <pc:docMk/>
          <pc:sldMk cId="302086603" sldId="361"/>
        </pc:sldMkLst>
        <pc:spChg chg="mod">
          <ac:chgData name="Baker, Emily (STFC,DL,AST)" userId="S::emily.baker@stfc.ac.uk::cd63b128-5bbb-4867-bad5-e2b99d3ce767" providerId="AD" clId="Web-{5F6CC972-6640-9E86-6ABD-87B8E08765DD}" dt="2021-07-15T15:24:29.358" v="27" actId="20577"/>
          <ac:spMkLst>
            <pc:docMk/>
            <pc:sldMk cId="302086603" sldId="361"/>
            <ac:spMk id="9" creationId="{DE67786B-8CF6-7140-A9BE-F2F0A0F1F7F0}"/>
          </ac:spMkLst>
        </pc:spChg>
        <pc:spChg chg="mod">
          <ac:chgData name="Baker, Emily (STFC,DL,AST)" userId="S::emily.baker@stfc.ac.uk::cd63b128-5bbb-4867-bad5-e2b99d3ce767" providerId="AD" clId="Web-{5F6CC972-6640-9E86-6ABD-87B8E08765DD}" dt="2021-07-15T15:24:31.702" v="29" actId="20577"/>
          <ac:spMkLst>
            <pc:docMk/>
            <pc:sldMk cId="302086603" sldId="361"/>
            <ac:spMk id="11" creationId="{00000000-0000-0000-0000-000000000000}"/>
          </ac:spMkLst>
        </pc:spChg>
        <pc:spChg chg="mod">
          <ac:chgData name="Baker, Emily (STFC,DL,AST)" userId="S::emily.baker@stfc.ac.uk::cd63b128-5bbb-4867-bad5-e2b99d3ce767" providerId="AD" clId="Web-{5F6CC972-6640-9E86-6ABD-87B8E08765DD}" dt="2021-07-15T15:24:13.546" v="15" actId="20577"/>
          <ac:spMkLst>
            <pc:docMk/>
            <pc:sldMk cId="302086603" sldId="361"/>
            <ac:spMk id="12" creationId="{00000000-0000-0000-0000-000000000000}"/>
          </ac:spMkLst>
        </pc:spChg>
      </pc:sldChg>
      <pc:sldChg chg="del">
        <pc:chgData name="Baker, Emily (STFC,DL,AST)" userId="S::emily.baker@stfc.ac.uk::cd63b128-5bbb-4867-bad5-e2b99d3ce767" providerId="AD" clId="Web-{5F6CC972-6640-9E86-6ABD-87B8E08765DD}" dt="2021-07-15T15:23:45.342" v="3"/>
        <pc:sldMkLst>
          <pc:docMk/>
          <pc:sldMk cId="2029927503" sldId="361"/>
        </pc:sldMkLst>
      </pc:sldChg>
      <pc:sldChg chg="del">
        <pc:chgData name="Baker, Emily (STFC,DL,AST)" userId="S::emily.baker@stfc.ac.uk::cd63b128-5bbb-4867-bad5-e2b99d3ce767" providerId="AD" clId="Web-{5F6CC972-6640-9E86-6ABD-87B8E08765DD}" dt="2021-07-15T15:23:51.264" v="7"/>
        <pc:sldMkLst>
          <pc:docMk/>
          <pc:sldMk cId="1055796838" sldId="362"/>
        </pc:sldMkLst>
      </pc:sldChg>
      <pc:sldChg chg="del">
        <pc:chgData name="Baker, Emily (STFC,DL,AST)" userId="S::emily.baker@stfc.ac.uk::cd63b128-5bbb-4867-bad5-e2b99d3ce767" providerId="AD" clId="Web-{5F6CC972-6640-9E86-6ABD-87B8E08765DD}" dt="2021-07-15T15:23:47.811" v="6"/>
        <pc:sldMkLst>
          <pc:docMk/>
          <pc:sldMk cId="1966902364" sldId="363"/>
        </pc:sldMkLst>
      </pc:sldChg>
    </pc:docChg>
  </pc:docChgLst>
  <pc:docChgLst>
    <pc:chgData clId="Web-{795B452A-1B1F-4F11-0DCC-754DF450C47A}"/>
    <pc:docChg chg="addSld">
      <pc:chgData name="" userId="" providerId="" clId="Web-{795B452A-1B1F-4F11-0DCC-754DF450C47A}" dt="2022-07-08T14:37:53.908" v="0"/>
      <pc:docMkLst>
        <pc:docMk/>
      </pc:docMkLst>
      <pc:sldChg chg="add">
        <pc:chgData name="" userId="" providerId="" clId="Web-{795B452A-1B1F-4F11-0DCC-754DF450C47A}" dt="2022-07-08T14:37:53.908" v="0"/>
        <pc:sldMkLst>
          <pc:docMk/>
          <pc:sldMk cId="369379001" sldId="319"/>
        </pc:sldMkLst>
      </pc:sldChg>
    </pc:docChg>
  </pc:docChgLst>
  <pc:docChgLst>
    <pc:chgData name="Baker, Emily (STFC,DL,AST)" userId="S::emily.baker@stfc.ac.uk::cd63b128-5bbb-4867-bad5-e2b99d3ce767" providerId="AD" clId="Web-{51DC3F29-613E-1DEB-6046-35931CD75FDC}"/>
    <pc:docChg chg="delSld">
      <pc:chgData name="Baker, Emily (STFC,DL,AST)" userId="S::emily.baker@stfc.ac.uk::cd63b128-5bbb-4867-bad5-e2b99d3ce767" providerId="AD" clId="Web-{51DC3F29-613E-1DEB-6046-35931CD75FDC}" dt="2022-06-06T12:41:35.586" v="0"/>
      <pc:docMkLst>
        <pc:docMk/>
      </pc:docMkLst>
      <pc:sldChg chg="del">
        <pc:chgData name="Baker, Emily (STFC,DL,AST)" userId="S::emily.baker@stfc.ac.uk::cd63b128-5bbb-4867-bad5-e2b99d3ce767" providerId="AD" clId="Web-{51DC3F29-613E-1DEB-6046-35931CD75FDC}" dt="2022-06-06T12:41:35.586" v="0"/>
        <pc:sldMkLst>
          <pc:docMk/>
          <pc:sldMk cId="1107782475" sldId="322"/>
        </pc:sldMkLst>
      </pc:sldChg>
    </pc:docChg>
  </pc:docChgLst>
  <pc:docChgLst>
    <pc:chgData name="Clarke, Jim (STFC,DL,AST)" userId="S::jim.clarke@stfc.ac.uk::cfbc3bf2-f1c3-43b3-bd3d-aaf645717052" providerId="AD" clId="Web-{37E752B9-690A-49C5-1F6D-DBF0C8CBDBE8}"/>
    <pc:docChg chg="modSld">
      <pc:chgData name="Clarke, Jim (STFC,DL,AST)" userId="S::jim.clarke@stfc.ac.uk::cfbc3bf2-f1c3-43b3-bd3d-aaf645717052" providerId="AD" clId="Web-{37E752B9-690A-49C5-1F6D-DBF0C8CBDBE8}" dt="2022-07-13T14:47:55.778" v="0" actId="20577"/>
      <pc:docMkLst>
        <pc:docMk/>
      </pc:docMkLst>
      <pc:sldChg chg="modSp">
        <pc:chgData name="Clarke, Jim (STFC,DL,AST)" userId="S::jim.clarke@stfc.ac.uk::cfbc3bf2-f1c3-43b3-bd3d-aaf645717052" providerId="AD" clId="Web-{37E752B9-690A-49C5-1F6D-DBF0C8CBDBE8}" dt="2022-07-13T14:47:55.778" v="0" actId="20577"/>
        <pc:sldMkLst>
          <pc:docMk/>
          <pc:sldMk cId="3667547723" sldId="311"/>
        </pc:sldMkLst>
        <pc:spChg chg="mod">
          <ac:chgData name="Clarke, Jim (STFC,DL,AST)" userId="S::jim.clarke@stfc.ac.uk::cfbc3bf2-f1c3-43b3-bd3d-aaf645717052" providerId="AD" clId="Web-{37E752B9-690A-49C5-1F6D-DBF0C8CBDBE8}" dt="2022-07-13T14:47:55.778" v="0" actId="20577"/>
          <ac:spMkLst>
            <pc:docMk/>
            <pc:sldMk cId="3667547723" sldId="311"/>
            <ac:spMk id="16" creationId="{2422DBB9-7747-7041-8E78-C517CE8075C9}"/>
          </ac:spMkLst>
        </pc:spChg>
      </pc:sldChg>
    </pc:docChg>
  </pc:docChgLst>
  <pc:docChgLst>
    <pc:chgData name="Baker, Emily (STFC,DL,AST)" userId="S::emily.baker@stfc.ac.uk::cd63b128-5bbb-4867-bad5-e2b99d3ce767" providerId="AD" clId="Web-{98A5C0D4-3C76-066A-4638-D252E0AD885F}"/>
    <pc:docChg chg="addSld modSld">
      <pc:chgData name="Baker, Emily (STFC,DL,AST)" userId="S::emily.baker@stfc.ac.uk::cd63b128-5bbb-4867-bad5-e2b99d3ce767" providerId="AD" clId="Web-{98A5C0D4-3C76-066A-4638-D252E0AD885F}" dt="2022-12-07T15:52:00.751" v="70" actId="14100"/>
      <pc:docMkLst>
        <pc:docMk/>
      </pc:docMkLst>
      <pc:sldChg chg="addSp delSp modSp add replId">
        <pc:chgData name="Baker, Emily (STFC,DL,AST)" userId="S::emily.baker@stfc.ac.uk::cd63b128-5bbb-4867-bad5-e2b99d3ce767" providerId="AD" clId="Web-{98A5C0D4-3C76-066A-4638-D252E0AD885F}" dt="2022-12-07T15:52:00.751" v="70" actId="14100"/>
        <pc:sldMkLst>
          <pc:docMk/>
          <pc:sldMk cId="3786619481" sldId="335"/>
        </pc:sldMkLst>
        <pc:spChg chg="del mod">
          <ac:chgData name="Baker, Emily (STFC,DL,AST)" userId="S::emily.baker@stfc.ac.uk::cd63b128-5bbb-4867-bad5-e2b99d3ce767" providerId="AD" clId="Web-{98A5C0D4-3C76-066A-4638-D252E0AD885F}" dt="2022-12-07T15:48:51.556" v="12"/>
          <ac:spMkLst>
            <pc:docMk/>
            <pc:sldMk cId="3786619481" sldId="335"/>
            <ac:spMk id="2" creationId="{BFB4F551-78BA-5BB4-94E8-672B805F7195}"/>
          </ac:spMkLst>
        </pc:spChg>
        <pc:spChg chg="del">
          <ac:chgData name="Baker, Emily (STFC,DL,AST)" userId="S::emily.baker@stfc.ac.uk::cd63b128-5bbb-4867-bad5-e2b99d3ce767" providerId="AD" clId="Web-{98A5C0D4-3C76-066A-4638-D252E0AD885F}" dt="2022-12-07T15:48:17.524" v="1"/>
          <ac:spMkLst>
            <pc:docMk/>
            <pc:sldMk cId="3786619481" sldId="335"/>
            <ac:spMk id="4" creationId="{39D2C254-CD3A-0189-A160-0D269BD4A76E}"/>
          </ac:spMkLst>
        </pc:spChg>
        <pc:spChg chg="add mod">
          <ac:chgData name="Baker, Emily (STFC,DL,AST)" userId="S::emily.baker@stfc.ac.uk::cd63b128-5bbb-4867-bad5-e2b99d3ce767" providerId="AD" clId="Web-{98A5C0D4-3C76-066A-4638-D252E0AD885F}" dt="2022-12-07T15:48:56.275" v="15" actId="20577"/>
          <ac:spMkLst>
            <pc:docMk/>
            <pc:sldMk cId="3786619481" sldId="335"/>
            <ac:spMk id="5" creationId="{668D83EF-DB44-CFAF-9D89-96FA987F21A1}"/>
          </ac:spMkLst>
        </pc:spChg>
        <pc:spChg chg="add mod">
          <ac:chgData name="Baker, Emily (STFC,DL,AST)" userId="S::emily.baker@stfc.ac.uk::cd63b128-5bbb-4867-bad5-e2b99d3ce767" providerId="AD" clId="Web-{98A5C0D4-3C76-066A-4638-D252E0AD885F}" dt="2022-12-07T15:52:00.751" v="70" actId="14100"/>
          <ac:spMkLst>
            <pc:docMk/>
            <pc:sldMk cId="3786619481" sldId="335"/>
            <ac:spMk id="6" creationId="{FA37BE0B-028D-5BA3-58C1-94A04044642D}"/>
          </ac:spMkLst>
        </pc:spChg>
        <pc:picChg chg="del">
          <ac:chgData name="Baker, Emily (STFC,DL,AST)" userId="S::emily.baker@stfc.ac.uk::cd63b128-5bbb-4867-bad5-e2b99d3ce767" providerId="AD" clId="Web-{98A5C0D4-3C76-066A-4638-D252E0AD885F}" dt="2022-12-07T15:48:18.086" v="2"/>
          <ac:picMkLst>
            <pc:docMk/>
            <pc:sldMk cId="3786619481" sldId="335"/>
            <ac:picMk id="3" creationId="{A18B7346-75A3-F602-6F96-358AB41E6B74}"/>
          </ac:picMkLst>
        </pc:picChg>
      </pc:sldChg>
    </pc:docChg>
  </pc:docChgLst>
  <pc:docChgLst>
    <pc:chgData name="Baker, Emily (STFC,DL,AST)" userId="S::emily.baker@stfc.ac.uk::cd63b128-5bbb-4867-bad5-e2b99d3ce767" providerId="AD" clId="Web-{EE250822-C2AD-BED8-89E8-18C9ACB725E2}"/>
    <pc:docChg chg="addSld delSld modSld">
      <pc:chgData name="Baker, Emily (STFC,DL,AST)" userId="S::emily.baker@stfc.ac.uk::cd63b128-5bbb-4867-bad5-e2b99d3ce767" providerId="AD" clId="Web-{EE250822-C2AD-BED8-89E8-18C9ACB725E2}" dt="2021-05-04T14:49:33.328" v="25" actId="20577"/>
      <pc:docMkLst>
        <pc:docMk/>
      </pc:docMkLst>
      <pc:sldChg chg="modSp">
        <pc:chgData name="Baker, Emily (STFC,DL,AST)" userId="S::emily.baker@stfc.ac.uk::cd63b128-5bbb-4867-bad5-e2b99d3ce767" providerId="AD" clId="Web-{EE250822-C2AD-BED8-89E8-18C9ACB725E2}" dt="2021-05-04T14:48:38.340" v="0" actId="20577"/>
        <pc:sldMkLst>
          <pc:docMk/>
          <pc:sldMk cId="3224382533" sldId="257"/>
        </pc:sldMkLst>
        <pc:spChg chg="mod">
          <ac:chgData name="Baker, Emily (STFC,DL,AST)" userId="S::emily.baker@stfc.ac.uk::cd63b128-5bbb-4867-bad5-e2b99d3ce767" providerId="AD" clId="Web-{EE250822-C2AD-BED8-89E8-18C9ACB725E2}" dt="2021-05-04T14:48:38.340" v="0" actId="20577"/>
          <ac:spMkLst>
            <pc:docMk/>
            <pc:sldMk cId="3224382533" sldId="257"/>
            <ac:spMk id="12" creationId="{00000000-0000-0000-0000-000000000000}"/>
          </ac:spMkLst>
        </pc:spChg>
      </pc:sldChg>
      <pc:sldChg chg="modSp">
        <pc:chgData name="Baker, Emily (STFC,DL,AST)" userId="S::emily.baker@stfc.ac.uk::cd63b128-5bbb-4867-bad5-e2b99d3ce767" providerId="AD" clId="Web-{EE250822-C2AD-BED8-89E8-18C9ACB725E2}" dt="2021-05-04T14:49:30.078" v="24" actId="20577"/>
        <pc:sldMkLst>
          <pc:docMk/>
          <pc:sldMk cId="3667547723" sldId="311"/>
        </pc:sldMkLst>
        <pc:spChg chg="mod">
          <ac:chgData name="Baker, Emily (STFC,DL,AST)" userId="S::emily.baker@stfc.ac.uk::cd63b128-5bbb-4867-bad5-e2b99d3ce767" providerId="AD" clId="Web-{EE250822-C2AD-BED8-89E8-18C9ACB725E2}" dt="2021-05-04T14:49:30.078" v="24" actId="20577"/>
          <ac:spMkLst>
            <pc:docMk/>
            <pc:sldMk cId="3667547723" sldId="311"/>
            <ac:spMk id="16" creationId="{2422DBB9-7747-7041-8E78-C517CE8075C9}"/>
          </ac:spMkLst>
        </pc:spChg>
      </pc:sldChg>
      <pc:sldChg chg="del">
        <pc:chgData name="Baker, Emily (STFC,DL,AST)" userId="S::emily.baker@stfc.ac.uk::cd63b128-5bbb-4867-bad5-e2b99d3ce767" providerId="AD" clId="Web-{EE250822-C2AD-BED8-89E8-18C9ACB725E2}" dt="2021-05-04T14:48:58.326" v="12"/>
        <pc:sldMkLst>
          <pc:docMk/>
          <pc:sldMk cId="1765546322" sldId="321"/>
        </pc:sldMkLst>
      </pc:sldChg>
      <pc:sldChg chg="del">
        <pc:chgData name="Baker, Emily (STFC,DL,AST)" userId="S::emily.baker@stfc.ac.uk::cd63b128-5bbb-4867-bad5-e2b99d3ce767" providerId="AD" clId="Web-{EE250822-C2AD-BED8-89E8-18C9ACB725E2}" dt="2021-05-04T14:48:41.340" v="1"/>
        <pc:sldMkLst>
          <pc:docMk/>
          <pc:sldMk cId="2593447445" sldId="322"/>
        </pc:sldMkLst>
      </pc:sldChg>
      <pc:sldChg chg="del">
        <pc:chgData name="Baker, Emily (STFC,DL,AST)" userId="S::emily.baker@stfc.ac.uk::cd63b128-5bbb-4867-bad5-e2b99d3ce767" providerId="AD" clId="Web-{EE250822-C2AD-BED8-89E8-18C9ACB725E2}" dt="2021-05-04T14:48:42.309" v="2"/>
        <pc:sldMkLst>
          <pc:docMk/>
          <pc:sldMk cId="2755422610" sldId="323"/>
        </pc:sldMkLst>
      </pc:sldChg>
      <pc:sldChg chg="del">
        <pc:chgData name="Baker, Emily (STFC,DL,AST)" userId="S::emily.baker@stfc.ac.uk::cd63b128-5bbb-4867-bad5-e2b99d3ce767" providerId="AD" clId="Web-{EE250822-C2AD-BED8-89E8-18C9ACB725E2}" dt="2021-05-04T14:48:50.482" v="6"/>
        <pc:sldMkLst>
          <pc:docMk/>
          <pc:sldMk cId="3672454154" sldId="324"/>
        </pc:sldMkLst>
      </pc:sldChg>
      <pc:sldChg chg="del">
        <pc:chgData name="Baker, Emily (STFC,DL,AST)" userId="S::emily.baker@stfc.ac.uk::cd63b128-5bbb-4867-bad5-e2b99d3ce767" providerId="AD" clId="Web-{EE250822-C2AD-BED8-89E8-18C9ACB725E2}" dt="2021-05-04T14:48:51.544" v="7"/>
        <pc:sldMkLst>
          <pc:docMk/>
          <pc:sldMk cId="412053501" sldId="325"/>
        </pc:sldMkLst>
      </pc:sldChg>
      <pc:sldChg chg="del">
        <pc:chgData name="Baker, Emily (STFC,DL,AST)" userId="S::emily.baker@stfc.ac.uk::cd63b128-5bbb-4867-bad5-e2b99d3ce767" providerId="AD" clId="Web-{EE250822-C2AD-BED8-89E8-18C9ACB725E2}" dt="2021-05-04T14:48:55.716" v="11"/>
        <pc:sldMkLst>
          <pc:docMk/>
          <pc:sldMk cId="1236944294" sldId="326"/>
        </pc:sldMkLst>
      </pc:sldChg>
      <pc:sldChg chg="del">
        <pc:chgData name="Baker, Emily (STFC,DL,AST)" userId="S::emily.baker@stfc.ac.uk::cd63b128-5bbb-4867-bad5-e2b99d3ce767" providerId="AD" clId="Web-{EE250822-C2AD-BED8-89E8-18C9ACB725E2}" dt="2021-05-04T14:48:51.904" v="8"/>
        <pc:sldMkLst>
          <pc:docMk/>
          <pc:sldMk cId="1174924143" sldId="327"/>
        </pc:sldMkLst>
      </pc:sldChg>
      <pc:sldChg chg="del">
        <pc:chgData name="Baker, Emily (STFC,DL,AST)" userId="S::emily.baker@stfc.ac.uk::cd63b128-5bbb-4867-bad5-e2b99d3ce767" providerId="AD" clId="Web-{EE250822-C2AD-BED8-89E8-18C9ACB725E2}" dt="2021-05-04T14:48:53.466" v="9"/>
        <pc:sldMkLst>
          <pc:docMk/>
          <pc:sldMk cId="1920081071" sldId="328"/>
        </pc:sldMkLst>
      </pc:sldChg>
      <pc:sldChg chg="del">
        <pc:chgData name="Baker, Emily (STFC,DL,AST)" userId="S::emily.baker@stfc.ac.uk::cd63b128-5bbb-4867-bad5-e2b99d3ce767" providerId="AD" clId="Web-{EE250822-C2AD-BED8-89E8-18C9ACB725E2}" dt="2021-05-04T14:48:54.857" v="10"/>
        <pc:sldMkLst>
          <pc:docMk/>
          <pc:sldMk cId="2319777057" sldId="329"/>
        </pc:sldMkLst>
      </pc:sldChg>
      <pc:sldChg chg="del">
        <pc:chgData name="Baker, Emily (STFC,DL,AST)" userId="S::emily.baker@stfc.ac.uk::cd63b128-5bbb-4867-bad5-e2b99d3ce767" providerId="AD" clId="Web-{EE250822-C2AD-BED8-89E8-18C9ACB725E2}" dt="2021-05-04T14:48:43.294" v="3"/>
        <pc:sldMkLst>
          <pc:docMk/>
          <pc:sldMk cId="989502874" sldId="331"/>
        </pc:sldMkLst>
      </pc:sldChg>
      <pc:sldChg chg="del">
        <pc:chgData name="Baker, Emily (STFC,DL,AST)" userId="S::emily.baker@stfc.ac.uk::cd63b128-5bbb-4867-bad5-e2b99d3ce767" providerId="AD" clId="Web-{EE250822-C2AD-BED8-89E8-18C9ACB725E2}" dt="2021-05-04T14:48:43.950" v="4"/>
        <pc:sldMkLst>
          <pc:docMk/>
          <pc:sldMk cId="3274628880" sldId="332"/>
        </pc:sldMkLst>
      </pc:sldChg>
      <pc:sldChg chg="del">
        <pc:chgData name="Baker, Emily (STFC,DL,AST)" userId="S::emily.baker@stfc.ac.uk::cd63b128-5bbb-4867-bad5-e2b99d3ce767" providerId="AD" clId="Web-{EE250822-C2AD-BED8-89E8-18C9ACB725E2}" dt="2021-05-04T14:48:45.513" v="5"/>
        <pc:sldMkLst>
          <pc:docMk/>
          <pc:sldMk cId="1685513290" sldId="333"/>
        </pc:sldMkLst>
      </pc:sldChg>
      <pc:sldChg chg="new del">
        <pc:chgData name="Baker, Emily (STFC,DL,AST)" userId="S::emily.baker@stfc.ac.uk::cd63b128-5bbb-4867-bad5-e2b99d3ce767" providerId="AD" clId="Web-{EE250822-C2AD-BED8-89E8-18C9ACB725E2}" dt="2021-05-04T14:49:12.952" v="16"/>
        <pc:sldMkLst>
          <pc:docMk/>
          <pc:sldMk cId="505691392" sldId="335"/>
        </pc:sldMkLst>
      </pc:sldChg>
      <pc:sldChg chg="modSp add replId">
        <pc:chgData name="Baker, Emily (STFC,DL,AST)" userId="S::emily.baker@stfc.ac.uk::cd63b128-5bbb-4867-bad5-e2b99d3ce767" providerId="AD" clId="Web-{EE250822-C2AD-BED8-89E8-18C9ACB725E2}" dt="2021-05-04T14:49:33.328" v="25" actId="20577"/>
        <pc:sldMkLst>
          <pc:docMk/>
          <pc:sldMk cId="4101527231" sldId="335"/>
        </pc:sldMkLst>
        <pc:spChg chg="mod">
          <ac:chgData name="Baker, Emily (STFC,DL,AST)" userId="S::emily.baker@stfc.ac.uk::cd63b128-5bbb-4867-bad5-e2b99d3ce767" providerId="AD" clId="Web-{EE250822-C2AD-BED8-89E8-18C9ACB725E2}" dt="2021-05-04T14:49:33.328" v="25" actId="20577"/>
          <ac:spMkLst>
            <pc:docMk/>
            <pc:sldMk cId="4101527231" sldId="335"/>
            <ac:spMk id="3" creationId="{00000000-0000-0000-0000-000000000000}"/>
          </ac:spMkLst>
        </pc:spChg>
      </pc:sldChg>
    </pc:docChg>
  </pc:docChgLst>
  <pc:docChgLst>
    <pc:chgData name="Baker, Emily (STFC,DL,AST)" userId="S::emily.baker@stfc.ac.uk::cd63b128-5bbb-4867-bad5-e2b99d3ce767" providerId="AD" clId="Web-{335B1030-D839-E6AA-BDA5-B07413B4AB04}"/>
    <pc:docChg chg="addSld modSld sldOrd addMainMaster modMainMaster">
      <pc:chgData name="Baker, Emily (STFC,DL,AST)" userId="S::emily.baker@stfc.ac.uk::cd63b128-5bbb-4867-bad5-e2b99d3ce767" providerId="AD" clId="Web-{335B1030-D839-E6AA-BDA5-B07413B4AB04}" dt="2021-11-08T09:07:21.020" v="16" actId="1076"/>
      <pc:docMkLst>
        <pc:docMk/>
      </pc:docMkLst>
      <pc:sldChg chg="addSp delSp modSp">
        <pc:chgData name="Baker, Emily (STFC,DL,AST)" userId="S::emily.baker@stfc.ac.uk::cd63b128-5bbb-4867-bad5-e2b99d3ce767" providerId="AD" clId="Web-{335B1030-D839-E6AA-BDA5-B07413B4AB04}" dt="2021-11-08T09:06:35.816" v="1"/>
        <pc:sldMkLst>
          <pc:docMk/>
          <pc:sldMk cId="3667547723" sldId="311"/>
        </pc:sldMkLst>
        <pc:picChg chg="add del mod">
          <ac:chgData name="Baker, Emily (STFC,DL,AST)" userId="S::emily.baker@stfc.ac.uk::cd63b128-5bbb-4867-bad5-e2b99d3ce767" providerId="AD" clId="Web-{335B1030-D839-E6AA-BDA5-B07413B4AB04}" dt="2021-11-08T09:06:35.816" v="1"/>
          <ac:picMkLst>
            <pc:docMk/>
            <pc:sldMk cId="3667547723" sldId="311"/>
            <ac:picMk id="3" creationId="{4671ACE0-1437-43C5-8B00-18A84BB15091}"/>
          </ac:picMkLst>
        </pc:picChg>
      </pc:sldChg>
      <pc:sldChg chg="addSp delSp modSp ord">
        <pc:chgData name="Baker, Emily (STFC,DL,AST)" userId="S::emily.baker@stfc.ac.uk::cd63b128-5bbb-4867-bad5-e2b99d3ce767" providerId="AD" clId="Web-{335B1030-D839-E6AA-BDA5-B07413B4AB04}" dt="2021-11-08T09:07:00.317" v="8"/>
        <pc:sldMkLst>
          <pc:docMk/>
          <pc:sldMk cId="2367683399" sldId="345"/>
        </pc:sldMkLst>
        <pc:spChg chg="add del mod">
          <ac:chgData name="Baker, Emily (STFC,DL,AST)" userId="S::emily.baker@stfc.ac.uk::cd63b128-5bbb-4867-bad5-e2b99d3ce767" providerId="AD" clId="Web-{335B1030-D839-E6AA-BDA5-B07413B4AB04}" dt="2021-11-08T09:07:00.317" v="8"/>
          <ac:spMkLst>
            <pc:docMk/>
            <pc:sldMk cId="2367683399" sldId="345"/>
            <ac:spMk id="6" creationId="{6DA4D920-1F7E-4521-BE72-D9014D993990}"/>
          </ac:spMkLst>
        </pc:spChg>
      </pc:sldChg>
      <pc:sldChg chg="modSp add">
        <pc:chgData name="Baker, Emily (STFC,DL,AST)" userId="S::emily.baker@stfc.ac.uk::cd63b128-5bbb-4867-bad5-e2b99d3ce767" providerId="AD" clId="Web-{335B1030-D839-E6AA-BDA5-B07413B4AB04}" dt="2021-11-08T09:07:21.020" v="16" actId="1076"/>
        <pc:sldMkLst>
          <pc:docMk/>
          <pc:sldMk cId="3680939876" sldId="364"/>
        </pc:sldMkLst>
        <pc:spChg chg="mod">
          <ac:chgData name="Baker, Emily (STFC,DL,AST)" userId="S::emily.baker@stfc.ac.uk::cd63b128-5bbb-4867-bad5-e2b99d3ce767" providerId="AD" clId="Web-{335B1030-D839-E6AA-BDA5-B07413B4AB04}" dt="2021-11-08T09:07:14.348" v="12" actId="1076"/>
          <ac:spMkLst>
            <pc:docMk/>
            <pc:sldMk cId="3680939876" sldId="364"/>
            <ac:spMk id="2" creationId="{68DF2DAB-537D-4AF4-B404-F7539B9A8D67}"/>
          </ac:spMkLst>
        </pc:spChg>
        <pc:spChg chg="mod">
          <ac:chgData name="Baker, Emily (STFC,DL,AST)" userId="S::emily.baker@stfc.ac.uk::cd63b128-5bbb-4867-bad5-e2b99d3ce767" providerId="AD" clId="Web-{335B1030-D839-E6AA-BDA5-B07413B4AB04}" dt="2021-11-08T09:07:16.239" v="13" actId="1076"/>
          <ac:spMkLst>
            <pc:docMk/>
            <pc:sldMk cId="3680939876" sldId="364"/>
            <ac:spMk id="4" creationId="{0C8FB8C6-4EE4-4237-8561-0D73A641DB38}"/>
          </ac:spMkLst>
        </pc:spChg>
        <pc:spChg chg="mod">
          <ac:chgData name="Baker, Emily (STFC,DL,AST)" userId="S::emily.baker@stfc.ac.uk::cd63b128-5bbb-4867-bad5-e2b99d3ce767" providerId="AD" clId="Web-{335B1030-D839-E6AA-BDA5-B07413B4AB04}" dt="2021-11-08T09:07:21.020" v="16" actId="1076"/>
          <ac:spMkLst>
            <pc:docMk/>
            <pc:sldMk cId="3680939876" sldId="364"/>
            <ac:spMk id="5" creationId="{AAB3FA7F-8F02-4BD5-AFDD-12DF23774FC1}"/>
          </ac:spMkLst>
        </pc:spChg>
        <pc:picChg chg="mod">
          <ac:chgData name="Baker, Emily (STFC,DL,AST)" userId="S::emily.baker@stfc.ac.uk::cd63b128-5bbb-4867-bad5-e2b99d3ce767" providerId="AD" clId="Web-{335B1030-D839-E6AA-BDA5-B07413B4AB04}" dt="2021-11-08T09:07:19.489" v="15" actId="1076"/>
          <ac:picMkLst>
            <pc:docMk/>
            <pc:sldMk cId="3680939876" sldId="364"/>
            <ac:picMk id="1032" creationId="{6C2C4F78-BDC8-4036-AF88-68557EE92FD6}"/>
          </ac:picMkLst>
        </pc:picChg>
      </pc:sldChg>
      <pc:sldChg chg="modSp add replId">
        <pc:chgData name="Baker, Emily (STFC,DL,AST)" userId="S::emily.baker@stfc.ac.uk::cd63b128-5bbb-4867-bad5-e2b99d3ce767" providerId="AD" clId="Web-{335B1030-D839-E6AA-BDA5-B07413B4AB04}" dt="2021-11-08T09:07:09.739" v="11" actId="20577"/>
        <pc:sldMkLst>
          <pc:docMk/>
          <pc:sldMk cId="481848422" sldId="365"/>
        </pc:sldMkLst>
        <pc:spChg chg="mod">
          <ac:chgData name="Baker, Emily (STFC,DL,AST)" userId="S::emily.baker@stfc.ac.uk::cd63b128-5bbb-4867-bad5-e2b99d3ce767" providerId="AD" clId="Web-{335B1030-D839-E6AA-BDA5-B07413B4AB04}" dt="2021-11-08T09:07:09.739" v="11" actId="20577"/>
          <ac:spMkLst>
            <pc:docMk/>
            <pc:sldMk cId="481848422" sldId="365"/>
            <ac:spMk id="3" creationId="{00000000-0000-0000-0000-000000000000}"/>
          </ac:spMkLst>
        </pc:spChg>
      </pc:sldChg>
      <pc:sldMasterChg chg="replId modSldLayout">
        <pc:chgData name="Baker, Emily (STFC,DL,AST)" userId="S::emily.baker@stfc.ac.uk::cd63b128-5bbb-4867-bad5-e2b99d3ce767" providerId="AD" clId="Web-{335B1030-D839-E6AA-BDA5-B07413B4AB04}" dt="2021-11-08T09:06:56.207" v="6"/>
        <pc:sldMasterMkLst>
          <pc:docMk/>
          <pc:sldMasterMk cId="4187440669" sldId="2147483802"/>
        </pc:sldMasterMkLst>
        <pc:sldLayoutChg chg="replId">
          <pc:chgData name="Baker, Emily (STFC,DL,AST)" userId="S::emily.baker@stfc.ac.uk::cd63b128-5bbb-4867-bad5-e2b99d3ce767" providerId="AD" clId="Web-{335B1030-D839-E6AA-BDA5-B07413B4AB04}" dt="2021-11-08T09:06:56.207" v="6"/>
          <pc:sldLayoutMkLst>
            <pc:docMk/>
            <pc:sldMasterMk cId="4187440669" sldId="2147483802"/>
            <pc:sldLayoutMk cId="3364737385" sldId="2147483803"/>
          </pc:sldLayoutMkLst>
        </pc:sldLayoutChg>
        <pc:sldLayoutChg chg="replId">
          <pc:chgData name="Baker, Emily (STFC,DL,AST)" userId="S::emily.baker@stfc.ac.uk::cd63b128-5bbb-4867-bad5-e2b99d3ce767" providerId="AD" clId="Web-{335B1030-D839-E6AA-BDA5-B07413B4AB04}" dt="2021-11-08T09:06:56.207" v="6"/>
          <pc:sldLayoutMkLst>
            <pc:docMk/>
            <pc:sldMasterMk cId="4187440669" sldId="2147483802"/>
            <pc:sldLayoutMk cId="2817195421" sldId="2147483804"/>
          </pc:sldLayoutMkLst>
        </pc:sldLayoutChg>
        <pc:sldLayoutChg chg="replId">
          <pc:chgData name="Baker, Emily (STFC,DL,AST)" userId="S::emily.baker@stfc.ac.uk::cd63b128-5bbb-4867-bad5-e2b99d3ce767" providerId="AD" clId="Web-{335B1030-D839-E6AA-BDA5-B07413B4AB04}" dt="2021-11-08T09:06:56.207" v="6"/>
          <pc:sldLayoutMkLst>
            <pc:docMk/>
            <pc:sldMasterMk cId="4187440669" sldId="2147483802"/>
            <pc:sldLayoutMk cId="4103953872" sldId="2147483805"/>
          </pc:sldLayoutMkLst>
        </pc:sldLayoutChg>
        <pc:sldLayoutChg chg="replId">
          <pc:chgData name="Baker, Emily (STFC,DL,AST)" userId="S::emily.baker@stfc.ac.uk::cd63b128-5bbb-4867-bad5-e2b99d3ce767" providerId="AD" clId="Web-{335B1030-D839-E6AA-BDA5-B07413B4AB04}" dt="2021-11-08T09:06:56.207" v="6"/>
          <pc:sldLayoutMkLst>
            <pc:docMk/>
            <pc:sldMasterMk cId="4187440669" sldId="2147483802"/>
            <pc:sldLayoutMk cId="3615960607" sldId="2147483806"/>
          </pc:sldLayoutMkLst>
        </pc:sldLayoutChg>
        <pc:sldLayoutChg chg="replId">
          <pc:chgData name="Baker, Emily (STFC,DL,AST)" userId="S::emily.baker@stfc.ac.uk::cd63b128-5bbb-4867-bad5-e2b99d3ce767" providerId="AD" clId="Web-{335B1030-D839-E6AA-BDA5-B07413B4AB04}" dt="2021-11-08T09:06:56.207" v="6"/>
          <pc:sldLayoutMkLst>
            <pc:docMk/>
            <pc:sldMasterMk cId="4187440669" sldId="2147483802"/>
            <pc:sldLayoutMk cId="208417134" sldId="2147483807"/>
          </pc:sldLayoutMkLst>
        </pc:sldLayoutChg>
        <pc:sldLayoutChg chg="replId">
          <pc:chgData name="Baker, Emily (STFC,DL,AST)" userId="S::emily.baker@stfc.ac.uk::cd63b128-5bbb-4867-bad5-e2b99d3ce767" providerId="AD" clId="Web-{335B1030-D839-E6AA-BDA5-B07413B4AB04}" dt="2021-11-08T09:06:56.207" v="6"/>
          <pc:sldLayoutMkLst>
            <pc:docMk/>
            <pc:sldMasterMk cId="4187440669" sldId="2147483802"/>
            <pc:sldLayoutMk cId="266118134" sldId="2147483808"/>
          </pc:sldLayoutMkLst>
        </pc:sldLayoutChg>
        <pc:sldLayoutChg chg="replId">
          <pc:chgData name="Baker, Emily (STFC,DL,AST)" userId="S::emily.baker@stfc.ac.uk::cd63b128-5bbb-4867-bad5-e2b99d3ce767" providerId="AD" clId="Web-{335B1030-D839-E6AA-BDA5-B07413B4AB04}" dt="2021-11-08T09:06:56.207" v="6"/>
          <pc:sldLayoutMkLst>
            <pc:docMk/>
            <pc:sldMasterMk cId="4187440669" sldId="2147483802"/>
            <pc:sldLayoutMk cId="826159504" sldId="2147483809"/>
          </pc:sldLayoutMkLst>
        </pc:sldLayoutChg>
        <pc:sldLayoutChg chg="replId">
          <pc:chgData name="Baker, Emily (STFC,DL,AST)" userId="S::emily.baker@stfc.ac.uk::cd63b128-5bbb-4867-bad5-e2b99d3ce767" providerId="AD" clId="Web-{335B1030-D839-E6AA-BDA5-B07413B4AB04}" dt="2021-11-08T09:06:56.207" v="6"/>
          <pc:sldLayoutMkLst>
            <pc:docMk/>
            <pc:sldMasterMk cId="4187440669" sldId="2147483802"/>
            <pc:sldLayoutMk cId="1357458014" sldId="2147483810"/>
          </pc:sldLayoutMkLst>
        </pc:sldLayoutChg>
        <pc:sldLayoutChg chg="replId">
          <pc:chgData name="Baker, Emily (STFC,DL,AST)" userId="S::emily.baker@stfc.ac.uk::cd63b128-5bbb-4867-bad5-e2b99d3ce767" providerId="AD" clId="Web-{335B1030-D839-E6AA-BDA5-B07413B4AB04}" dt="2021-11-08T09:06:56.207" v="6"/>
          <pc:sldLayoutMkLst>
            <pc:docMk/>
            <pc:sldMasterMk cId="4187440669" sldId="2147483802"/>
            <pc:sldLayoutMk cId="2603415958" sldId="2147483811"/>
          </pc:sldLayoutMkLst>
        </pc:sldLayoutChg>
        <pc:sldLayoutChg chg="replId">
          <pc:chgData name="Baker, Emily (STFC,DL,AST)" userId="S::emily.baker@stfc.ac.uk::cd63b128-5bbb-4867-bad5-e2b99d3ce767" providerId="AD" clId="Web-{335B1030-D839-E6AA-BDA5-B07413B4AB04}" dt="2021-11-08T09:06:56.207" v="6"/>
          <pc:sldLayoutMkLst>
            <pc:docMk/>
            <pc:sldMasterMk cId="4187440669" sldId="2147483802"/>
            <pc:sldLayoutMk cId="1010429183" sldId="2147483812"/>
          </pc:sldLayoutMkLst>
        </pc:sldLayoutChg>
        <pc:sldLayoutChg chg="replId">
          <pc:chgData name="Baker, Emily (STFC,DL,AST)" userId="S::emily.baker@stfc.ac.uk::cd63b128-5bbb-4867-bad5-e2b99d3ce767" providerId="AD" clId="Web-{335B1030-D839-E6AA-BDA5-B07413B4AB04}" dt="2021-11-08T09:06:56.207" v="6"/>
          <pc:sldLayoutMkLst>
            <pc:docMk/>
            <pc:sldMasterMk cId="4187440669" sldId="2147483802"/>
            <pc:sldLayoutMk cId="4238760655" sldId="2147483813"/>
          </pc:sldLayoutMkLst>
        </pc:sldLayoutChg>
      </pc:sldMasterChg>
      <pc:sldMasterChg chg="add addSldLayout">
        <pc:chgData name="Baker, Emily (STFC,DL,AST)" userId="S::emily.baker@stfc.ac.uk::cd63b128-5bbb-4867-bad5-e2b99d3ce767" providerId="AD" clId="Web-{335B1030-D839-E6AA-BDA5-B07413B4AB04}" dt="2021-11-08T09:06:56.207" v="6"/>
        <pc:sldMasterMkLst>
          <pc:docMk/>
          <pc:sldMasterMk cId="2460954070" sldId="2147483836"/>
        </pc:sldMasterMkLst>
        <pc:sldLayoutChg chg="add">
          <pc:chgData name="Baker, Emily (STFC,DL,AST)" userId="S::emily.baker@stfc.ac.uk::cd63b128-5bbb-4867-bad5-e2b99d3ce767" providerId="AD" clId="Web-{335B1030-D839-E6AA-BDA5-B07413B4AB04}" dt="2021-11-08T09:06:56.207" v="6"/>
          <pc:sldLayoutMkLst>
            <pc:docMk/>
            <pc:sldMasterMk cId="2460954070" sldId="2147483836"/>
            <pc:sldLayoutMk cId="2385387890" sldId="2147483837"/>
          </pc:sldLayoutMkLst>
        </pc:sldLayoutChg>
        <pc:sldLayoutChg chg="add">
          <pc:chgData name="Baker, Emily (STFC,DL,AST)" userId="S::emily.baker@stfc.ac.uk::cd63b128-5bbb-4867-bad5-e2b99d3ce767" providerId="AD" clId="Web-{335B1030-D839-E6AA-BDA5-B07413B4AB04}" dt="2021-11-08T09:06:56.207" v="6"/>
          <pc:sldLayoutMkLst>
            <pc:docMk/>
            <pc:sldMasterMk cId="2460954070" sldId="2147483836"/>
            <pc:sldLayoutMk cId="949138452" sldId="2147483838"/>
          </pc:sldLayoutMkLst>
        </pc:sldLayoutChg>
        <pc:sldLayoutChg chg="add">
          <pc:chgData name="Baker, Emily (STFC,DL,AST)" userId="S::emily.baker@stfc.ac.uk::cd63b128-5bbb-4867-bad5-e2b99d3ce767" providerId="AD" clId="Web-{335B1030-D839-E6AA-BDA5-B07413B4AB04}" dt="2021-11-08T09:06:56.207" v="6"/>
          <pc:sldLayoutMkLst>
            <pc:docMk/>
            <pc:sldMasterMk cId="2460954070" sldId="2147483836"/>
            <pc:sldLayoutMk cId="2591524520" sldId="2147483839"/>
          </pc:sldLayoutMkLst>
        </pc:sldLayoutChg>
        <pc:sldLayoutChg chg="add">
          <pc:chgData name="Baker, Emily (STFC,DL,AST)" userId="S::emily.baker@stfc.ac.uk::cd63b128-5bbb-4867-bad5-e2b99d3ce767" providerId="AD" clId="Web-{335B1030-D839-E6AA-BDA5-B07413B4AB04}" dt="2021-11-08T09:06:56.207" v="6"/>
          <pc:sldLayoutMkLst>
            <pc:docMk/>
            <pc:sldMasterMk cId="2460954070" sldId="2147483836"/>
            <pc:sldLayoutMk cId="1203092039" sldId="2147483840"/>
          </pc:sldLayoutMkLst>
        </pc:sldLayoutChg>
        <pc:sldLayoutChg chg="add">
          <pc:chgData name="Baker, Emily (STFC,DL,AST)" userId="S::emily.baker@stfc.ac.uk::cd63b128-5bbb-4867-bad5-e2b99d3ce767" providerId="AD" clId="Web-{335B1030-D839-E6AA-BDA5-B07413B4AB04}" dt="2021-11-08T09:06:56.207" v="6"/>
          <pc:sldLayoutMkLst>
            <pc:docMk/>
            <pc:sldMasterMk cId="2460954070" sldId="2147483836"/>
            <pc:sldLayoutMk cId="3733172339" sldId="2147483841"/>
          </pc:sldLayoutMkLst>
        </pc:sldLayoutChg>
        <pc:sldLayoutChg chg="add">
          <pc:chgData name="Baker, Emily (STFC,DL,AST)" userId="S::emily.baker@stfc.ac.uk::cd63b128-5bbb-4867-bad5-e2b99d3ce767" providerId="AD" clId="Web-{335B1030-D839-E6AA-BDA5-B07413B4AB04}" dt="2021-11-08T09:06:56.207" v="6"/>
          <pc:sldLayoutMkLst>
            <pc:docMk/>
            <pc:sldMasterMk cId="2460954070" sldId="2147483836"/>
            <pc:sldLayoutMk cId="3210312558" sldId="2147483842"/>
          </pc:sldLayoutMkLst>
        </pc:sldLayoutChg>
        <pc:sldLayoutChg chg="add">
          <pc:chgData name="Baker, Emily (STFC,DL,AST)" userId="S::emily.baker@stfc.ac.uk::cd63b128-5bbb-4867-bad5-e2b99d3ce767" providerId="AD" clId="Web-{335B1030-D839-E6AA-BDA5-B07413B4AB04}" dt="2021-11-08T09:06:56.207" v="6"/>
          <pc:sldLayoutMkLst>
            <pc:docMk/>
            <pc:sldMasterMk cId="2460954070" sldId="2147483836"/>
            <pc:sldLayoutMk cId="3146388984" sldId="2147483843"/>
          </pc:sldLayoutMkLst>
        </pc:sldLayoutChg>
        <pc:sldLayoutChg chg="add">
          <pc:chgData name="Baker, Emily (STFC,DL,AST)" userId="S::emily.baker@stfc.ac.uk::cd63b128-5bbb-4867-bad5-e2b99d3ce767" providerId="AD" clId="Web-{335B1030-D839-E6AA-BDA5-B07413B4AB04}" dt="2021-11-08T09:06:56.207" v="6"/>
          <pc:sldLayoutMkLst>
            <pc:docMk/>
            <pc:sldMasterMk cId="2460954070" sldId="2147483836"/>
            <pc:sldLayoutMk cId="3171841454" sldId="2147483844"/>
          </pc:sldLayoutMkLst>
        </pc:sldLayoutChg>
        <pc:sldLayoutChg chg="add">
          <pc:chgData name="Baker, Emily (STFC,DL,AST)" userId="S::emily.baker@stfc.ac.uk::cd63b128-5bbb-4867-bad5-e2b99d3ce767" providerId="AD" clId="Web-{335B1030-D839-E6AA-BDA5-B07413B4AB04}" dt="2021-11-08T09:06:56.207" v="6"/>
          <pc:sldLayoutMkLst>
            <pc:docMk/>
            <pc:sldMasterMk cId="2460954070" sldId="2147483836"/>
            <pc:sldLayoutMk cId="1718958274" sldId="2147483845"/>
          </pc:sldLayoutMkLst>
        </pc:sldLayoutChg>
        <pc:sldLayoutChg chg="add">
          <pc:chgData name="Baker, Emily (STFC,DL,AST)" userId="S::emily.baker@stfc.ac.uk::cd63b128-5bbb-4867-bad5-e2b99d3ce767" providerId="AD" clId="Web-{335B1030-D839-E6AA-BDA5-B07413B4AB04}" dt="2021-11-08T09:06:56.207" v="6"/>
          <pc:sldLayoutMkLst>
            <pc:docMk/>
            <pc:sldMasterMk cId="2460954070" sldId="2147483836"/>
            <pc:sldLayoutMk cId="2202905451" sldId="2147483846"/>
          </pc:sldLayoutMkLst>
        </pc:sldLayoutChg>
        <pc:sldLayoutChg chg="add">
          <pc:chgData name="Baker, Emily (STFC,DL,AST)" userId="S::emily.baker@stfc.ac.uk::cd63b128-5bbb-4867-bad5-e2b99d3ce767" providerId="AD" clId="Web-{335B1030-D839-E6AA-BDA5-B07413B4AB04}" dt="2021-11-08T09:06:56.207" v="6"/>
          <pc:sldLayoutMkLst>
            <pc:docMk/>
            <pc:sldMasterMk cId="2460954070" sldId="2147483836"/>
            <pc:sldLayoutMk cId="3479445657" sldId="2147483847"/>
          </pc:sldLayoutMkLst>
        </pc:sldLayoutChg>
      </pc:sldMasterChg>
    </pc:docChg>
  </pc:docChgLst>
  <pc:docChgLst>
    <pc:chgData name="Baker, Emily (STFC,DL,AST)" userId="S::emily.baker@stfc.ac.uk::cd63b128-5bbb-4867-bad5-e2b99d3ce767" providerId="AD" clId="Web-{6CEE8117-07BB-D0A7-BC15-4402200E119C}"/>
    <pc:docChg chg="addSld modSld">
      <pc:chgData name="Baker, Emily (STFC,DL,AST)" userId="S::emily.baker@stfc.ac.uk::cd63b128-5bbb-4867-bad5-e2b99d3ce767" providerId="AD" clId="Web-{6CEE8117-07BB-D0A7-BC15-4402200E119C}" dt="2022-05-09T10:54:42.129" v="30"/>
      <pc:docMkLst>
        <pc:docMk/>
      </pc:docMkLst>
      <pc:sldChg chg="modSp">
        <pc:chgData name="Baker, Emily (STFC,DL,AST)" userId="S::emily.baker@stfc.ac.uk::cd63b128-5bbb-4867-bad5-e2b99d3ce767" providerId="AD" clId="Web-{6CEE8117-07BB-D0A7-BC15-4402200E119C}" dt="2022-05-09T10:53:01.393" v="5" actId="20577"/>
        <pc:sldMkLst>
          <pc:docMk/>
          <pc:sldMk cId="1649584647" sldId="312"/>
        </pc:sldMkLst>
        <pc:spChg chg="mod">
          <ac:chgData name="Baker, Emily (STFC,DL,AST)" userId="S::emily.baker@stfc.ac.uk::cd63b128-5bbb-4867-bad5-e2b99d3ce767" providerId="AD" clId="Web-{6CEE8117-07BB-D0A7-BC15-4402200E119C}" dt="2022-05-09T10:53:01.393" v="5" actId="20577"/>
          <ac:spMkLst>
            <pc:docMk/>
            <pc:sldMk cId="1649584647" sldId="312"/>
            <ac:spMk id="8" creationId="{A1A39C34-E01A-FD49-8603-2E8AE6BB5606}"/>
          </ac:spMkLst>
        </pc:spChg>
      </pc:sldChg>
      <pc:sldChg chg="add replId">
        <pc:chgData name="Baker, Emily (STFC,DL,AST)" userId="S::emily.baker@stfc.ac.uk::cd63b128-5bbb-4867-bad5-e2b99d3ce767" providerId="AD" clId="Web-{6CEE8117-07BB-D0A7-BC15-4402200E119C}" dt="2022-05-09T10:52:55.674" v="0"/>
        <pc:sldMkLst>
          <pc:docMk/>
          <pc:sldMk cId="3756037174" sldId="318"/>
        </pc:sldMkLst>
      </pc:sldChg>
      <pc:sldChg chg="addSp modSp new">
        <pc:chgData name="Baker, Emily (STFC,DL,AST)" userId="S::emily.baker@stfc.ac.uk::cd63b128-5bbb-4867-bad5-e2b99d3ce767" providerId="AD" clId="Web-{6CEE8117-07BB-D0A7-BC15-4402200E119C}" dt="2022-05-09T10:54:42.129" v="30"/>
        <pc:sldMkLst>
          <pc:docMk/>
          <pc:sldMk cId="1921035546" sldId="319"/>
        </pc:sldMkLst>
        <pc:spChg chg="add mod">
          <ac:chgData name="Baker, Emily (STFC,DL,AST)" userId="S::emily.baker@stfc.ac.uk::cd63b128-5bbb-4867-bad5-e2b99d3ce767" providerId="AD" clId="Web-{6CEE8117-07BB-D0A7-BC15-4402200E119C}" dt="2022-05-09T10:54:42.129" v="30"/>
          <ac:spMkLst>
            <pc:docMk/>
            <pc:sldMk cId="1921035546" sldId="319"/>
            <ac:spMk id="2" creationId="{AF7D5F19-9074-0FE7-2FFE-0F4320AA531A}"/>
          </ac:spMkLst>
        </pc:spChg>
      </pc:sldChg>
    </pc:docChg>
  </pc:docChgLst>
  <pc:docChgLst>
    <pc:chgData name="Clarke, Jim (STFC,DL,AST)" userId="S::jim.clarke@stfc.ac.uk::cfbc3bf2-f1c3-43b3-bd3d-aaf645717052" providerId="AD" clId="Web-{6BE33559-C7F2-63E2-7691-6CB54A763C89}"/>
    <pc:docChg chg="modSld">
      <pc:chgData name="Clarke, Jim (STFC,DL,AST)" userId="S::jim.clarke@stfc.ac.uk::cfbc3bf2-f1c3-43b3-bd3d-aaf645717052" providerId="AD" clId="Web-{6BE33559-C7F2-63E2-7691-6CB54A763C89}" dt="2022-05-10T11:18:16.032" v="22" actId="20577"/>
      <pc:docMkLst>
        <pc:docMk/>
      </pc:docMkLst>
      <pc:sldChg chg="modSp">
        <pc:chgData name="Clarke, Jim (STFC,DL,AST)" userId="S::jim.clarke@stfc.ac.uk::cfbc3bf2-f1c3-43b3-bd3d-aaf645717052" providerId="AD" clId="Web-{6BE33559-C7F2-63E2-7691-6CB54A763C89}" dt="2022-05-10T11:18:16.032" v="22" actId="20577"/>
        <pc:sldMkLst>
          <pc:docMk/>
          <pc:sldMk cId="3224382533" sldId="257"/>
        </pc:sldMkLst>
        <pc:spChg chg="mod">
          <ac:chgData name="Clarke, Jim (STFC,DL,AST)" userId="S::jim.clarke@stfc.ac.uk::cfbc3bf2-f1c3-43b3-bd3d-aaf645717052" providerId="AD" clId="Web-{6BE33559-C7F2-63E2-7691-6CB54A763C89}" dt="2022-05-10T11:18:16.032" v="22" actId="20577"/>
          <ac:spMkLst>
            <pc:docMk/>
            <pc:sldMk cId="3224382533" sldId="257"/>
            <ac:spMk id="12" creationId="{00000000-0000-0000-0000-000000000000}"/>
          </ac:spMkLst>
        </pc:spChg>
      </pc:sldChg>
      <pc:sldChg chg="modSp">
        <pc:chgData name="Clarke, Jim (STFC,DL,AST)" userId="S::jim.clarke@stfc.ac.uk::cfbc3bf2-f1c3-43b3-bd3d-aaf645717052" providerId="AD" clId="Web-{6BE33559-C7F2-63E2-7691-6CB54A763C89}" dt="2022-05-10T11:16:46.795" v="15" actId="20577"/>
        <pc:sldMkLst>
          <pc:docMk/>
          <pc:sldMk cId="2027426783" sldId="325"/>
        </pc:sldMkLst>
        <pc:spChg chg="mod">
          <ac:chgData name="Clarke, Jim (STFC,DL,AST)" userId="S::jim.clarke@stfc.ac.uk::cfbc3bf2-f1c3-43b3-bd3d-aaf645717052" providerId="AD" clId="Web-{6BE33559-C7F2-63E2-7691-6CB54A763C89}" dt="2022-05-10T11:16:46.795" v="15" actId="20577"/>
          <ac:spMkLst>
            <pc:docMk/>
            <pc:sldMk cId="2027426783" sldId="325"/>
            <ac:spMk id="3" creationId="{00000000-0000-0000-0000-000000000000}"/>
          </ac:spMkLst>
        </pc:spChg>
      </pc:sldChg>
      <pc:sldChg chg="modSp">
        <pc:chgData name="Clarke, Jim (STFC,DL,AST)" userId="S::jim.clarke@stfc.ac.uk::cfbc3bf2-f1c3-43b3-bd3d-aaf645717052" providerId="AD" clId="Web-{6BE33559-C7F2-63E2-7691-6CB54A763C89}" dt="2022-05-10T11:17:07.265" v="19"/>
        <pc:sldMkLst>
          <pc:docMk/>
          <pc:sldMk cId="3759634837" sldId="326"/>
        </pc:sldMkLst>
        <pc:graphicFrameChg chg="mod modGraphic">
          <ac:chgData name="Clarke, Jim (STFC,DL,AST)" userId="S::jim.clarke@stfc.ac.uk::cfbc3bf2-f1c3-43b3-bd3d-aaf645717052" providerId="AD" clId="Web-{6BE33559-C7F2-63E2-7691-6CB54A763C89}" dt="2022-05-10T11:17:07.265" v="19"/>
          <ac:graphicFrameMkLst>
            <pc:docMk/>
            <pc:sldMk cId="3759634837" sldId="326"/>
            <ac:graphicFrameMk id="4" creationId="{00000000-0000-0000-0000-000000000000}"/>
          </ac:graphicFrameMkLst>
        </pc:graphicFrameChg>
      </pc:sldChg>
    </pc:docChg>
  </pc:docChgLst>
  <pc:docChgLst>
    <pc:chgData name="Baker, Emily (STFC,DL,AST)" userId="S::emily.baker@stfc.ac.uk::cd63b128-5bbb-4867-bad5-e2b99d3ce767" providerId="AD" clId="Web-{25400831-DAA3-DB15-A4B6-A29FC3515530}"/>
    <pc:docChg chg="addSld delSld modSld">
      <pc:chgData name="Baker, Emily (STFC,DL,AST)" userId="S::emily.baker@stfc.ac.uk::cd63b128-5bbb-4867-bad5-e2b99d3ce767" providerId="AD" clId="Web-{25400831-DAA3-DB15-A4B6-A29FC3515530}" dt="2023-01-03T11:29:19.399" v="42" actId="20577"/>
      <pc:docMkLst>
        <pc:docMk/>
      </pc:docMkLst>
      <pc:sldChg chg="delSp modSp">
        <pc:chgData name="Baker, Emily (STFC,DL,AST)" userId="S::emily.baker@stfc.ac.uk::cd63b128-5bbb-4867-bad5-e2b99d3ce767" providerId="AD" clId="Web-{25400831-DAA3-DB15-A4B6-A29FC3515530}" dt="2023-01-03T11:29:19.399" v="42" actId="20577"/>
        <pc:sldMkLst>
          <pc:docMk/>
          <pc:sldMk cId="3224382533" sldId="257"/>
        </pc:sldMkLst>
        <pc:spChg chg="mod">
          <ac:chgData name="Baker, Emily (STFC,DL,AST)" userId="S::emily.baker@stfc.ac.uk::cd63b128-5bbb-4867-bad5-e2b99d3ce767" providerId="AD" clId="Web-{25400831-DAA3-DB15-A4B6-A29FC3515530}" dt="2023-01-03T11:29:19.399" v="42" actId="20577"/>
          <ac:spMkLst>
            <pc:docMk/>
            <pc:sldMk cId="3224382533" sldId="257"/>
            <ac:spMk id="12" creationId="{00000000-0000-0000-0000-000000000000}"/>
          </ac:spMkLst>
        </pc:spChg>
        <pc:picChg chg="del">
          <ac:chgData name="Baker, Emily (STFC,DL,AST)" userId="S::emily.baker@stfc.ac.uk::cd63b128-5bbb-4867-bad5-e2b99d3ce767" providerId="AD" clId="Web-{25400831-DAA3-DB15-A4B6-A29FC3515530}" dt="2023-01-03T11:28:46.133" v="1"/>
          <ac:picMkLst>
            <pc:docMk/>
            <pc:sldMk cId="3224382533" sldId="257"/>
            <ac:picMk id="9" creationId="{00000000-0000-0000-0000-000000000000}"/>
          </ac:picMkLst>
        </pc:picChg>
        <pc:picChg chg="del">
          <ac:chgData name="Baker, Emily (STFC,DL,AST)" userId="S::emily.baker@stfc.ac.uk::cd63b128-5bbb-4867-bad5-e2b99d3ce767" providerId="AD" clId="Web-{25400831-DAA3-DB15-A4B6-A29FC3515530}" dt="2023-01-03T11:28:45.180" v="0"/>
          <ac:picMkLst>
            <pc:docMk/>
            <pc:sldMk cId="3224382533" sldId="257"/>
            <ac:picMk id="10" creationId="{00000000-0000-0000-0000-000000000000}"/>
          </ac:picMkLst>
        </pc:picChg>
        <pc:picChg chg="del">
          <ac:chgData name="Baker, Emily (STFC,DL,AST)" userId="S::emily.baker@stfc.ac.uk::cd63b128-5bbb-4867-bad5-e2b99d3ce767" providerId="AD" clId="Web-{25400831-DAA3-DB15-A4B6-A29FC3515530}" dt="2023-01-03T11:28:46.180" v="2"/>
          <ac:picMkLst>
            <pc:docMk/>
            <pc:sldMk cId="3224382533" sldId="257"/>
            <ac:picMk id="14" creationId="{00000000-0000-0000-0000-000000000000}"/>
          </ac:picMkLst>
        </pc:picChg>
        <pc:picChg chg="del">
          <ac:chgData name="Baker, Emily (STFC,DL,AST)" userId="S::emily.baker@stfc.ac.uk::cd63b128-5bbb-4867-bad5-e2b99d3ce767" providerId="AD" clId="Web-{25400831-DAA3-DB15-A4B6-A29FC3515530}" dt="2023-01-03T11:28:46.758" v="3"/>
          <ac:picMkLst>
            <pc:docMk/>
            <pc:sldMk cId="3224382533" sldId="257"/>
            <ac:picMk id="15" creationId="{00000000-0000-0000-0000-000000000000}"/>
          </ac:picMkLst>
        </pc:picChg>
      </pc:sldChg>
      <pc:sldChg chg="modSp">
        <pc:chgData name="Baker, Emily (STFC,DL,AST)" userId="S::emily.baker@stfc.ac.uk::cd63b128-5bbb-4867-bad5-e2b99d3ce767" providerId="AD" clId="Web-{25400831-DAA3-DB15-A4B6-A29FC3515530}" dt="2023-01-03T11:29:07.008" v="37" actId="20577"/>
        <pc:sldMkLst>
          <pc:docMk/>
          <pc:sldMk cId="3667547723" sldId="311"/>
        </pc:sldMkLst>
        <pc:spChg chg="mod">
          <ac:chgData name="Baker, Emily (STFC,DL,AST)" userId="S::emily.baker@stfc.ac.uk::cd63b128-5bbb-4867-bad5-e2b99d3ce767" providerId="AD" clId="Web-{25400831-DAA3-DB15-A4B6-A29FC3515530}" dt="2023-01-03T11:29:07.008" v="37" actId="20577"/>
          <ac:spMkLst>
            <pc:docMk/>
            <pc:sldMk cId="3667547723" sldId="311"/>
            <ac:spMk id="16" creationId="{2422DBB9-7747-7041-8E78-C517CE8075C9}"/>
          </ac:spMkLst>
        </pc:spChg>
      </pc:sldChg>
      <pc:sldChg chg="modSp add replId">
        <pc:chgData name="Baker, Emily (STFC,DL,AST)" userId="S::emily.baker@stfc.ac.uk::cd63b128-5bbb-4867-bad5-e2b99d3ce767" providerId="AD" clId="Web-{25400831-DAA3-DB15-A4B6-A29FC3515530}" dt="2023-01-03T11:28:59.508" v="33" actId="20577"/>
        <pc:sldMkLst>
          <pc:docMk/>
          <pc:sldMk cId="146532097" sldId="318"/>
        </pc:sldMkLst>
        <pc:spChg chg="mod">
          <ac:chgData name="Baker, Emily (STFC,DL,AST)" userId="S::emily.baker@stfc.ac.uk::cd63b128-5bbb-4867-bad5-e2b99d3ce767" providerId="AD" clId="Web-{25400831-DAA3-DB15-A4B6-A29FC3515530}" dt="2023-01-03T11:28:59.508" v="33" actId="20577"/>
          <ac:spMkLst>
            <pc:docMk/>
            <pc:sldMk cId="146532097" sldId="318"/>
            <ac:spMk id="8" creationId="{A1A39C34-E01A-FD49-8603-2E8AE6BB5606}"/>
          </ac:spMkLst>
        </pc:spChg>
      </pc:sldChg>
      <pc:sldChg chg="del">
        <pc:chgData name="Baker, Emily (STFC,DL,AST)" userId="S::emily.baker@stfc.ac.uk::cd63b128-5bbb-4867-bad5-e2b99d3ce767" providerId="AD" clId="Web-{25400831-DAA3-DB15-A4B6-A29FC3515530}" dt="2023-01-03T11:28:50.648" v="20"/>
        <pc:sldMkLst>
          <pc:docMk/>
          <pc:sldMk cId="1155360766" sldId="331"/>
        </pc:sldMkLst>
      </pc:sldChg>
      <pc:sldChg chg="del">
        <pc:chgData name="Baker, Emily (STFC,DL,AST)" userId="S::emily.baker@stfc.ac.uk::cd63b128-5bbb-4867-bad5-e2b99d3ce767" providerId="AD" clId="Web-{25400831-DAA3-DB15-A4B6-A29FC3515530}" dt="2023-01-03T11:28:50.664" v="26"/>
        <pc:sldMkLst>
          <pc:docMk/>
          <pc:sldMk cId="1002904232" sldId="332"/>
        </pc:sldMkLst>
      </pc:sldChg>
      <pc:sldChg chg="del">
        <pc:chgData name="Baker, Emily (STFC,DL,AST)" userId="S::emily.baker@stfc.ac.uk::cd63b128-5bbb-4867-bad5-e2b99d3ce767" providerId="AD" clId="Web-{25400831-DAA3-DB15-A4B6-A29FC3515530}" dt="2023-01-03T11:28:50.664" v="24"/>
        <pc:sldMkLst>
          <pc:docMk/>
          <pc:sldMk cId="4047266758" sldId="333"/>
        </pc:sldMkLst>
      </pc:sldChg>
      <pc:sldChg chg="del">
        <pc:chgData name="Baker, Emily (STFC,DL,AST)" userId="S::emily.baker@stfc.ac.uk::cd63b128-5bbb-4867-bad5-e2b99d3ce767" providerId="AD" clId="Web-{25400831-DAA3-DB15-A4B6-A29FC3515530}" dt="2023-01-03T11:28:50.664" v="25"/>
        <pc:sldMkLst>
          <pc:docMk/>
          <pc:sldMk cId="1146492866" sldId="334"/>
        </pc:sldMkLst>
      </pc:sldChg>
      <pc:sldChg chg="del">
        <pc:chgData name="Baker, Emily (STFC,DL,AST)" userId="S::emily.baker@stfc.ac.uk::cd63b128-5bbb-4867-bad5-e2b99d3ce767" providerId="AD" clId="Web-{25400831-DAA3-DB15-A4B6-A29FC3515530}" dt="2023-01-03T11:28:50.664" v="23"/>
        <pc:sldMkLst>
          <pc:docMk/>
          <pc:sldMk cId="3786619481" sldId="335"/>
        </pc:sldMkLst>
      </pc:sldChg>
      <pc:sldChg chg="del">
        <pc:chgData name="Baker, Emily (STFC,DL,AST)" userId="S::emily.baker@stfc.ac.uk::cd63b128-5bbb-4867-bad5-e2b99d3ce767" providerId="AD" clId="Web-{25400831-DAA3-DB15-A4B6-A29FC3515530}" dt="2023-01-03T11:28:50.648" v="17"/>
        <pc:sldMkLst>
          <pc:docMk/>
          <pc:sldMk cId="4274978566" sldId="336"/>
        </pc:sldMkLst>
      </pc:sldChg>
      <pc:sldChg chg="del">
        <pc:chgData name="Baker, Emily (STFC,DL,AST)" userId="S::emily.baker@stfc.ac.uk::cd63b128-5bbb-4867-bad5-e2b99d3ce767" providerId="AD" clId="Web-{25400831-DAA3-DB15-A4B6-A29FC3515530}" dt="2023-01-03T11:28:50.648" v="18"/>
        <pc:sldMkLst>
          <pc:docMk/>
          <pc:sldMk cId="2769009787" sldId="337"/>
        </pc:sldMkLst>
      </pc:sldChg>
      <pc:sldChg chg="del">
        <pc:chgData name="Baker, Emily (STFC,DL,AST)" userId="S::emily.baker@stfc.ac.uk::cd63b128-5bbb-4867-bad5-e2b99d3ce767" providerId="AD" clId="Web-{25400831-DAA3-DB15-A4B6-A29FC3515530}" dt="2023-01-03T11:28:50.648" v="19"/>
        <pc:sldMkLst>
          <pc:docMk/>
          <pc:sldMk cId="3853414405" sldId="338"/>
        </pc:sldMkLst>
      </pc:sldChg>
      <pc:sldChg chg="del">
        <pc:chgData name="Baker, Emily (STFC,DL,AST)" userId="S::emily.baker@stfc.ac.uk::cd63b128-5bbb-4867-bad5-e2b99d3ce767" providerId="AD" clId="Web-{25400831-DAA3-DB15-A4B6-A29FC3515530}" dt="2023-01-03T11:28:50.648" v="15"/>
        <pc:sldMkLst>
          <pc:docMk/>
          <pc:sldMk cId="136337014" sldId="339"/>
        </pc:sldMkLst>
      </pc:sldChg>
      <pc:sldChg chg="del">
        <pc:chgData name="Baker, Emily (STFC,DL,AST)" userId="S::emily.baker@stfc.ac.uk::cd63b128-5bbb-4867-bad5-e2b99d3ce767" providerId="AD" clId="Web-{25400831-DAA3-DB15-A4B6-A29FC3515530}" dt="2023-01-03T11:28:50.648" v="16"/>
        <pc:sldMkLst>
          <pc:docMk/>
          <pc:sldMk cId="2403076508" sldId="340"/>
        </pc:sldMkLst>
      </pc:sldChg>
      <pc:sldChg chg="del">
        <pc:chgData name="Baker, Emily (STFC,DL,AST)" userId="S::emily.baker@stfc.ac.uk::cd63b128-5bbb-4867-bad5-e2b99d3ce767" providerId="AD" clId="Web-{25400831-DAA3-DB15-A4B6-A29FC3515530}" dt="2023-01-03T11:28:50.633" v="7"/>
        <pc:sldMkLst>
          <pc:docMk/>
          <pc:sldMk cId="101396554" sldId="342"/>
        </pc:sldMkLst>
      </pc:sldChg>
      <pc:sldChg chg="del">
        <pc:chgData name="Baker, Emily (STFC,DL,AST)" userId="S::emily.baker@stfc.ac.uk::cd63b128-5bbb-4867-bad5-e2b99d3ce767" providerId="AD" clId="Web-{25400831-DAA3-DB15-A4B6-A29FC3515530}" dt="2023-01-03T11:28:50.664" v="21"/>
        <pc:sldMkLst>
          <pc:docMk/>
          <pc:sldMk cId="1441070157" sldId="343"/>
        </pc:sldMkLst>
      </pc:sldChg>
      <pc:sldChg chg="del">
        <pc:chgData name="Baker, Emily (STFC,DL,AST)" userId="S::emily.baker@stfc.ac.uk::cd63b128-5bbb-4867-bad5-e2b99d3ce767" providerId="AD" clId="Web-{25400831-DAA3-DB15-A4B6-A29FC3515530}" dt="2023-01-03T11:28:50.648" v="13"/>
        <pc:sldMkLst>
          <pc:docMk/>
          <pc:sldMk cId="26320349" sldId="344"/>
        </pc:sldMkLst>
      </pc:sldChg>
      <pc:sldChg chg="del">
        <pc:chgData name="Baker, Emily (STFC,DL,AST)" userId="S::emily.baker@stfc.ac.uk::cd63b128-5bbb-4867-bad5-e2b99d3ce767" providerId="AD" clId="Web-{25400831-DAA3-DB15-A4B6-A29FC3515530}" dt="2023-01-03T11:28:50.648" v="14"/>
        <pc:sldMkLst>
          <pc:docMk/>
          <pc:sldMk cId="1934488815" sldId="345"/>
        </pc:sldMkLst>
      </pc:sldChg>
      <pc:sldChg chg="del">
        <pc:chgData name="Baker, Emily (STFC,DL,AST)" userId="S::emily.baker@stfc.ac.uk::cd63b128-5bbb-4867-bad5-e2b99d3ce767" providerId="AD" clId="Web-{25400831-DAA3-DB15-A4B6-A29FC3515530}" dt="2023-01-03T11:28:50.648" v="12"/>
        <pc:sldMkLst>
          <pc:docMk/>
          <pc:sldMk cId="3297781151" sldId="346"/>
        </pc:sldMkLst>
      </pc:sldChg>
      <pc:sldChg chg="del">
        <pc:chgData name="Baker, Emily (STFC,DL,AST)" userId="S::emily.baker@stfc.ac.uk::cd63b128-5bbb-4867-bad5-e2b99d3ce767" providerId="AD" clId="Web-{25400831-DAA3-DB15-A4B6-A29FC3515530}" dt="2023-01-03T11:28:50.648" v="11"/>
        <pc:sldMkLst>
          <pc:docMk/>
          <pc:sldMk cId="1795831578" sldId="347"/>
        </pc:sldMkLst>
      </pc:sldChg>
      <pc:sldChg chg="del">
        <pc:chgData name="Baker, Emily (STFC,DL,AST)" userId="S::emily.baker@stfc.ac.uk::cd63b128-5bbb-4867-bad5-e2b99d3ce767" providerId="AD" clId="Web-{25400831-DAA3-DB15-A4B6-A29FC3515530}" dt="2023-01-03T11:28:53.680" v="27"/>
        <pc:sldMkLst>
          <pc:docMk/>
          <pc:sldMk cId="822180011" sldId="348"/>
        </pc:sldMkLst>
      </pc:sldChg>
      <pc:sldChg chg="del">
        <pc:chgData name="Baker, Emily (STFC,DL,AST)" userId="S::emily.baker@stfc.ac.uk::cd63b128-5bbb-4867-bad5-e2b99d3ce767" providerId="AD" clId="Web-{25400831-DAA3-DB15-A4B6-A29FC3515530}" dt="2023-01-03T11:28:50.648" v="10"/>
        <pc:sldMkLst>
          <pc:docMk/>
          <pc:sldMk cId="3625663081" sldId="349"/>
        </pc:sldMkLst>
      </pc:sldChg>
      <pc:sldChg chg="del">
        <pc:chgData name="Baker, Emily (STFC,DL,AST)" userId="S::emily.baker@stfc.ac.uk::cd63b128-5bbb-4867-bad5-e2b99d3ce767" providerId="AD" clId="Web-{25400831-DAA3-DB15-A4B6-A29FC3515530}" dt="2023-01-03T11:28:50.648" v="9"/>
        <pc:sldMkLst>
          <pc:docMk/>
          <pc:sldMk cId="1879916749" sldId="350"/>
        </pc:sldMkLst>
      </pc:sldChg>
      <pc:sldChg chg="del">
        <pc:chgData name="Baker, Emily (STFC,DL,AST)" userId="S::emily.baker@stfc.ac.uk::cd63b128-5bbb-4867-bad5-e2b99d3ce767" providerId="AD" clId="Web-{25400831-DAA3-DB15-A4B6-A29FC3515530}" dt="2023-01-03T11:28:50.633" v="8"/>
        <pc:sldMkLst>
          <pc:docMk/>
          <pc:sldMk cId="2839546867" sldId="351"/>
        </pc:sldMkLst>
      </pc:sldChg>
      <pc:sldChg chg="del">
        <pc:chgData name="Baker, Emily (STFC,DL,AST)" userId="S::emily.baker@stfc.ac.uk::cd63b128-5bbb-4867-bad5-e2b99d3ce767" providerId="AD" clId="Web-{25400831-DAA3-DB15-A4B6-A29FC3515530}" dt="2023-01-03T11:28:50.664" v="22"/>
        <pc:sldMkLst>
          <pc:docMk/>
          <pc:sldMk cId="3377636193" sldId="352"/>
        </pc:sldMkLst>
      </pc:sldChg>
      <pc:sldChg chg="del">
        <pc:chgData name="Baker, Emily (STFC,DL,AST)" userId="S::emily.baker@stfc.ac.uk::cd63b128-5bbb-4867-bad5-e2b99d3ce767" providerId="AD" clId="Web-{25400831-DAA3-DB15-A4B6-A29FC3515530}" dt="2023-01-03T11:28:50.633" v="6"/>
        <pc:sldMkLst>
          <pc:docMk/>
          <pc:sldMk cId="1676812750" sldId="353"/>
        </pc:sldMkLst>
      </pc:sldChg>
      <pc:sldChg chg="del">
        <pc:chgData name="Baker, Emily (STFC,DL,AST)" userId="S::emily.baker@stfc.ac.uk::cd63b128-5bbb-4867-bad5-e2b99d3ce767" providerId="AD" clId="Web-{25400831-DAA3-DB15-A4B6-A29FC3515530}" dt="2023-01-03T11:28:50.633" v="4"/>
        <pc:sldMkLst>
          <pc:docMk/>
          <pc:sldMk cId="2656979476" sldId="354"/>
        </pc:sldMkLst>
      </pc:sldChg>
      <pc:sldChg chg="del">
        <pc:chgData name="Baker, Emily (STFC,DL,AST)" userId="S::emily.baker@stfc.ac.uk::cd63b128-5bbb-4867-bad5-e2b99d3ce767" providerId="AD" clId="Web-{25400831-DAA3-DB15-A4B6-A29FC3515530}" dt="2023-01-03T11:28:50.633" v="5"/>
        <pc:sldMkLst>
          <pc:docMk/>
          <pc:sldMk cId="1691264706" sldId="355"/>
        </pc:sldMkLst>
      </pc:sldChg>
    </pc:docChg>
  </pc:docChgLst>
  <pc:docChgLst>
    <pc:chgData name="Cooper, Alison (STFC,DL,AST)" userId="10fbe303-8818-42e4-8b6d-3d55e496baf7" providerId="ADAL" clId="{264B8EAB-B465-45B0-8054-3F5A3795B846}"/>
    <pc:docChg chg="undo custSel modSld">
      <pc:chgData name="Cooper, Alison (STFC,DL,AST)" userId="10fbe303-8818-42e4-8b6d-3d55e496baf7" providerId="ADAL" clId="{264B8EAB-B465-45B0-8054-3F5A3795B846}" dt="2023-01-06T18:01:44.519" v="368" actId="113"/>
      <pc:docMkLst>
        <pc:docMk/>
      </pc:docMkLst>
      <pc:sldChg chg="addSp modSp mod">
        <pc:chgData name="Cooper, Alison (STFC,DL,AST)" userId="10fbe303-8818-42e4-8b6d-3d55e496baf7" providerId="ADAL" clId="{264B8EAB-B465-45B0-8054-3F5A3795B846}" dt="2023-01-06T18:01:44.519" v="368" actId="113"/>
        <pc:sldMkLst>
          <pc:docMk/>
          <pc:sldMk cId="3941351561" sldId="326"/>
        </pc:sldMkLst>
        <pc:spChg chg="add mod">
          <ac:chgData name="Cooper, Alison (STFC,DL,AST)" userId="10fbe303-8818-42e4-8b6d-3d55e496baf7" providerId="ADAL" clId="{264B8EAB-B465-45B0-8054-3F5A3795B846}" dt="2023-01-06T17:59:46.485" v="332" actId="207"/>
          <ac:spMkLst>
            <pc:docMk/>
            <pc:sldMk cId="3941351561" sldId="326"/>
            <ac:spMk id="2" creationId="{5BB7D846-925A-4D7A-9418-EAD2478700E8}"/>
          </ac:spMkLst>
        </pc:spChg>
        <pc:spChg chg="mod ord">
          <ac:chgData name="Cooper, Alison (STFC,DL,AST)" userId="10fbe303-8818-42e4-8b6d-3d55e496baf7" providerId="ADAL" clId="{264B8EAB-B465-45B0-8054-3F5A3795B846}" dt="2023-01-06T17:59:20.288" v="330" actId="207"/>
          <ac:spMkLst>
            <pc:docMk/>
            <pc:sldMk cId="3941351561" sldId="326"/>
            <ac:spMk id="5" creationId="{668D83EF-DB44-CFAF-9D89-96FA987F21A1}"/>
          </ac:spMkLst>
        </pc:spChg>
        <pc:spChg chg="mod">
          <ac:chgData name="Cooper, Alison (STFC,DL,AST)" userId="10fbe303-8818-42e4-8b6d-3d55e496baf7" providerId="ADAL" clId="{264B8EAB-B465-45B0-8054-3F5A3795B846}" dt="2023-01-06T18:01:44.519" v="368" actId="113"/>
          <ac:spMkLst>
            <pc:docMk/>
            <pc:sldMk cId="3941351561" sldId="326"/>
            <ac:spMk id="6" creationId="{FA37BE0B-028D-5BA3-58C1-94A04044642D}"/>
          </ac:spMkLst>
        </pc:spChg>
        <pc:grpChg chg="add mod ord">
          <ac:chgData name="Cooper, Alison (STFC,DL,AST)" userId="10fbe303-8818-42e4-8b6d-3d55e496baf7" providerId="ADAL" clId="{264B8EAB-B465-45B0-8054-3F5A3795B846}" dt="2023-01-06T18:01:30.315" v="366" actId="167"/>
          <ac:grpSpMkLst>
            <pc:docMk/>
            <pc:sldMk cId="3941351561" sldId="326"/>
            <ac:grpSpMk id="4" creationId="{84250F95-2F85-4271-88EE-89F2280CABDB}"/>
          </ac:grpSpMkLst>
        </pc:grpChg>
        <pc:picChg chg="mod">
          <ac:chgData name="Cooper, Alison (STFC,DL,AST)" userId="10fbe303-8818-42e4-8b6d-3d55e496baf7" providerId="ADAL" clId="{264B8EAB-B465-45B0-8054-3F5A3795B846}" dt="2023-01-06T18:01:18.839" v="362" actId="164"/>
          <ac:picMkLst>
            <pc:docMk/>
            <pc:sldMk cId="3941351561" sldId="326"/>
            <ac:picMk id="3" creationId="{CBF0724E-F1CC-50FE-B843-AE4B4FF99DD3}"/>
          </ac:picMkLst>
        </pc:picChg>
        <pc:picChg chg="add mod ord modCrop">
          <ac:chgData name="Cooper, Alison (STFC,DL,AST)" userId="10fbe303-8818-42e4-8b6d-3d55e496baf7" providerId="ADAL" clId="{264B8EAB-B465-45B0-8054-3F5A3795B846}" dt="2023-01-06T18:01:24.745" v="365" actId="167"/>
          <ac:picMkLst>
            <pc:docMk/>
            <pc:sldMk cId="3941351561" sldId="326"/>
            <ac:picMk id="7" creationId="{1D1D6B40-44E3-49A0-B422-542EBB14AF69}"/>
          </ac:picMkLst>
        </pc:picChg>
      </pc:sldChg>
    </pc:docChg>
  </pc:docChgLst>
  <pc:docChgLst>
    <pc:chgData name="Baker, Emily (STFC,DL,AST)" userId="S::emily.baker@stfc.ac.uk::cd63b128-5bbb-4867-bad5-e2b99d3ce767" providerId="AD" clId="Web-{1DA6C2E3-B5A6-1CCF-B4EC-A11B822E0970}"/>
    <pc:docChg chg="addSld delSld modSld addMainMaster modMainMaster">
      <pc:chgData name="Baker, Emily (STFC,DL,AST)" userId="S::emily.baker@stfc.ac.uk::cd63b128-5bbb-4867-bad5-e2b99d3ce767" providerId="AD" clId="Web-{1DA6C2E3-B5A6-1CCF-B4EC-A11B822E0970}" dt="2021-09-13T12:04:14.555" v="8"/>
      <pc:docMkLst>
        <pc:docMk/>
      </pc:docMkLst>
      <pc:sldChg chg="modSp add del">
        <pc:chgData name="Baker, Emily (STFC,DL,AST)" userId="S::emily.baker@stfc.ac.uk::cd63b128-5bbb-4867-bad5-e2b99d3ce767" providerId="AD" clId="Web-{1DA6C2E3-B5A6-1CCF-B4EC-A11B822E0970}" dt="2021-09-13T12:04:14.555" v="8"/>
        <pc:sldMkLst>
          <pc:docMk/>
          <pc:sldMk cId="990140837" sldId="366"/>
        </pc:sldMkLst>
        <pc:spChg chg="mod">
          <ac:chgData name="Baker, Emily (STFC,DL,AST)" userId="S::emily.baker@stfc.ac.uk::cd63b128-5bbb-4867-bad5-e2b99d3ce767" providerId="AD" clId="Web-{1DA6C2E3-B5A6-1CCF-B4EC-A11B822E0970}" dt="2021-09-13T12:04:10.836" v="7" actId="1076"/>
          <ac:spMkLst>
            <pc:docMk/>
            <pc:sldMk cId="990140837" sldId="366"/>
            <ac:spMk id="2" creationId="{00000000-0000-0000-0000-000000000000}"/>
          </ac:spMkLst>
        </pc:spChg>
      </pc:sldChg>
      <pc:sldMasterChg chg="add addSldLayout">
        <pc:chgData name="Baker, Emily (STFC,DL,AST)" userId="S::emily.baker@stfc.ac.uk::cd63b128-5bbb-4867-bad5-e2b99d3ce767" providerId="AD" clId="Web-{1DA6C2E3-B5A6-1CCF-B4EC-A11B822E0970}" dt="2021-09-13T12:03:47.710" v="0"/>
        <pc:sldMasterMkLst>
          <pc:docMk/>
          <pc:sldMasterMk cId="1930576241" sldId="2147483648"/>
        </pc:sldMasterMkLst>
        <pc:sldLayoutChg chg="add">
          <pc:chgData name="Baker, Emily (STFC,DL,AST)" userId="S::emily.baker@stfc.ac.uk::cd63b128-5bbb-4867-bad5-e2b99d3ce767" providerId="AD" clId="Web-{1DA6C2E3-B5A6-1CCF-B4EC-A11B822E0970}" dt="2021-09-13T12:03:47.710" v="0"/>
          <pc:sldLayoutMkLst>
            <pc:docMk/>
            <pc:sldMasterMk cId="1930576241" sldId="2147483648"/>
            <pc:sldLayoutMk cId="3167701988" sldId="2147483649"/>
          </pc:sldLayoutMkLst>
        </pc:sldLayoutChg>
        <pc:sldLayoutChg chg="add">
          <pc:chgData name="Baker, Emily (STFC,DL,AST)" userId="S::emily.baker@stfc.ac.uk::cd63b128-5bbb-4867-bad5-e2b99d3ce767" providerId="AD" clId="Web-{1DA6C2E3-B5A6-1CCF-B4EC-A11B822E0970}" dt="2021-09-13T12:03:47.710" v="0"/>
          <pc:sldLayoutMkLst>
            <pc:docMk/>
            <pc:sldMasterMk cId="1930576241" sldId="2147483648"/>
            <pc:sldLayoutMk cId="1699842310" sldId="2147483650"/>
          </pc:sldLayoutMkLst>
        </pc:sldLayoutChg>
        <pc:sldLayoutChg chg="add">
          <pc:chgData name="Baker, Emily (STFC,DL,AST)" userId="S::emily.baker@stfc.ac.uk::cd63b128-5bbb-4867-bad5-e2b99d3ce767" providerId="AD" clId="Web-{1DA6C2E3-B5A6-1CCF-B4EC-A11B822E0970}" dt="2021-09-13T12:03:47.710" v="0"/>
          <pc:sldLayoutMkLst>
            <pc:docMk/>
            <pc:sldMasterMk cId="1930576241" sldId="2147483648"/>
            <pc:sldLayoutMk cId="1384672079" sldId="2147483651"/>
          </pc:sldLayoutMkLst>
        </pc:sldLayoutChg>
        <pc:sldLayoutChg chg="add">
          <pc:chgData name="Baker, Emily (STFC,DL,AST)" userId="S::emily.baker@stfc.ac.uk::cd63b128-5bbb-4867-bad5-e2b99d3ce767" providerId="AD" clId="Web-{1DA6C2E3-B5A6-1CCF-B4EC-A11B822E0970}" dt="2021-09-13T12:03:47.710" v="0"/>
          <pc:sldLayoutMkLst>
            <pc:docMk/>
            <pc:sldMasterMk cId="1930576241" sldId="2147483648"/>
            <pc:sldLayoutMk cId="2834727637" sldId="2147483652"/>
          </pc:sldLayoutMkLst>
        </pc:sldLayoutChg>
        <pc:sldLayoutChg chg="add">
          <pc:chgData name="Baker, Emily (STFC,DL,AST)" userId="S::emily.baker@stfc.ac.uk::cd63b128-5bbb-4867-bad5-e2b99d3ce767" providerId="AD" clId="Web-{1DA6C2E3-B5A6-1CCF-B4EC-A11B822E0970}" dt="2021-09-13T12:03:47.710" v="0"/>
          <pc:sldLayoutMkLst>
            <pc:docMk/>
            <pc:sldMasterMk cId="1930576241" sldId="2147483648"/>
            <pc:sldLayoutMk cId="89778672" sldId="2147483653"/>
          </pc:sldLayoutMkLst>
        </pc:sldLayoutChg>
        <pc:sldLayoutChg chg="add">
          <pc:chgData name="Baker, Emily (STFC,DL,AST)" userId="S::emily.baker@stfc.ac.uk::cd63b128-5bbb-4867-bad5-e2b99d3ce767" providerId="AD" clId="Web-{1DA6C2E3-B5A6-1CCF-B4EC-A11B822E0970}" dt="2021-09-13T12:03:47.710" v="0"/>
          <pc:sldLayoutMkLst>
            <pc:docMk/>
            <pc:sldMasterMk cId="1930576241" sldId="2147483648"/>
            <pc:sldLayoutMk cId="3512505357" sldId="2147483654"/>
          </pc:sldLayoutMkLst>
        </pc:sldLayoutChg>
        <pc:sldLayoutChg chg="add">
          <pc:chgData name="Baker, Emily (STFC,DL,AST)" userId="S::emily.baker@stfc.ac.uk::cd63b128-5bbb-4867-bad5-e2b99d3ce767" providerId="AD" clId="Web-{1DA6C2E3-B5A6-1CCF-B4EC-A11B822E0970}" dt="2021-09-13T12:03:47.710" v="0"/>
          <pc:sldLayoutMkLst>
            <pc:docMk/>
            <pc:sldMasterMk cId="1930576241" sldId="2147483648"/>
            <pc:sldLayoutMk cId="1388973990" sldId="2147483655"/>
          </pc:sldLayoutMkLst>
        </pc:sldLayoutChg>
        <pc:sldLayoutChg chg="add">
          <pc:chgData name="Baker, Emily (STFC,DL,AST)" userId="S::emily.baker@stfc.ac.uk::cd63b128-5bbb-4867-bad5-e2b99d3ce767" providerId="AD" clId="Web-{1DA6C2E3-B5A6-1CCF-B4EC-A11B822E0970}" dt="2021-09-13T12:03:47.710" v="0"/>
          <pc:sldLayoutMkLst>
            <pc:docMk/>
            <pc:sldMasterMk cId="1930576241" sldId="2147483648"/>
            <pc:sldLayoutMk cId="517184989" sldId="2147483656"/>
          </pc:sldLayoutMkLst>
        </pc:sldLayoutChg>
        <pc:sldLayoutChg chg="add">
          <pc:chgData name="Baker, Emily (STFC,DL,AST)" userId="S::emily.baker@stfc.ac.uk::cd63b128-5bbb-4867-bad5-e2b99d3ce767" providerId="AD" clId="Web-{1DA6C2E3-B5A6-1CCF-B4EC-A11B822E0970}" dt="2021-09-13T12:03:47.710" v="0"/>
          <pc:sldLayoutMkLst>
            <pc:docMk/>
            <pc:sldMasterMk cId="1930576241" sldId="2147483648"/>
            <pc:sldLayoutMk cId="4249761611" sldId="2147483657"/>
          </pc:sldLayoutMkLst>
        </pc:sldLayoutChg>
        <pc:sldLayoutChg chg="add">
          <pc:chgData name="Baker, Emily (STFC,DL,AST)" userId="S::emily.baker@stfc.ac.uk::cd63b128-5bbb-4867-bad5-e2b99d3ce767" providerId="AD" clId="Web-{1DA6C2E3-B5A6-1CCF-B4EC-A11B822E0970}" dt="2021-09-13T12:03:47.710" v="0"/>
          <pc:sldLayoutMkLst>
            <pc:docMk/>
            <pc:sldMasterMk cId="1930576241" sldId="2147483648"/>
            <pc:sldLayoutMk cId="2907782994" sldId="2147483658"/>
          </pc:sldLayoutMkLst>
        </pc:sldLayoutChg>
        <pc:sldLayoutChg chg="add">
          <pc:chgData name="Baker, Emily (STFC,DL,AST)" userId="S::emily.baker@stfc.ac.uk::cd63b128-5bbb-4867-bad5-e2b99d3ce767" providerId="AD" clId="Web-{1DA6C2E3-B5A6-1CCF-B4EC-A11B822E0970}" dt="2021-09-13T12:03:47.710" v="0"/>
          <pc:sldLayoutMkLst>
            <pc:docMk/>
            <pc:sldMasterMk cId="1930576241" sldId="2147483648"/>
            <pc:sldLayoutMk cId="797717901" sldId="2147483659"/>
          </pc:sldLayoutMkLst>
        </pc:sldLayoutChg>
      </pc:sldMasterChg>
      <pc:sldMasterChg chg="replId modSldLayout">
        <pc:chgData name="Baker, Emily (STFC,DL,AST)" userId="S::emily.baker@stfc.ac.uk::cd63b128-5bbb-4867-bad5-e2b99d3ce767" providerId="AD" clId="Web-{1DA6C2E3-B5A6-1CCF-B4EC-A11B822E0970}" dt="2021-09-13T12:03:47.710" v="0"/>
        <pc:sldMasterMkLst>
          <pc:docMk/>
          <pc:sldMasterMk cId="331763296" sldId="2147483763"/>
        </pc:sldMasterMkLst>
        <pc:sldLayoutChg chg="replId">
          <pc:chgData name="Baker, Emily (STFC,DL,AST)" userId="S::emily.baker@stfc.ac.uk::cd63b128-5bbb-4867-bad5-e2b99d3ce767" providerId="AD" clId="Web-{1DA6C2E3-B5A6-1CCF-B4EC-A11B822E0970}" dt="2021-09-13T12:03:47.710" v="0"/>
          <pc:sldLayoutMkLst>
            <pc:docMk/>
            <pc:sldMasterMk cId="331763296" sldId="2147483763"/>
            <pc:sldLayoutMk cId="2775261754" sldId="2147483764"/>
          </pc:sldLayoutMkLst>
        </pc:sldLayoutChg>
        <pc:sldLayoutChg chg="replId">
          <pc:chgData name="Baker, Emily (STFC,DL,AST)" userId="S::emily.baker@stfc.ac.uk::cd63b128-5bbb-4867-bad5-e2b99d3ce767" providerId="AD" clId="Web-{1DA6C2E3-B5A6-1CCF-B4EC-A11B822E0970}" dt="2021-09-13T12:03:47.710" v="0"/>
          <pc:sldLayoutMkLst>
            <pc:docMk/>
            <pc:sldMasterMk cId="331763296" sldId="2147483763"/>
            <pc:sldLayoutMk cId="245728761" sldId="2147483765"/>
          </pc:sldLayoutMkLst>
        </pc:sldLayoutChg>
        <pc:sldLayoutChg chg="replId">
          <pc:chgData name="Baker, Emily (STFC,DL,AST)" userId="S::emily.baker@stfc.ac.uk::cd63b128-5bbb-4867-bad5-e2b99d3ce767" providerId="AD" clId="Web-{1DA6C2E3-B5A6-1CCF-B4EC-A11B822E0970}" dt="2021-09-13T12:03:47.710" v="0"/>
          <pc:sldLayoutMkLst>
            <pc:docMk/>
            <pc:sldMasterMk cId="331763296" sldId="2147483763"/>
            <pc:sldLayoutMk cId="1679991175" sldId="2147483766"/>
          </pc:sldLayoutMkLst>
        </pc:sldLayoutChg>
        <pc:sldLayoutChg chg="replId">
          <pc:chgData name="Baker, Emily (STFC,DL,AST)" userId="S::emily.baker@stfc.ac.uk::cd63b128-5bbb-4867-bad5-e2b99d3ce767" providerId="AD" clId="Web-{1DA6C2E3-B5A6-1CCF-B4EC-A11B822E0970}" dt="2021-09-13T12:03:47.710" v="0"/>
          <pc:sldLayoutMkLst>
            <pc:docMk/>
            <pc:sldMasterMk cId="331763296" sldId="2147483763"/>
            <pc:sldLayoutMk cId="2642697596" sldId="2147483767"/>
          </pc:sldLayoutMkLst>
        </pc:sldLayoutChg>
        <pc:sldLayoutChg chg="replId">
          <pc:chgData name="Baker, Emily (STFC,DL,AST)" userId="S::emily.baker@stfc.ac.uk::cd63b128-5bbb-4867-bad5-e2b99d3ce767" providerId="AD" clId="Web-{1DA6C2E3-B5A6-1CCF-B4EC-A11B822E0970}" dt="2021-09-13T12:03:47.710" v="0"/>
          <pc:sldLayoutMkLst>
            <pc:docMk/>
            <pc:sldMasterMk cId="331763296" sldId="2147483763"/>
            <pc:sldLayoutMk cId="3460866907" sldId="2147483768"/>
          </pc:sldLayoutMkLst>
        </pc:sldLayoutChg>
        <pc:sldLayoutChg chg="replId">
          <pc:chgData name="Baker, Emily (STFC,DL,AST)" userId="S::emily.baker@stfc.ac.uk::cd63b128-5bbb-4867-bad5-e2b99d3ce767" providerId="AD" clId="Web-{1DA6C2E3-B5A6-1CCF-B4EC-A11B822E0970}" dt="2021-09-13T12:03:47.710" v="0"/>
          <pc:sldLayoutMkLst>
            <pc:docMk/>
            <pc:sldMasterMk cId="331763296" sldId="2147483763"/>
            <pc:sldLayoutMk cId="4135119431" sldId="2147483769"/>
          </pc:sldLayoutMkLst>
        </pc:sldLayoutChg>
        <pc:sldLayoutChg chg="replId">
          <pc:chgData name="Baker, Emily (STFC,DL,AST)" userId="S::emily.baker@stfc.ac.uk::cd63b128-5bbb-4867-bad5-e2b99d3ce767" providerId="AD" clId="Web-{1DA6C2E3-B5A6-1CCF-B4EC-A11B822E0970}" dt="2021-09-13T12:03:47.710" v="0"/>
          <pc:sldLayoutMkLst>
            <pc:docMk/>
            <pc:sldMasterMk cId="331763296" sldId="2147483763"/>
            <pc:sldLayoutMk cId="1725274949" sldId="2147483770"/>
          </pc:sldLayoutMkLst>
        </pc:sldLayoutChg>
        <pc:sldLayoutChg chg="replId">
          <pc:chgData name="Baker, Emily (STFC,DL,AST)" userId="S::emily.baker@stfc.ac.uk::cd63b128-5bbb-4867-bad5-e2b99d3ce767" providerId="AD" clId="Web-{1DA6C2E3-B5A6-1CCF-B4EC-A11B822E0970}" dt="2021-09-13T12:03:47.710" v="0"/>
          <pc:sldLayoutMkLst>
            <pc:docMk/>
            <pc:sldMasterMk cId="331763296" sldId="2147483763"/>
            <pc:sldLayoutMk cId="341595567" sldId="2147483771"/>
          </pc:sldLayoutMkLst>
        </pc:sldLayoutChg>
        <pc:sldLayoutChg chg="replId">
          <pc:chgData name="Baker, Emily (STFC,DL,AST)" userId="S::emily.baker@stfc.ac.uk::cd63b128-5bbb-4867-bad5-e2b99d3ce767" providerId="AD" clId="Web-{1DA6C2E3-B5A6-1CCF-B4EC-A11B822E0970}" dt="2021-09-13T12:03:47.710" v="0"/>
          <pc:sldLayoutMkLst>
            <pc:docMk/>
            <pc:sldMasterMk cId="331763296" sldId="2147483763"/>
            <pc:sldLayoutMk cId="3762624179" sldId="2147483772"/>
          </pc:sldLayoutMkLst>
        </pc:sldLayoutChg>
        <pc:sldLayoutChg chg="replId">
          <pc:chgData name="Baker, Emily (STFC,DL,AST)" userId="S::emily.baker@stfc.ac.uk::cd63b128-5bbb-4867-bad5-e2b99d3ce767" providerId="AD" clId="Web-{1DA6C2E3-B5A6-1CCF-B4EC-A11B822E0970}" dt="2021-09-13T12:03:47.710" v="0"/>
          <pc:sldLayoutMkLst>
            <pc:docMk/>
            <pc:sldMasterMk cId="331763296" sldId="2147483763"/>
            <pc:sldLayoutMk cId="3587612472" sldId="2147483773"/>
          </pc:sldLayoutMkLst>
        </pc:sldLayoutChg>
        <pc:sldLayoutChg chg="replId">
          <pc:chgData name="Baker, Emily (STFC,DL,AST)" userId="S::emily.baker@stfc.ac.uk::cd63b128-5bbb-4867-bad5-e2b99d3ce767" providerId="AD" clId="Web-{1DA6C2E3-B5A6-1CCF-B4EC-A11B822E0970}" dt="2021-09-13T12:03:47.710" v="0"/>
          <pc:sldLayoutMkLst>
            <pc:docMk/>
            <pc:sldMasterMk cId="331763296" sldId="2147483763"/>
            <pc:sldLayoutMk cId="4286809906" sldId="2147483774"/>
          </pc:sldLayoutMkLst>
        </pc:sldLayoutChg>
      </pc:sldMasterChg>
    </pc:docChg>
  </pc:docChgLst>
  <pc:docChgLst>
    <pc:chgData name="Baker, Emily (STFC,DL,AST)" userId="S::emily.baker@stfc.ac.uk::cd63b128-5bbb-4867-bad5-e2b99d3ce767" providerId="AD" clId="Web-{51A109FF-7915-526B-BA9D-9505F244BAF5}"/>
    <pc:docChg chg="modSld">
      <pc:chgData name="Baker, Emily (STFC,DL,AST)" userId="S::emily.baker@stfc.ac.uk::cd63b128-5bbb-4867-bad5-e2b99d3ce767" providerId="AD" clId="Web-{51A109FF-7915-526B-BA9D-9505F244BAF5}" dt="2020-09-22T09:09:55.831" v="0" actId="1076"/>
      <pc:docMkLst>
        <pc:docMk/>
      </pc:docMkLst>
      <pc:sldChg chg="modSp">
        <pc:chgData name="Baker, Emily (STFC,DL,AST)" userId="S::emily.baker@stfc.ac.uk::cd63b128-5bbb-4867-bad5-e2b99d3ce767" providerId="AD" clId="Web-{51A109FF-7915-526B-BA9D-9505F244BAF5}" dt="2020-09-22T09:09:55.831" v="0" actId="1076"/>
        <pc:sldMkLst>
          <pc:docMk/>
          <pc:sldMk cId="4135436572" sldId="319"/>
        </pc:sldMkLst>
        <pc:grpChg chg="mod">
          <ac:chgData name="Baker, Emily (STFC,DL,AST)" userId="S::emily.baker@stfc.ac.uk::cd63b128-5bbb-4867-bad5-e2b99d3ce767" providerId="AD" clId="Web-{51A109FF-7915-526B-BA9D-9505F244BAF5}" dt="2020-09-22T09:09:55.831" v="0" actId="1076"/>
          <ac:grpSpMkLst>
            <pc:docMk/>
            <pc:sldMk cId="4135436572" sldId="319"/>
            <ac:grpSpMk id="6" creationId="{00000000-0000-0000-0000-000000000000}"/>
          </ac:grpSpMkLst>
        </pc:grpChg>
      </pc:sldChg>
    </pc:docChg>
  </pc:docChgLst>
  <pc:docChgLst>
    <pc:chgData name="Baker, Emily (STFC,DL,AST)" userId="S::emily.baker@stfc.ac.uk::cd63b128-5bbb-4867-bad5-e2b99d3ce767" providerId="AD" clId="Web-{5E358A87-967A-75F4-E01D-152CF6E2C3DA}"/>
    <pc:docChg chg="addSld delSld modSld">
      <pc:chgData name="Baker, Emily (STFC,DL,AST)" userId="S::emily.baker@stfc.ac.uk::cd63b128-5bbb-4867-bad5-e2b99d3ce767" providerId="AD" clId="Web-{5E358A87-967A-75F4-E01D-152CF6E2C3DA}" dt="2022-04-04T09:50:59.887" v="228" actId="20577"/>
      <pc:docMkLst>
        <pc:docMk/>
      </pc:docMkLst>
      <pc:sldChg chg="modSp">
        <pc:chgData name="Baker, Emily (STFC,DL,AST)" userId="S::emily.baker@stfc.ac.uk::cd63b128-5bbb-4867-bad5-e2b99d3ce767" providerId="AD" clId="Web-{5E358A87-967A-75F4-E01D-152CF6E2C3DA}" dt="2022-04-04T09:13:20.068" v="2" actId="20577"/>
        <pc:sldMkLst>
          <pc:docMk/>
          <pc:sldMk cId="3224382533" sldId="257"/>
        </pc:sldMkLst>
        <pc:spChg chg="mod">
          <ac:chgData name="Baker, Emily (STFC,DL,AST)" userId="S::emily.baker@stfc.ac.uk::cd63b128-5bbb-4867-bad5-e2b99d3ce767" providerId="AD" clId="Web-{5E358A87-967A-75F4-E01D-152CF6E2C3DA}" dt="2022-04-04T09:13:20.068" v="2" actId="20577"/>
          <ac:spMkLst>
            <pc:docMk/>
            <pc:sldMk cId="3224382533" sldId="257"/>
            <ac:spMk id="12" creationId="{00000000-0000-0000-0000-000000000000}"/>
          </ac:spMkLst>
        </pc:spChg>
      </pc:sldChg>
      <pc:sldChg chg="modSp">
        <pc:chgData name="Baker, Emily (STFC,DL,AST)" userId="S::emily.baker@stfc.ac.uk::cd63b128-5bbb-4867-bad5-e2b99d3ce767" providerId="AD" clId="Web-{5E358A87-967A-75F4-E01D-152CF6E2C3DA}" dt="2022-04-04T09:13:53.975" v="29" actId="20577"/>
        <pc:sldMkLst>
          <pc:docMk/>
          <pc:sldMk cId="3667547723" sldId="311"/>
        </pc:sldMkLst>
        <pc:spChg chg="mod">
          <ac:chgData name="Baker, Emily (STFC,DL,AST)" userId="S::emily.baker@stfc.ac.uk::cd63b128-5bbb-4867-bad5-e2b99d3ce767" providerId="AD" clId="Web-{5E358A87-967A-75F4-E01D-152CF6E2C3DA}" dt="2022-04-04T09:13:53.975" v="29" actId="20577"/>
          <ac:spMkLst>
            <pc:docMk/>
            <pc:sldMk cId="3667547723" sldId="311"/>
            <ac:spMk id="16" creationId="{2422DBB9-7747-7041-8E78-C517CE8075C9}"/>
          </ac:spMkLst>
        </pc:spChg>
      </pc:sldChg>
      <pc:sldChg chg="del">
        <pc:chgData name="Baker, Emily (STFC,DL,AST)" userId="S::emily.baker@stfc.ac.uk::cd63b128-5bbb-4867-bad5-e2b99d3ce767" providerId="AD" clId="Web-{5E358A87-967A-75F4-E01D-152CF6E2C3DA}" dt="2022-04-04T09:13:29.865" v="8"/>
        <pc:sldMkLst>
          <pc:docMk/>
          <pc:sldMk cId="2566159516" sldId="313"/>
        </pc:sldMkLst>
      </pc:sldChg>
      <pc:sldChg chg="modSp add replId">
        <pc:chgData name="Baker, Emily (STFC,DL,AST)" userId="S::emily.baker@stfc.ac.uk::cd63b128-5bbb-4867-bad5-e2b99d3ce767" providerId="AD" clId="Web-{5E358A87-967A-75F4-E01D-152CF6E2C3DA}" dt="2022-04-04T09:14:33.132" v="40" actId="1076"/>
        <pc:sldMkLst>
          <pc:docMk/>
          <pc:sldMk cId="3940342436" sldId="313"/>
        </pc:sldMkLst>
        <pc:spChg chg="mod">
          <ac:chgData name="Baker, Emily (STFC,DL,AST)" userId="S::emily.baker@stfc.ac.uk::cd63b128-5bbb-4867-bad5-e2b99d3ce767" providerId="AD" clId="Web-{5E358A87-967A-75F4-E01D-152CF6E2C3DA}" dt="2022-04-04T09:14:33.132" v="40" actId="1076"/>
          <ac:spMkLst>
            <pc:docMk/>
            <pc:sldMk cId="3940342436" sldId="313"/>
            <ac:spMk id="8" creationId="{A1A39C34-E01A-FD49-8603-2E8AE6BB5606}"/>
          </ac:spMkLst>
        </pc:spChg>
      </pc:sldChg>
      <pc:sldChg chg="addSp modSp new">
        <pc:chgData name="Baker, Emily (STFC,DL,AST)" userId="S::emily.baker@stfc.ac.uk::cd63b128-5bbb-4867-bad5-e2b99d3ce767" providerId="AD" clId="Web-{5E358A87-967A-75F4-E01D-152CF6E2C3DA}" dt="2022-04-04T09:23:00.145" v="73" actId="1076"/>
        <pc:sldMkLst>
          <pc:docMk/>
          <pc:sldMk cId="1252323468" sldId="314"/>
        </pc:sldMkLst>
        <pc:spChg chg="add mod">
          <ac:chgData name="Baker, Emily (STFC,DL,AST)" userId="S::emily.baker@stfc.ac.uk::cd63b128-5bbb-4867-bad5-e2b99d3ce767" providerId="AD" clId="Web-{5E358A87-967A-75F4-E01D-152CF6E2C3DA}" dt="2022-04-04T09:22:25.722" v="67" actId="14100"/>
          <ac:spMkLst>
            <pc:docMk/>
            <pc:sldMk cId="1252323468" sldId="314"/>
            <ac:spMk id="2" creationId="{9CB40291-254D-272F-2F15-49615698099A}"/>
          </ac:spMkLst>
        </pc:spChg>
        <pc:spChg chg="add mod">
          <ac:chgData name="Baker, Emily (STFC,DL,AST)" userId="S::emily.baker@stfc.ac.uk::cd63b128-5bbb-4867-bad5-e2b99d3ce767" providerId="AD" clId="Web-{5E358A87-967A-75F4-E01D-152CF6E2C3DA}" dt="2022-04-04T09:22:40.910" v="72"/>
          <ac:spMkLst>
            <pc:docMk/>
            <pc:sldMk cId="1252323468" sldId="314"/>
            <ac:spMk id="5" creationId="{577BCF87-008A-65C8-AE85-2D30669CB3C1}"/>
          </ac:spMkLst>
        </pc:spChg>
        <pc:picChg chg="add mod">
          <ac:chgData name="Baker, Emily (STFC,DL,AST)" userId="S::emily.baker@stfc.ac.uk::cd63b128-5bbb-4867-bad5-e2b99d3ce767" providerId="AD" clId="Web-{5E358A87-967A-75F4-E01D-152CF6E2C3DA}" dt="2022-04-04T09:23:00.145" v="73" actId="1076"/>
          <ac:picMkLst>
            <pc:docMk/>
            <pc:sldMk cId="1252323468" sldId="314"/>
            <ac:picMk id="3" creationId="{052E930B-4C5E-E268-61B0-DA2EB0104EE0}"/>
          </ac:picMkLst>
        </pc:picChg>
      </pc:sldChg>
      <pc:sldChg chg="del">
        <pc:chgData name="Baker, Emily (STFC,DL,AST)" userId="S::emily.baker@stfc.ac.uk::cd63b128-5bbb-4867-bad5-e2b99d3ce767" providerId="AD" clId="Web-{5E358A87-967A-75F4-E01D-152CF6E2C3DA}" dt="2022-04-04T09:13:29.865" v="6"/>
        <pc:sldMkLst>
          <pc:docMk/>
          <pc:sldMk cId="536374617" sldId="315"/>
        </pc:sldMkLst>
      </pc:sldChg>
      <pc:sldChg chg="addSp modSp new">
        <pc:chgData name="Baker, Emily (STFC,DL,AST)" userId="S::emily.baker@stfc.ac.uk::cd63b128-5bbb-4867-bad5-e2b99d3ce767" providerId="AD" clId="Web-{5E358A87-967A-75F4-E01D-152CF6E2C3DA}" dt="2022-04-04T09:50:59.887" v="228" actId="20577"/>
        <pc:sldMkLst>
          <pc:docMk/>
          <pc:sldMk cId="3451872943" sldId="315"/>
        </pc:sldMkLst>
        <pc:spChg chg="add mod">
          <ac:chgData name="Baker, Emily (STFC,DL,AST)" userId="S::emily.baker@stfc.ac.uk::cd63b128-5bbb-4867-bad5-e2b99d3ce767" providerId="AD" clId="Web-{5E358A87-967A-75F4-E01D-152CF6E2C3DA}" dt="2022-04-04T09:25:03.742" v="132" actId="20577"/>
          <ac:spMkLst>
            <pc:docMk/>
            <pc:sldMk cId="3451872943" sldId="315"/>
            <ac:spMk id="3" creationId="{8BCC704D-1D94-6DDF-4169-19DCD9412667}"/>
          </ac:spMkLst>
        </pc:spChg>
        <pc:spChg chg="add mod">
          <ac:chgData name="Baker, Emily (STFC,DL,AST)" userId="S::emily.baker@stfc.ac.uk::cd63b128-5bbb-4867-bad5-e2b99d3ce767" providerId="AD" clId="Web-{5E358A87-967A-75F4-E01D-152CF6E2C3DA}" dt="2022-04-04T09:50:59.887" v="228" actId="20577"/>
          <ac:spMkLst>
            <pc:docMk/>
            <pc:sldMk cId="3451872943" sldId="315"/>
            <ac:spMk id="4" creationId="{494E5F47-B21E-1B36-1748-E03382471058}"/>
          </ac:spMkLst>
        </pc:spChg>
        <pc:spChg chg="add mod">
          <ac:chgData name="Baker, Emily (STFC,DL,AST)" userId="S::emily.baker@stfc.ac.uk::cd63b128-5bbb-4867-bad5-e2b99d3ce767" providerId="AD" clId="Web-{5E358A87-967A-75F4-E01D-152CF6E2C3DA}" dt="2022-04-04T09:50:57.152" v="226" actId="20577"/>
          <ac:spMkLst>
            <pc:docMk/>
            <pc:sldMk cId="3451872943" sldId="315"/>
            <ac:spMk id="5" creationId="{146C89BE-16FF-1354-3B8A-7DF772A98EC9}"/>
          </ac:spMkLst>
        </pc:spChg>
      </pc:sldChg>
      <pc:sldChg chg="del">
        <pc:chgData name="Baker, Emily (STFC,DL,AST)" userId="S::emily.baker@stfc.ac.uk::cd63b128-5bbb-4867-bad5-e2b99d3ce767" providerId="AD" clId="Web-{5E358A87-967A-75F4-E01D-152CF6E2C3DA}" dt="2022-04-04T09:13:29.865" v="12"/>
        <pc:sldMkLst>
          <pc:docMk/>
          <pc:sldMk cId="2958026855" sldId="316"/>
        </pc:sldMkLst>
      </pc:sldChg>
      <pc:sldChg chg="del">
        <pc:chgData name="Baker, Emily (STFC,DL,AST)" userId="S::emily.baker@stfc.ac.uk::cd63b128-5bbb-4867-bad5-e2b99d3ce767" providerId="AD" clId="Web-{5E358A87-967A-75F4-E01D-152CF6E2C3DA}" dt="2022-04-04T09:13:29.865" v="7"/>
        <pc:sldMkLst>
          <pc:docMk/>
          <pc:sldMk cId="2363765467" sldId="317"/>
        </pc:sldMkLst>
      </pc:sldChg>
      <pc:sldChg chg="del">
        <pc:chgData name="Baker, Emily (STFC,DL,AST)" userId="S::emily.baker@stfc.ac.uk::cd63b128-5bbb-4867-bad5-e2b99d3ce767" providerId="AD" clId="Web-{5E358A87-967A-75F4-E01D-152CF6E2C3DA}" dt="2022-04-04T09:13:29.865" v="14"/>
        <pc:sldMkLst>
          <pc:docMk/>
          <pc:sldMk cId="149516100" sldId="318"/>
        </pc:sldMkLst>
      </pc:sldChg>
      <pc:sldChg chg="del">
        <pc:chgData name="Baker, Emily (STFC,DL,AST)" userId="S::emily.baker@stfc.ac.uk::cd63b128-5bbb-4867-bad5-e2b99d3ce767" providerId="AD" clId="Web-{5E358A87-967A-75F4-E01D-152CF6E2C3DA}" dt="2022-04-04T09:13:29.865" v="13"/>
        <pc:sldMkLst>
          <pc:docMk/>
          <pc:sldMk cId="2820478328" sldId="319"/>
        </pc:sldMkLst>
      </pc:sldChg>
      <pc:sldChg chg="del">
        <pc:chgData name="Baker, Emily (STFC,DL,AST)" userId="S::emily.baker@stfc.ac.uk::cd63b128-5bbb-4867-bad5-e2b99d3ce767" providerId="AD" clId="Web-{5E358A87-967A-75F4-E01D-152CF6E2C3DA}" dt="2022-04-04T09:13:29.881" v="20"/>
        <pc:sldMkLst>
          <pc:docMk/>
          <pc:sldMk cId="1404998341" sldId="320"/>
        </pc:sldMkLst>
      </pc:sldChg>
      <pc:sldChg chg="del">
        <pc:chgData name="Baker, Emily (STFC,DL,AST)" userId="S::emily.baker@stfc.ac.uk::cd63b128-5bbb-4867-bad5-e2b99d3ce767" providerId="AD" clId="Web-{5E358A87-967A-75F4-E01D-152CF6E2C3DA}" dt="2022-04-04T09:13:29.881" v="21"/>
        <pc:sldMkLst>
          <pc:docMk/>
          <pc:sldMk cId="2176114515" sldId="321"/>
        </pc:sldMkLst>
      </pc:sldChg>
      <pc:sldChg chg="del">
        <pc:chgData name="Baker, Emily (STFC,DL,AST)" userId="S::emily.baker@stfc.ac.uk::cd63b128-5bbb-4867-bad5-e2b99d3ce767" providerId="AD" clId="Web-{5E358A87-967A-75F4-E01D-152CF6E2C3DA}" dt="2022-04-04T09:13:29.881" v="17"/>
        <pc:sldMkLst>
          <pc:docMk/>
          <pc:sldMk cId="3350078342" sldId="322"/>
        </pc:sldMkLst>
      </pc:sldChg>
      <pc:sldChg chg="del">
        <pc:chgData name="Baker, Emily (STFC,DL,AST)" userId="S::emily.baker@stfc.ac.uk::cd63b128-5bbb-4867-bad5-e2b99d3ce767" providerId="AD" clId="Web-{5E358A87-967A-75F4-E01D-152CF6E2C3DA}" dt="2022-04-04T09:13:29.865" v="16"/>
        <pc:sldMkLst>
          <pc:docMk/>
          <pc:sldMk cId="2198171901" sldId="323"/>
        </pc:sldMkLst>
      </pc:sldChg>
      <pc:sldChg chg="del">
        <pc:chgData name="Baker, Emily (STFC,DL,AST)" userId="S::emily.baker@stfc.ac.uk::cd63b128-5bbb-4867-bad5-e2b99d3ce767" providerId="AD" clId="Web-{5E358A87-967A-75F4-E01D-152CF6E2C3DA}" dt="2022-04-04T09:13:29.865" v="15"/>
        <pc:sldMkLst>
          <pc:docMk/>
          <pc:sldMk cId="1703349963" sldId="324"/>
        </pc:sldMkLst>
      </pc:sldChg>
      <pc:sldChg chg="del">
        <pc:chgData name="Baker, Emily (STFC,DL,AST)" userId="S::emily.baker@stfc.ac.uk::cd63b128-5bbb-4867-bad5-e2b99d3ce767" providerId="AD" clId="Web-{5E358A87-967A-75F4-E01D-152CF6E2C3DA}" dt="2022-04-04T09:13:29.865" v="9"/>
        <pc:sldMkLst>
          <pc:docMk/>
          <pc:sldMk cId="3860650694" sldId="327"/>
        </pc:sldMkLst>
      </pc:sldChg>
      <pc:sldChg chg="del">
        <pc:chgData name="Baker, Emily (STFC,DL,AST)" userId="S::emily.baker@stfc.ac.uk::cd63b128-5bbb-4867-bad5-e2b99d3ce767" providerId="AD" clId="Web-{5E358A87-967A-75F4-E01D-152CF6E2C3DA}" dt="2022-04-04T09:13:29.865" v="11"/>
        <pc:sldMkLst>
          <pc:docMk/>
          <pc:sldMk cId="2912731089" sldId="364"/>
        </pc:sldMkLst>
      </pc:sldChg>
      <pc:sldChg chg="del">
        <pc:chgData name="Baker, Emily (STFC,DL,AST)" userId="S::emily.baker@stfc.ac.uk::cd63b128-5bbb-4867-bad5-e2b99d3ce767" providerId="AD" clId="Web-{5E358A87-967A-75F4-E01D-152CF6E2C3DA}" dt="2022-04-04T09:13:29.865" v="10"/>
        <pc:sldMkLst>
          <pc:docMk/>
          <pc:sldMk cId="2603493320" sldId="369"/>
        </pc:sldMkLst>
      </pc:sldChg>
      <pc:sldChg chg="del">
        <pc:chgData name="Baker, Emily (STFC,DL,AST)" userId="S::emily.baker@stfc.ac.uk::cd63b128-5bbb-4867-bad5-e2b99d3ce767" providerId="AD" clId="Web-{5E358A87-967A-75F4-E01D-152CF6E2C3DA}" dt="2022-04-04T09:13:29.881" v="18"/>
        <pc:sldMkLst>
          <pc:docMk/>
          <pc:sldMk cId="1180155190" sldId="370"/>
        </pc:sldMkLst>
      </pc:sldChg>
      <pc:sldChg chg="del">
        <pc:chgData name="Baker, Emily (STFC,DL,AST)" userId="S::emily.baker@stfc.ac.uk::cd63b128-5bbb-4867-bad5-e2b99d3ce767" providerId="AD" clId="Web-{5E358A87-967A-75F4-E01D-152CF6E2C3DA}" dt="2022-04-04T09:13:29.881" v="19"/>
        <pc:sldMkLst>
          <pc:docMk/>
          <pc:sldMk cId="2845825979" sldId="371"/>
        </pc:sldMkLst>
      </pc:sldChg>
    </pc:docChg>
  </pc:docChgLst>
  <pc:docChgLst>
    <pc:chgData clId="Web-{F7E70D25-1848-2E22-4EA8-D22A820FAC5E}"/>
    <pc:docChg chg="modSld">
      <pc:chgData name="" userId="" providerId="" clId="Web-{F7E70D25-1848-2E22-4EA8-D22A820FAC5E}" dt="2022-07-01T08:04:13.686" v="1" actId="20577"/>
      <pc:docMkLst>
        <pc:docMk/>
      </pc:docMkLst>
      <pc:sldChg chg="modSp">
        <pc:chgData name="" userId="" providerId="" clId="Web-{F7E70D25-1848-2E22-4EA8-D22A820FAC5E}" dt="2022-07-01T08:04:13.686" v="1" actId="20577"/>
        <pc:sldMkLst>
          <pc:docMk/>
          <pc:sldMk cId="3224382533" sldId="257"/>
        </pc:sldMkLst>
        <pc:spChg chg="mod">
          <ac:chgData name="" userId="" providerId="" clId="Web-{F7E70D25-1848-2E22-4EA8-D22A820FAC5E}" dt="2022-07-01T08:04:13.686" v="1" actId="20577"/>
          <ac:spMkLst>
            <pc:docMk/>
            <pc:sldMk cId="3224382533" sldId="257"/>
            <ac:spMk id="12" creationId="{00000000-0000-0000-0000-000000000000}"/>
          </ac:spMkLst>
        </pc:spChg>
      </pc:sldChg>
    </pc:docChg>
  </pc:docChgLst>
  <pc:docChgLst>
    <pc:chgData name="Clarke, Jim (STFC,DL,AST)" userId="S::jim.clarke@stfc.ac.uk::cfbc3bf2-f1c3-43b3-bd3d-aaf645717052" providerId="AD" clId="Web-{71FB00C9-11E8-C50B-2873-72BE9E9D5CCB}"/>
    <pc:docChg chg="delSld modSld sldOrd">
      <pc:chgData name="Clarke, Jim (STFC,DL,AST)" userId="S::jim.clarke@stfc.ac.uk::cfbc3bf2-f1c3-43b3-bd3d-aaf645717052" providerId="AD" clId="Web-{71FB00C9-11E8-C50B-2873-72BE9E9D5CCB}" dt="2021-05-11T10:33:53.498" v="314"/>
      <pc:docMkLst>
        <pc:docMk/>
      </pc:docMkLst>
      <pc:sldChg chg="modSp">
        <pc:chgData name="Clarke, Jim (STFC,DL,AST)" userId="S::jim.clarke@stfc.ac.uk::cfbc3bf2-f1c3-43b3-bd3d-aaf645717052" providerId="AD" clId="Web-{71FB00C9-11E8-C50B-2873-72BE9E9D5CCB}" dt="2021-05-11T10:18:50.540" v="51" actId="20577"/>
        <pc:sldMkLst>
          <pc:docMk/>
          <pc:sldMk cId="3667547723" sldId="311"/>
        </pc:sldMkLst>
        <pc:spChg chg="mod">
          <ac:chgData name="Clarke, Jim (STFC,DL,AST)" userId="S::jim.clarke@stfc.ac.uk::cfbc3bf2-f1c3-43b3-bd3d-aaf645717052" providerId="AD" clId="Web-{71FB00C9-11E8-C50B-2873-72BE9E9D5CCB}" dt="2021-05-11T10:18:50.540" v="51" actId="20577"/>
          <ac:spMkLst>
            <pc:docMk/>
            <pc:sldMk cId="3667547723" sldId="311"/>
            <ac:spMk id="16" creationId="{2422DBB9-7747-7041-8E78-C517CE8075C9}"/>
          </ac:spMkLst>
        </pc:spChg>
      </pc:sldChg>
      <pc:sldChg chg="del">
        <pc:chgData name="Clarke, Jim (STFC,DL,AST)" userId="S::jim.clarke@stfc.ac.uk::cfbc3bf2-f1c3-43b3-bd3d-aaf645717052" providerId="AD" clId="Web-{71FB00C9-11E8-C50B-2873-72BE9E9D5CCB}" dt="2021-05-11T10:18:08.914" v="32"/>
        <pc:sldMkLst>
          <pc:docMk/>
          <pc:sldMk cId="4135436572" sldId="319"/>
        </pc:sldMkLst>
      </pc:sldChg>
      <pc:sldChg chg="del">
        <pc:chgData name="Clarke, Jim (STFC,DL,AST)" userId="S::jim.clarke@stfc.ac.uk::cfbc3bf2-f1c3-43b3-bd3d-aaf645717052" providerId="AD" clId="Web-{71FB00C9-11E8-C50B-2873-72BE9E9D5CCB}" dt="2021-05-11T10:33:53.498" v="314"/>
        <pc:sldMkLst>
          <pc:docMk/>
          <pc:sldMk cId="4101527231" sldId="335"/>
        </pc:sldMkLst>
      </pc:sldChg>
      <pc:sldChg chg="modSp">
        <pc:chgData name="Clarke, Jim (STFC,DL,AST)" userId="S::jim.clarke@stfc.ac.uk::cfbc3bf2-f1c3-43b3-bd3d-aaf645717052" providerId="AD" clId="Web-{71FB00C9-11E8-C50B-2873-72BE9E9D5CCB}" dt="2021-05-11T10:21:26.293" v="70" actId="1076"/>
        <pc:sldMkLst>
          <pc:docMk/>
          <pc:sldMk cId="3160504653" sldId="341"/>
        </pc:sldMkLst>
        <pc:spChg chg="mod">
          <ac:chgData name="Clarke, Jim (STFC,DL,AST)" userId="S::jim.clarke@stfc.ac.uk::cfbc3bf2-f1c3-43b3-bd3d-aaf645717052" providerId="AD" clId="Web-{71FB00C9-11E8-C50B-2873-72BE9E9D5CCB}" dt="2021-05-11T10:21:26.293" v="70" actId="1076"/>
          <ac:spMkLst>
            <pc:docMk/>
            <pc:sldMk cId="3160504653" sldId="341"/>
            <ac:spMk id="14" creationId="{00000000-0000-0000-0000-000000000000}"/>
          </ac:spMkLst>
        </pc:spChg>
        <pc:picChg chg="mod">
          <ac:chgData name="Clarke, Jim (STFC,DL,AST)" userId="S::jim.clarke@stfc.ac.uk::cfbc3bf2-f1c3-43b3-bd3d-aaf645717052" providerId="AD" clId="Web-{71FB00C9-11E8-C50B-2873-72BE9E9D5CCB}" dt="2021-05-11T10:21:26.247" v="69" actId="14100"/>
          <ac:picMkLst>
            <pc:docMk/>
            <pc:sldMk cId="3160504653" sldId="341"/>
            <ac:picMk id="25" creationId="{00000000-0000-0000-0000-000000000000}"/>
          </ac:picMkLst>
        </pc:picChg>
        <pc:picChg chg="mod">
          <ac:chgData name="Clarke, Jim (STFC,DL,AST)" userId="S::jim.clarke@stfc.ac.uk::cfbc3bf2-f1c3-43b3-bd3d-aaf645717052" providerId="AD" clId="Web-{71FB00C9-11E8-C50B-2873-72BE9E9D5CCB}" dt="2021-05-11T10:21:25.653" v="65" actId="1076"/>
          <ac:picMkLst>
            <pc:docMk/>
            <pc:sldMk cId="3160504653" sldId="341"/>
            <ac:picMk id="26" creationId="{00000000-0000-0000-0000-000000000000}"/>
          </ac:picMkLst>
        </pc:picChg>
      </pc:sldChg>
      <pc:sldChg chg="modSp">
        <pc:chgData name="Clarke, Jim (STFC,DL,AST)" userId="S::jim.clarke@stfc.ac.uk::cfbc3bf2-f1c3-43b3-bd3d-aaf645717052" providerId="AD" clId="Web-{71FB00C9-11E8-C50B-2873-72BE9E9D5CCB}" dt="2021-05-11T10:19:56.557" v="64" actId="1076"/>
        <pc:sldMkLst>
          <pc:docMk/>
          <pc:sldMk cId="1680924401" sldId="342"/>
        </pc:sldMkLst>
        <pc:picChg chg="mod">
          <ac:chgData name="Clarke, Jim (STFC,DL,AST)" userId="S::jim.clarke@stfc.ac.uk::cfbc3bf2-f1c3-43b3-bd3d-aaf645717052" providerId="AD" clId="Web-{71FB00C9-11E8-C50B-2873-72BE9E9D5CCB}" dt="2021-05-11T10:19:47.651" v="62" actId="14100"/>
          <ac:picMkLst>
            <pc:docMk/>
            <pc:sldMk cId="1680924401" sldId="342"/>
            <ac:picMk id="12" creationId="{00000000-0000-0000-0000-000000000000}"/>
          </ac:picMkLst>
        </pc:picChg>
        <pc:picChg chg="mod">
          <ac:chgData name="Clarke, Jim (STFC,DL,AST)" userId="S::jim.clarke@stfc.ac.uk::cfbc3bf2-f1c3-43b3-bd3d-aaf645717052" providerId="AD" clId="Web-{71FB00C9-11E8-C50B-2873-72BE9E9D5CCB}" dt="2021-05-11T10:19:56.557" v="64" actId="1076"/>
          <ac:picMkLst>
            <pc:docMk/>
            <pc:sldMk cId="1680924401" sldId="342"/>
            <ac:picMk id="13" creationId="{00000000-0000-0000-0000-000000000000}"/>
          </ac:picMkLst>
        </pc:picChg>
      </pc:sldChg>
      <pc:sldChg chg="modSp">
        <pc:chgData name="Clarke, Jim (STFC,DL,AST)" userId="S::jim.clarke@stfc.ac.uk::cfbc3bf2-f1c3-43b3-bd3d-aaf645717052" providerId="AD" clId="Web-{71FB00C9-11E8-C50B-2873-72BE9E9D5CCB}" dt="2021-05-11T10:18:07.820" v="31" actId="20577"/>
        <pc:sldMkLst>
          <pc:docMk/>
          <pc:sldMk cId="1993275169" sldId="343"/>
        </pc:sldMkLst>
        <pc:spChg chg="mod">
          <ac:chgData name="Clarke, Jim (STFC,DL,AST)" userId="S::jim.clarke@stfc.ac.uk::cfbc3bf2-f1c3-43b3-bd3d-aaf645717052" providerId="AD" clId="Web-{71FB00C9-11E8-C50B-2873-72BE9E9D5CCB}" dt="2021-05-11T10:18:07.820" v="31" actId="20577"/>
          <ac:spMkLst>
            <pc:docMk/>
            <pc:sldMk cId="1993275169" sldId="343"/>
            <ac:spMk id="8" creationId="{00000000-0000-0000-0000-000000000000}"/>
          </ac:spMkLst>
        </pc:spChg>
      </pc:sldChg>
      <pc:sldChg chg="modSp">
        <pc:chgData name="Clarke, Jim (STFC,DL,AST)" userId="S::jim.clarke@stfc.ac.uk::cfbc3bf2-f1c3-43b3-bd3d-aaf645717052" providerId="AD" clId="Web-{71FB00C9-11E8-C50B-2873-72BE9E9D5CCB}" dt="2021-05-11T10:19:16.712" v="59" actId="20577"/>
        <pc:sldMkLst>
          <pc:docMk/>
          <pc:sldMk cId="4154943165" sldId="344"/>
        </pc:sldMkLst>
        <pc:spChg chg="mod">
          <ac:chgData name="Clarke, Jim (STFC,DL,AST)" userId="S::jim.clarke@stfc.ac.uk::cfbc3bf2-f1c3-43b3-bd3d-aaf645717052" providerId="AD" clId="Web-{71FB00C9-11E8-C50B-2873-72BE9E9D5CCB}" dt="2021-05-11T10:19:16.712" v="59" actId="20577"/>
          <ac:spMkLst>
            <pc:docMk/>
            <pc:sldMk cId="4154943165" sldId="344"/>
            <ac:spMk id="2" creationId="{00000000-0000-0000-0000-000000000000}"/>
          </ac:spMkLst>
        </pc:spChg>
        <pc:spChg chg="mod">
          <ac:chgData name="Clarke, Jim (STFC,DL,AST)" userId="S::jim.clarke@stfc.ac.uk::cfbc3bf2-f1c3-43b3-bd3d-aaf645717052" providerId="AD" clId="Web-{71FB00C9-11E8-C50B-2873-72BE9E9D5CCB}" dt="2021-05-11T10:16:34.552" v="14" actId="20577"/>
          <ac:spMkLst>
            <pc:docMk/>
            <pc:sldMk cId="4154943165" sldId="344"/>
            <ac:spMk id="8" creationId="{00000000-0000-0000-0000-000000000000}"/>
          </ac:spMkLst>
        </pc:spChg>
      </pc:sldChg>
      <pc:sldChg chg="modSp">
        <pc:chgData name="Clarke, Jim (STFC,DL,AST)" userId="S::jim.clarke@stfc.ac.uk::cfbc3bf2-f1c3-43b3-bd3d-aaf645717052" providerId="AD" clId="Web-{71FB00C9-11E8-C50B-2873-72BE9E9D5CCB}" dt="2021-05-11T10:19:09.087" v="57" actId="20577"/>
        <pc:sldMkLst>
          <pc:docMk/>
          <pc:sldMk cId="2367683399" sldId="345"/>
        </pc:sldMkLst>
        <pc:spChg chg="mod">
          <ac:chgData name="Clarke, Jim (STFC,DL,AST)" userId="S::jim.clarke@stfc.ac.uk::cfbc3bf2-f1c3-43b3-bd3d-aaf645717052" providerId="AD" clId="Web-{71FB00C9-11E8-C50B-2873-72BE9E9D5CCB}" dt="2021-05-11T10:19:09.087" v="57" actId="20577"/>
          <ac:spMkLst>
            <pc:docMk/>
            <pc:sldMk cId="2367683399" sldId="345"/>
            <ac:spMk id="3" creationId="{00000000-0000-0000-0000-000000000000}"/>
          </ac:spMkLst>
        </pc:spChg>
      </pc:sldChg>
      <pc:sldChg chg="addSp modSp">
        <pc:chgData name="Clarke, Jim (STFC,DL,AST)" userId="S::jim.clarke@stfc.ac.uk::cfbc3bf2-f1c3-43b3-bd3d-aaf645717052" providerId="AD" clId="Web-{71FB00C9-11E8-C50B-2873-72BE9E9D5CCB}" dt="2021-05-11T10:27:05.692" v="192" actId="1076"/>
        <pc:sldMkLst>
          <pc:docMk/>
          <pc:sldMk cId="1053394598" sldId="346"/>
        </pc:sldMkLst>
        <pc:spChg chg="add mod">
          <ac:chgData name="Clarke, Jim (STFC,DL,AST)" userId="S::jim.clarke@stfc.ac.uk::cfbc3bf2-f1c3-43b3-bd3d-aaf645717052" providerId="AD" clId="Web-{71FB00C9-11E8-C50B-2873-72BE9E9D5CCB}" dt="2021-05-11T10:27:05.692" v="192" actId="1076"/>
          <ac:spMkLst>
            <pc:docMk/>
            <pc:sldMk cId="1053394598" sldId="346"/>
            <ac:spMk id="5" creationId="{0F1F3C2F-9F2B-447A-8B38-7895C64B3A6B}"/>
          </ac:spMkLst>
        </pc:spChg>
        <pc:spChg chg="mod">
          <ac:chgData name="Clarke, Jim (STFC,DL,AST)" userId="S::jim.clarke@stfc.ac.uk::cfbc3bf2-f1c3-43b3-bd3d-aaf645717052" providerId="AD" clId="Web-{71FB00C9-11E8-C50B-2873-72BE9E9D5CCB}" dt="2021-05-11T10:25:26.127" v="110" actId="20577"/>
          <ac:spMkLst>
            <pc:docMk/>
            <pc:sldMk cId="1053394598" sldId="346"/>
            <ac:spMk id="8" creationId="{00000000-0000-0000-0000-000000000000}"/>
          </ac:spMkLst>
        </pc:spChg>
      </pc:sldChg>
      <pc:sldChg chg="modSp">
        <pc:chgData name="Clarke, Jim (STFC,DL,AST)" userId="S::jim.clarke@stfc.ac.uk::cfbc3bf2-f1c3-43b3-bd3d-aaf645717052" providerId="AD" clId="Web-{71FB00C9-11E8-C50B-2873-72BE9E9D5CCB}" dt="2021-05-11T10:22:47.530" v="88" actId="14100"/>
        <pc:sldMkLst>
          <pc:docMk/>
          <pc:sldMk cId="1861609549" sldId="347"/>
        </pc:sldMkLst>
        <pc:spChg chg="mod">
          <ac:chgData name="Clarke, Jim (STFC,DL,AST)" userId="S::jim.clarke@stfc.ac.uk::cfbc3bf2-f1c3-43b3-bd3d-aaf645717052" providerId="AD" clId="Web-{71FB00C9-11E8-C50B-2873-72BE9E9D5CCB}" dt="2021-05-11T10:22:47.530" v="88" actId="14100"/>
          <ac:spMkLst>
            <pc:docMk/>
            <pc:sldMk cId="1861609549" sldId="347"/>
            <ac:spMk id="2" creationId="{00000000-0000-0000-0000-000000000000}"/>
          </ac:spMkLst>
        </pc:spChg>
      </pc:sldChg>
      <pc:sldChg chg="modSp">
        <pc:chgData name="Clarke, Jim (STFC,DL,AST)" userId="S::jim.clarke@stfc.ac.uk::cfbc3bf2-f1c3-43b3-bd3d-aaf645717052" providerId="AD" clId="Web-{71FB00C9-11E8-C50B-2873-72BE9E9D5CCB}" dt="2021-05-11T10:31:47.886" v="301" actId="1076"/>
        <pc:sldMkLst>
          <pc:docMk/>
          <pc:sldMk cId="2135516385" sldId="349"/>
        </pc:sldMkLst>
        <pc:spChg chg="mod">
          <ac:chgData name="Clarke, Jim (STFC,DL,AST)" userId="S::jim.clarke@stfc.ac.uk::cfbc3bf2-f1c3-43b3-bd3d-aaf645717052" providerId="AD" clId="Web-{71FB00C9-11E8-C50B-2873-72BE9E9D5CCB}" dt="2021-05-11T10:31:17.760" v="294" actId="20577"/>
          <ac:spMkLst>
            <pc:docMk/>
            <pc:sldMk cId="2135516385" sldId="349"/>
            <ac:spMk id="9" creationId="{DE9CF474-3509-4931-B406-09514995271E}"/>
          </ac:spMkLst>
        </pc:spChg>
        <pc:spChg chg="mod">
          <ac:chgData name="Clarke, Jim (STFC,DL,AST)" userId="S::jim.clarke@stfc.ac.uk::cfbc3bf2-f1c3-43b3-bd3d-aaf645717052" providerId="AD" clId="Web-{71FB00C9-11E8-C50B-2873-72BE9E9D5CCB}" dt="2021-05-11T10:31:47.886" v="301" actId="1076"/>
          <ac:spMkLst>
            <pc:docMk/>
            <pc:sldMk cId="2135516385" sldId="349"/>
            <ac:spMk id="12" creationId="{62DDCC4C-9580-435C-BB87-183917694C0C}"/>
          </ac:spMkLst>
        </pc:spChg>
      </pc:sldChg>
      <pc:sldChg chg="modSp">
        <pc:chgData name="Clarke, Jim (STFC,DL,AST)" userId="S::jim.clarke@stfc.ac.uk::cfbc3bf2-f1c3-43b3-bd3d-aaf645717052" providerId="AD" clId="Web-{71FB00C9-11E8-C50B-2873-72BE9E9D5CCB}" dt="2021-05-11T10:30:55.166" v="293" actId="20577"/>
        <pc:sldMkLst>
          <pc:docMk/>
          <pc:sldMk cId="852176282" sldId="351"/>
        </pc:sldMkLst>
        <pc:spChg chg="mod">
          <ac:chgData name="Clarke, Jim (STFC,DL,AST)" userId="S::jim.clarke@stfc.ac.uk::cfbc3bf2-f1c3-43b3-bd3d-aaf645717052" providerId="AD" clId="Web-{71FB00C9-11E8-C50B-2873-72BE9E9D5CCB}" dt="2021-05-11T10:30:55.166" v="293" actId="20577"/>
          <ac:spMkLst>
            <pc:docMk/>
            <pc:sldMk cId="852176282" sldId="351"/>
            <ac:spMk id="9" creationId="{DE9CF474-3509-4931-B406-09514995271E}"/>
          </ac:spMkLst>
        </pc:spChg>
        <pc:spChg chg="mod">
          <ac:chgData name="Clarke, Jim (STFC,DL,AST)" userId="S::jim.clarke@stfc.ac.uk::cfbc3bf2-f1c3-43b3-bd3d-aaf645717052" providerId="AD" clId="Web-{71FB00C9-11E8-C50B-2873-72BE9E9D5CCB}" dt="2021-05-11T10:30:32.869" v="288" actId="14100"/>
          <ac:spMkLst>
            <pc:docMk/>
            <pc:sldMk cId="852176282" sldId="351"/>
            <ac:spMk id="12" creationId="{62DDCC4C-9580-435C-BB87-183917694C0C}"/>
          </ac:spMkLst>
        </pc:spChg>
      </pc:sldChg>
      <pc:sldChg chg="ord">
        <pc:chgData name="Clarke, Jim (STFC,DL,AST)" userId="S::jim.clarke@stfc.ac.uk::cfbc3bf2-f1c3-43b3-bd3d-aaf645717052" providerId="AD" clId="Web-{71FB00C9-11E8-C50B-2873-72BE9E9D5CCB}" dt="2021-05-11T10:32:04.699" v="303"/>
        <pc:sldMkLst>
          <pc:docMk/>
          <pc:sldMk cId="1686840157" sldId="352"/>
        </pc:sldMkLst>
      </pc:sldChg>
      <pc:sldChg chg="modSp ord">
        <pc:chgData name="Clarke, Jim (STFC,DL,AST)" userId="S::jim.clarke@stfc.ac.uk::cfbc3bf2-f1c3-43b3-bd3d-aaf645717052" providerId="AD" clId="Web-{71FB00C9-11E8-C50B-2873-72BE9E9D5CCB}" dt="2021-05-11T10:32:39.121" v="313" actId="20577"/>
        <pc:sldMkLst>
          <pc:docMk/>
          <pc:sldMk cId="2966475464" sldId="353"/>
        </pc:sldMkLst>
        <pc:spChg chg="mod">
          <ac:chgData name="Clarke, Jim (STFC,DL,AST)" userId="S::jim.clarke@stfc.ac.uk::cfbc3bf2-f1c3-43b3-bd3d-aaf645717052" providerId="AD" clId="Web-{71FB00C9-11E8-C50B-2873-72BE9E9D5CCB}" dt="2021-05-11T10:32:39.121" v="313" actId="20577"/>
          <ac:spMkLst>
            <pc:docMk/>
            <pc:sldMk cId="2966475464" sldId="353"/>
            <ac:spMk id="5" creationId="{697BFE5A-7C82-E244-83C3-A634D5C30E22}"/>
          </ac:spMkLst>
        </pc:spChg>
      </pc:sldChg>
    </pc:docChg>
  </pc:docChgLst>
  <pc:docChgLst>
    <pc:chgData name="Vick, Andrew (STFC,DL,AST)" userId="S::andrew.vick@stfc.ac.uk::6f8f0575-dd5d-4de9-9600-9d5a5db5f1ab" providerId="AD" clId="Web-{D700FA31-F6BF-11A4-865C-1CE8E0D5617D}"/>
    <pc:docChg chg="modSld">
      <pc:chgData name="Vick, Andrew (STFC,DL,AST)" userId="S::andrew.vick@stfc.ac.uk::6f8f0575-dd5d-4de9-9600-9d5a5db5f1ab" providerId="AD" clId="Web-{D700FA31-F6BF-11A4-865C-1CE8E0D5617D}" dt="2020-09-21T20:30:24.910" v="104" actId="20577"/>
      <pc:docMkLst>
        <pc:docMk/>
      </pc:docMkLst>
      <pc:sldChg chg="modSp">
        <pc:chgData name="Vick, Andrew (STFC,DL,AST)" userId="S::andrew.vick@stfc.ac.uk::6f8f0575-dd5d-4de9-9600-9d5a5db5f1ab" providerId="AD" clId="Web-{D700FA31-F6BF-11A4-865C-1CE8E0D5617D}" dt="2020-09-21T20:24:12.947" v="9" actId="20577"/>
        <pc:sldMkLst>
          <pc:docMk/>
          <pc:sldMk cId="1388128490" sldId="327"/>
        </pc:sldMkLst>
        <pc:spChg chg="mod">
          <ac:chgData name="Vick, Andrew (STFC,DL,AST)" userId="S::andrew.vick@stfc.ac.uk::6f8f0575-dd5d-4de9-9600-9d5a5db5f1ab" providerId="AD" clId="Web-{D700FA31-F6BF-11A4-865C-1CE8E0D5617D}" dt="2020-09-21T20:24:12.947" v="9" actId="20577"/>
          <ac:spMkLst>
            <pc:docMk/>
            <pc:sldMk cId="1388128490" sldId="327"/>
            <ac:spMk id="6" creationId="{D7BE17AB-FEAE-1A42-84B8-5376345F5709}"/>
          </ac:spMkLst>
        </pc:spChg>
      </pc:sldChg>
      <pc:sldChg chg="addSp delSp modSp">
        <pc:chgData name="Vick, Andrew (STFC,DL,AST)" userId="S::andrew.vick@stfc.ac.uk::6f8f0575-dd5d-4de9-9600-9d5a5db5f1ab" providerId="AD" clId="Web-{D700FA31-F6BF-11A4-865C-1CE8E0D5617D}" dt="2020-09-21T20:30:24.910" v="103" actId="20577"/>
        <pc:sldMkLst>
          <pc:docMk/>
          <pc:sldMk cId="296948453" sldId="328"/>
        </pc:sldMkLst>
        <pc:spChg chg="mod">
          <ac:chgData name="Vick, Andrew (STFC,DL,AST)" userId="S::andrew.vick@stfc.ac.uk::6f8f0575-dd5d-4de9-9600-9d5a5db5f1ab" providerId="AD" clId="Web-{D700FA31-F6BF-11A4-865C-1CE8E0D5617D}" dt="2020-09-21T20:24:25.182" v="20" actId="20577"/>
          <ac:spMkLst>
            <pc:docMk/>
            <pc:sldMk cId="296948453" sldId="328"/>
            <ac:spMk id="6" creationId="{D7BE17AB-FEAE-1A42-84B8-5376345F5709}"/>
          </ac:spMkLst>
        </pc:spChg>
        <pc:spChg chg="mod">
          <ac:chgData name="Vick, Andrew (STFC,DL,AST)" userId="S::andrew.vick@stfc.ac.uk::6f8f0575-dd5d-4de9-9600-9d5a5db5f1ab" providerId="AD" clId="Web-{D700FA31-F6BF-11A4-865C-1CE8E0D5617D}" dt="2020-09-21T20:30:24.910" v="103" actId="20577"/>
          <ac:spMkLst>
            <pc:docMk/>
            <pc:sldMk cId="296948453" sldId="328"/>
            <ac:spMk id="16" creationId="{2422DBB9-7747-7041-8E78-C517CE8075C9}"/>
          </ac:spMkLst>
        </pc:spChg>
        <pc:picChg chg="add del mod">
          <ac:chgData name="Vick, Andrew (STFC,DL,AST)" userId="S::andrew.vick@stfc.ac.uk::6f8f0575-dd5d-4de9-9600-9d5a5db5f1ab" providerId="AD" clId="Web-{D700FA31-F6BF-11A4-865C-1CE8E0D5617D}" dt="2020-09-21T20:25:19.730" v="24"/>
          <ac:picMkLst>
            <pc:docMk/>
            <pc:sldMk cId="296948453" sldId="328"/>
            <ac:picMk id="2" creationId="{76AD6144-E9B5-45DE-B64D-837C0F5A6BF0}"/>
          </ac:picMkLst>
        </pc:picChg>
        <pc:picChg chg="add mod">
          <ac:chgData name="Vick, Andrew (STFC,DL,AST)" userId="S::andrew.vick@stfc.ac.uk::6f8f0575-dd5d-4de9-9600-9d5a5db5f1ab" providerId="AD" clId="Web-{D700FA31-F6BF-11A4-865C-1CE8E0D5617D}" dt="2020-09-21T20:28:59.049" v="92" actId="1076"/>
          <ac:picMkLst>
            <pc:docMk/>
            <pc:sldMk cId="296948453" sldId="328"/>
            <ac:picMk id="3" creationId="{99F31C2F-B483-4E69-AFEE-91C2781DA3B0}"/>
          </ac:picMkLst>
        </pc:picChg>
      </pc:sldChg>
    </pc:docChg>
  </pc:docChgLst>
  <pc:docChgLst>
    <pc:chgData name="Baker, Emily (STFC,DL,AST)" userId="S::emily.baker@stfc.ac.uk::cd63b128-5bbb-4867-bad5-e2b99d3ce767" providerId="AD" clId="Web-{E79FA3E8-447E-8C0E-9170-5C1A527950DD}"/>
    <pc:docChg chg="addSld modSld addMainMaster modMainMaster">
      <pc:chgData name="Baker, Emily (STFC,DL,AST)" userId="S::emily.baker@stfc.ac.uk::cd63b128-5bbb-4867-bad5-e2b99d3ce767" providerId="AD" clId="Web-{E79FA3E8-447E-8C0E-9170-5C1A527950DD}" dt="2022-06-14T07:51:55.034" v="12" actId="20577"/>
      <pc:docMkLst>
        <pc:docMk/>
      </pc:docMkLst>
      <pc:sldChg chg="modSp">
        <pc:chgData name="Baker, Emily (STFC,DL,AST)" userId="S::emily.baker@stfc.ac.uk::cd63b128-5bbb-4867-bad5-e2b99d3ce767" providerId="AD" clId="Web-{E79FA3E8-447E-8C0E-9170-5C1A527950DD}" dt="2022-06-14T07:51:55.034" v="12" actId="20577"/>
        <pc:sldMkLst>
          <pc:docMk/>
          <pc:sldMk cId="3667547723" sldId="311"/>
        </pc:sldMkLst>
        <pc:spChg chg="mod">
          <ac:chgData name="Baker, Emily (STFC,DL,AST)" userId="S::emily.baker@stfc.ac.uk::cd63b128-5bbb-4867-bad5-e2b99d3ce767" providerId="AD" clId="Web-{E79FA3E8-447E-8C0E-9170-5C1A527950DD}" dt="2022-06-14T07:51:55.034" v="12" actId="20577"/>
          <ac:spMkLst>
            <pc:docMk/>
            <pc:sldMk cId="3667547723" sldId="311"/>
            <ac:spMk id="16" creationId="{2422DBB9-7747-7041-8E78-C517CE8075C9}"/>
          </ac:spMkLst>
        </pc:spChg>
      </pc:sldChg>
      <pc:sldChg chg="add">
        <pc:chgData name="Baker, Emily (STFC,DL,AST)" userId="S::emily.baker@stfc.ac.uk::cd63b128-5bbb-4867-bad5-e2b99d3ce767" providerId="AD" clId="Web-{E79FA3E8-447E-8C0E-9170-5C1A527950DD}" dt="2022-06-14T07:51:30.267" v="0"/>
        <pc:sldMkLst>
          <pc:docMk/>
          <pc:sldMk cId="3258018193" sldId="334"/>
        </pc:sldMkLst>
      </pc:sldChg>
      <pc:sldChg chg="add">
        <pc:chgData name="Baker, Emily (STFC,DL,AST)" userId="S::emily.baker@stfc.ac.uk::cd63b128-5bbb-4867-bad5-e2b99d3ce767" providerId="AD" clId="Web-{E79FA3E8-447E-8C0E-9170-5C1A527950DD}" dt="2022-06-14T07:51:30.376" v="1"/>
        <pc:sldMkLst>
          <pc:docMk/>
          <pc:sldMk cId="11482435" sldId="335"/>
        </pc:sldMkLst>
      </pc:sldChg>
      <pc:sldChg chg="add">
        <pc:chgData name="Baker, Emily (STFC,DL,AST)" userId="S::emily.baker@stfc.ac.uk::cd63b128-5bbb-4867-bad5-e2b99d3ce767" providerId="AD" clId="Web-{E79FA3E8-447E-8C0E-9170-5C1A527950DD}" dt="2022-06-14T07:51:30.470" v="2"/>
        <pc:sldMkLst>
          <pc:docMk/>
          <pc:sldMk cId="3675185385" sldId="336"/>
        </pc:sldMkLst>
      </pc:sldChg>
      <pc:sldChg chg="modSp add">
        <pc:chgData name="Baker, Emily (STFC,DL,AST)" userId="S::emily.baker@stfc.ac.uk::cd63b128-5bbb-4867-bad5-e2b99d3ce767" providerId="AD" clId="Web-{E79FA3E8-447E-8C0E-9170-5C1A527950DD}" dt="2022-06-14T07:51:43.236" v="5" actId="1076"/>
        <pc:sldMkLst>
          <pc:docMk/>
          <pc:sldMk cId="3442449154" sldId="337"/>
        </pc:sldMkLst>
        <pc:spChg chg="mod">
          <ac:chgData name="Baker, Emily (STFC,DL,AST)" userId="S::emily.baker@stfc.ac.uk::cd63b128-5bbb-4867-bad5-e2b99d3ce767" providerId="AD" clId="Web-{E79FA3E8-447E-8C0E-9170-5C1A527950DD}" dt="2022-06-14T07:51:43.236" v="5" actId="1076"/>
          <ac:spMkLst>
            <pc:docMk/>
            <pc:sldMk cId="3442449154" sldId="337"/>
            <ac:spMk id="3" creationId="{78DB0FE0-A4AF-D848-8925-91A37993D74D}"/>
          </ac:spMkLst>
        </pc:spChg>
      </pc:sldChg>
      <pc:sldMasterChg chg="add addSldLayout">
        <pc:chgData name="Baker, Emily (STFC,DL,AST)" userId="S::emily.baker@stfc.ac.uk::cd63b128-5bbb-4867-bad5-e2b99d3ce767" providerId="AD" clId="Web-{E79FA3E8-447E-8C0E-9170-5C1A527950DD}" dt="2022-06-14T07:51:30.267" v="0"/>
        <pc:sldMasterMkLst>
          <pc:docMk/>
          <pc:sldMasterMk cId="2526057487" sldId="2147483648"/>
        </pc:sldMasterMkLst>
        <pc:sldLayoutChg chg="add">
          <pc:chgData name="Baker, Emily (STFC,DL,AST)" userId="S::emily.baker@stfc.ac.uk::cd63b128-5bbb-4867-bad5-e2b99d3ce767" providerId="AD" clId="Web-{E79FA3E8-447E-8C0E-9170-5C1A527950DD}" dt="2022-06-14T07:51:30.267" v="0"/>
          <pc:sldLayoutMkLst>
            <pc:docMk/>
            <pc:sldMasterMk cId="2526057487" sldId="2147483648"/>
            <pc:sldLayoutMk cId="3143573002" sldId="2147483649"/>
          </pc:sldLayoutMkLst>
        </pc:sldLayoutChg>
        <pc:sldLayoutChg chg="add">
          <pc:chgData name="Baker, Emily (STFC,DL,AST)" userId="S::emily.baker@stfc.ac.uk::cd63b128-5bbb-4867-bad5-e2b99d3ce767" providerId="AD" clId="Web-{E79FA3E8-447E-8C0E-9170-5C1A527950DD}" dt="2022-06-14T07:51:30.267" v="0"/>
          <pc:sldLayoutMkLst>
            <pc:docMk/>
            <pc:sldMasterMk cId="2526057487" sldId="2147483648"/>
            <pc:sldLayoutMk cId="1663200866" sldId="2147483650"/>
          </pc:sldLayoutMkLst>
        </pc:sldLayoutChg>
        <pc:sldLayoutChg chg="add">
          <pc:chgData name="Baker, Emily (STFC,DL,AST)" userId="S::emily.baker@stfc.ac.uk::cd63b128-5bbb-4867-bad5-e2b99d3ce767" providerId="AD" clId="Web-{E79FA3E8-447E-8C0E-9170-5C1A527950DD}" dt="2022-06-14T07:51:30.267" v="0"/>
          <pc:sldLayoutMkLst>
            <pc:docMk/>
            <pc:sldMasterMk cId="2526057487" sldId="2147483648"/>
            <pc:sldLayoutMk cId="6480310" sldId="2147483651"/>
          </pc:sldLayoutMkLst>
        </pc:sldLayoutChg>
        <pc:sldLayoutChg chg="add">
          <pc:chgData name="Baker, Emily (STFC,DL,AST)" userId="S::emily.baker@stfc.ac.uk::cd63b128-5bbb-4867-bad5-e2b99d3ce767" providerId="AD" clId="Web-{E79FA3E8-447E-8C0E-9170-5C1A527950DD}" dt="2022-06-14T07:51:30.267" v="0"/>
          <pc:sldLayoutMkLst>
            <pc:docMk/>
            <pc:sldMasterMk cId="2526057487" sldId="2147483648"/>
            <pc:sldLayoutMk cId="3435235548" sldId="2147483652"/>
          </pc:sldLayoutMkLst>
        </pc:sldLayoutChg>
        <pc:sldLayoutChg chg="add">
          <pc:chgData name="Baker, Emily (STFC,DL,AST)" userId="S::emily.baker@stfc.ac.uk::cd63b128-5bbb-4867-bad5-e2b99d3ce767" providerId="AD" clId="Web-{E79FA3E8-447E-8C0E-9170-5C1A527950DD}" dt="2022-06-14T07:51:30.267" v="0"/>
          <pc:sldLayoutMkLst>
            <pc:docMk/>
            <pc:sldMasterMk cId="2526057487" sldId="2147483648"/>
            <pc:sldLayoutMk cId="1220071811" sldId="2147483653"/>
          </pc:sldLayoutMkLst>
        </pc:sldLayoutChg>
        <pc:sldLayoutChg chg="add">
          <pc:chgData name="Baker, Emily (STFC,DL,AST)" userId="S::emily.baker@stfc.ac.uk::cd63b128-5bbb-4867-bad5-e2b99d3ce767" providerId="AD" clId="Web-{E79FA3E8-447E-8C0E-9170-5C1A527950DD}" dt="2022-06-14T07:51:30.267" v="0"/>
          <pc:sldLayoutMkLst>
            <pc:docMk/>
            <pc:sldMasterMk cId="2526057487" sldId="2147483648"/>
            <pc:sldLayoutMk cId="448905183" sldId="2147483654"/>
          </pc:sldLayoutMkLst>
        </pc:sldLayoutChg>
        <pc:sldLayoutChg chg="add">
          <pc:chgData name="Baker, Emily (STFC,DL,AST)" userId="S::emily.baker@stfc.ac.uk::cd63b128-5bbb-4867-bad5-e2b99d3ce767" providerId="AD" clId="Web-{E79FA3E8-447E-8C0E-9170-5C1A527950DD}" dt="2022-06-14T07:51:30.267" v="0"/>
          <pc:sldLayoutMkLst>
            <pc:docMk/>
            <pc:sldMasterMk cId="2526057487" sldId="2147483648"/>
            <pc:sldLayoutMk cId="3968700793" sldId="2147483655"/>
          </pc:sldLayoutMkLst>
        </pc:sldLayoutChg>
        <pc:sldLayoutChg chg="add">
          <pc:chgData name="Baker, Emily (STFC,DL,AST)" userId="S::emily.baker@stfc.ac.uk::cd63b128-5bbb-4867-bad5-e2b99d3ce767" providerId="AD" clId="Web-{E79FA3E8-447E-8C0E-9170-5C1A527950DD}" dt="2022-06-14T07:51:30.267" v="0"/>
          <pc:sldLayoutMkLst>
            <pc:docMk/>
            <pc:sldMasterMk cId="2526057487" sldId="2147483648"/>
            <pc:sldLayoutMk cId="3002920455" sldId="2147483656"/>
          </pc:sldLayoutMkLst>
        </pc:sldLayoutChg>
        <pc:sldLayoutChg chg="add">
          <pc:chgData name="Baker, Emily (STFC,DL,AST)" userId="S::emily.baker@stfc.ac.uk::cd63b128-5bbb-4867-bad5-e2b99d3ce767" providerId="AD" clId="Web-{E79FA3E8-447E-8C0E-9170-5C1A527950DD}" dt="2022-06-14T07:51:30.267" v="0"/>
          <pc:sldLayoutMkLst>
            <pc:docMk/>
            <pc:sldMasterMk cId="2526057487" sldId="2147483648"/>
            <pc:sldLayoutMk cId="1437451988" sldId="2147483657"/>
          </pc:sldLayoutMkLst>
        </pc:sldLayoutChg>
        <pc:sldLayoutChg chg="add">
          <pc:chgData name="Baker, Emily (STFC,DL,AST)" userId="S::emily.baker@stfc.ac.uk::cd63b128-5bbb-4867-bad5-e2b99d3ce767" providerId="AD" clId="Web-{E79FA3E8-447E-8C0E-9170-5C1A527950DD}" dt="2022-06-14T07:51:30.267" v="0"/>
          <pc:sldLayoutMkLst>
            <pc:docMk/>
            <pc:sldMasterMk cId="2526057487" sldId="2147483648"/>
            <pc:sldLayoutMk cId="535940902" sldId="2147483658"/>
          </pc:sldLayoutMkLst>
        </pc:sldLayoutChg>
        <pc:sldLayoutChg chg="add">
          <pc:chgData name="Baker, Emily (STFC,DL,AST)" userId="S::emily.baker@stfc.ac.uk::cd63b128-5bbb-4867-bad5-e2b99d3ce767" providerId="AD" clId="Web-{E79FA3E8-447E-8C0E-9170-5C1A527950DD}" dt="2022-06-14T07:51:30.267" v="0"/>
          <pc:sldLayoutMkLst>
            <pc:docMk/>
            <pc:sldMasterMk cId="2526057487" sldId="2147483648"/>
            <pc:sldLayoutMk cId="2301291979" sldId="2147483659"/>
          </pc:sldLayoutMkLst>
        </pc:sldLayoutChg>
      </pc:sldMasterChg>
      <pc:sldMasterChg chg="add addSldLayout">
        <pc:chgData name="Baker, Emily (STFC,DL,AST)" userId="S::emily.baker@stfc.ac.uk::cd63b128-5bbb-4867-bad5-e2b99d3ce767" providerId="AD" clId="Web-{E79FA3E8-447E-8C0E-9170-5C1A527950DD}" dt="2022-06-14T07:51:30.673" v="3"/>
        <pc:sldMasterMkLst>
          <pc:docMk/>
          <pc:sldMasterMk cId="2963952081" sldId="2147483660"/>
        </pc:sldMasterMkLst>
        <pc:sldLayoutChg chg="add">
          <pc:chgData name="Baker, Emily (STFC,DL,AST)" userId="S::emily.baker@stfc.ac.uk::cd63b128-5bbb-4867-bad5-e2b99d3ce767" providerId="AD" clId="Web-{E79FA3E8-447E-8C0E-9170-5C1A527950DD}" dt="2022-06-14T07:51:30.673" v="3"/>
          <pc:sldLayoutMkLst>
            <pc:docMk/>
            <pc:sldMasterMk cId="2963952081" sldId="2147483660"/>
            <pc:sldLayoutMk cId="2129277574" sldId="2147483661"/>
          </pc:sldLayoutMkLst>
        </pc:sldLayoutChg>
        <pc:sldLayoutChg chg="add">
          <pc:chgData name="Baker, Emily (STFC,DL,AST)" userId="S::emily.baker@stfc.ac.uk::cd63b128-5bbb-4867-bad5-e2b99d3ce767" providerId="AD" clId="Web-{E79FA3E8-447E-8C0E-9170-5C1A527950DD}" dt="2022-06-14T07:51:30.673" v="3"/>
          <pc:sldLayoutMkLst>
            <pc:docMk/>
            <pc:sldMasterMk cId="2963952081" sldId="2147483660"/>
            <pc:sldLayoutMk cId="2410178935" sldId="2147483662"/>
          </pc:sldLayoutMkLst>
        </pc:sldLayoutChg>
        <pc:sldLayoutChg chg="add">
          <pc:chgData name="Baker, Emily (STFC,DL,AST)" userId="S::emily.baker@stfc.ac.uk::cd63b128-5bbb-4867-bad5-e2b99d3ce767" providerId="AD" clId="Web-{E79FA3E8-447E-8C0E-9170-5C1A527950DD}" dt="2022-06-14T07:51:30.673" v="3"/>
          <pc:sldLayoutMkLst>
            <pc:docMk/>
            <pc:sldMasterMk cId="2963952081" sldId="2147483660"/>
            <pc:sldLayoutMk cId="4047799927" sldId="2147483663"/>
          </pc:sldLayoutMkLst>
        </pc:sldLayoutChg>
        <pc:sldLayoutChg chg="add">
          <pc:chgData name="Baker, Emily (STFC,DL,AST)" userId="S::emily.baker@stfc.ac.uk::cd63b128-5bbb-4867-bad5-e2b99d3ce767" providerId="AD" clId="Web-{E79FA3E8-447E-8C0E-9170-5C1A527950DD}" dt="2022-06-14T07:51:30.673" v="3"/>
          <pc:sldLayoutMkLst>
            <pc:docMk/>
            <pc:sldMasterMk cId="2963952081" sldId="2147483660"/>
            <pc:sldLayoutMk cId="3856897921" sldId="2147483664"/>
          </pc:sldLayoutMkLst>
        </pc:sldLayoutChg>
        <pc:sldLayoutChg chg="add">
          <pc:chgData name="Baker, Emily (STFC,DL,AST)" userId="S::emily.baker@stfc.ac.uk::cd63b128-5bbb-4867-bad5-e2b99d3ce767" providerId="AD" clId="Web-{E79FA3E8-447E-8C0E-9170-5C1A527950DD}" dt="2022-06-14T07:51:30.673" v="3"/>
          <pc:sldLayoutMkLst>
            <pc:docMk/>
            <pc:sldMasterMk cId="2963952081" sldId="2147483660"/>
            <pc:sldLayoutMk cId="1104375080" sldId="2147483665"/>
          </pc:sldLayoutMkLst>
        </pc:sldLayoutChg>
        <pc:sldLayoutChg chg="add">
          <pc:chgData name="Baker, Emily (STFC,DL,AST)" userId="S::emily.baker@stfc.ac.uk::cd63b128-5bbb-4867-bad5-e2b99d3ce767" providerId="AD" clId="Web-{E79FA3E8-447E-8C0E-9170-5C1A527950DD}" dt="2022-06-14T07:51:30.673" v="3"/>
          <pc:sldLayoutMkLst>
            <pc:docMk/>
            <pc:sldMasterMk cId="2963952081" sldId="2147483660"/>
            <pc:sldLayoutMk cId="3400410619" sldId="2147483666"/>
          </pc:sldLayoutMkLst>
        </pc:sldLayoutChg>
        <pc:sldLayoutChg chg="add">
          <pc:chgData name="Baker, Emily (STFC,DL,AST)" userId="S::emily.baker@stfc.ac.uk::cd63b128-5bbb-4867-bad5-e2b99d3ce767" providerId="AD" clId="Web-{E79FA3E8-447E-8C0E-9170-5C1A527950DD}" dt="2022-06-14T07:51:30.673" v="3"/>
          <pc:sldLayoutMkLst>
            <pc:docMk/>
            <pc:sldMasterMk cId="2963952081" sldId="2147483660"/>
            <pc:sldLayoutMk cId="1590908011" sldId="2147483667"/>
          </pc:sldLayoutMkLst>
        </pc:sldLayoutChg>
        <pc:sldLayoutChg chg="add">
          <pc:chgData name="Baker, Emily (STFC,DL,AST)" userId="S::emily.baker@stfc.ac.uk::cd63b128-5bbb-4867-bad5-e2b99d3ce767" providerId="AD" clId="Web-{E79FA3E8-447E-8C0E-9170-5C1A527950DD}" dt="2022-06-14T07:51:30.673" v="3"/>
          <pc:sldLayoutMkLst>
            <pc:docMk/>
            <pc:sldMasterMk cId="2963952081" sldId="2147483660"/>
            <pc:sldLayoutMk cId="336375947" sldId="2147483668"/>
          </pc:sldLayoutMkLst>
        </pc:sldLayoutChg>
        <pc:sldLayoutChg chg="add">
          <pc:chgData name="Baker, Emily (STFC,DL,AST)" userId="S::emily.baker@stfc.ac.uk::cd63b128-5bbb-4867-bad5-e2b99d3ce767" providerId="AD" clId="Web-{E79FA3E8-447E-8C0E-9170-5C1A527950DD}" dt="2022-06-14T07:51:30.673" v="3"/>
          <pc:sldLayoutMkLst>
            <pc:docMk/>
            <pc:sldMasterMk cId="2963952081" sldId="2147483660"/>
            <pc:sldLayoutMk cId="3060257392" sldId="2147483669"/>
          </pc:sldLayoutMkLst>
        </pc:sldLayoutChg>
        <pc:sldLayoutChg chg="add">
          <pc:chgData name="Baker, Emily (STFC,DL,AST)" userId="S::emily.baker@stfc.ac.uk::cd63b128-5bbb-4867-bad5-e2b99d3ce767" providerId="AD" clId="Web-{E79FA3E8-447E-8C0E-9170-5C1A527950DD}" dt="2022-06-14T07:51:30.673" v="3"/>
          <pc:sldLayoutMkLst>
            <pc:docMk/>
            <pc:sldMasterMk cId="2963952081" sldId="2147483660"/>
            <pc:sldLayoutMk cId="635814779" sldId="2147483670"/>
          </pc:sldLayoutMkLst>
        </pc:sldLayoutChg>
        <pc:sldLayoutChg chg="add">
          <pc:chgData name="Baker, Emily (STFC,DL,AST)" userId="S::emily.baker@stfc.ac.uk::cd63b128-5bbb-4867-bad5-e2b99d3ce767" providerId="AD" clId="Web-{E79FA3E8-447E-8C0E-9170-5C1A527950DD}" dt="2022-06-14T07:51:30.673" v="3"/>
          <pc:sldLayoutMkLst>
            <pc:docMk/>
            <pc:sldMasterMk cId="2963952081" sldId="2147483660"/>
            <pc:sldLayoutMk cId="1948134112" sldId="2147483671"/>
          </pc:sldLayoutMkLst>
        </pc:sldLayoutChg>
        <pc:sldLayoutChg chg="add">
          <pc:chgData name="Baker, Emily (STFC,DL,AST)" userId="S::emily.baker@stfc.ac.uk::cd63b128-5bbb-4867-bad5-e2b99d3ce767" providerId="AD" clId="Web-{E79FA3E8-447E-8C0E-9170-5C1A527950DD}" dt="2022-06-14T07:51:30.673" v="3"/>
          <pc:sldLayoutMkLst>
            <pc:docMk/>
            <pc:sldMasterMk cId="2963952081" sldId="2147483660"/>
            <pc:sldLayoutMk cId="3617039918" sldId="2147483672"/>
          </pc:sldLayoutMkLst>
        </pc:sldLayoutChg>
      </pc:sldMasterChg>
      <pc:sldMasterChg chg="add addSldLayout">
        <pc:chgData name="Baker, Emily (STFC,DL,AST)" userId="S::emily.baker@stfc.ac.uk::cd63b128-5bbb-4867-bad5-e2b99d3ce767" providerId="AD" clId="Web-{E79FA3E8-447E-8C0E-9170-5C1A527950DD}" dt="2022-06-14T07:51:30.376" v="1"/>
        <pc:sldMasterMkLst>
          <pc:docMk/>
          <pc:sldMasterMk cId="3925221866" sldId="2147483673"/>
        </pc:sldMasterMkLst>
        <pc:sldLayoutChg chg="add">
          <pc:chgData name="Baker, Emily (STFC,DL,AST)" userId="S::emily.baker@stfc.ac.uk::cd63b128-5bbb-4867-bad5-e2b99d3ce767" providerId="AD" clId="Web-{E79FA3E8-447E-8C0E-9170-5C1A527950DD}" dt="2022-06-14T07:51:30.376" v="1"/>
          <pc:sldLayoutMkLst>
            <pc:docMk/>
            <pc:sldMasterMk cId="3925221866" sldId="2147483673"/>
            <pc:sldLayoutMk cId="3604957888" sldId="2147483674"/>
          </pc:sldLayoutMkLst>
        </pc:sldLayoutChg>
        <pc:sldLayoutChg chg="add">
          <pc:chgData name="Baker, Emily (STFC,DL,AST)" userId="S::emily.baker@stfc.ac.uk::cd63b128-5bbb-4867-bad5-e2b99d3ce767" providerId="AD" clId="Web-{E79FA3E8-447E-8C0E-9170-5C1A527950DD}" dt="2022-06-14T07:51:30.376" v="1"/>
          <pc:sldLayoutMkLst>
            <pc:docMk/>
            <pc:sldMasterMk cId="3925221866" sldId="2147483673"/>
            <pc:sldLayoutMk cId="3945277162" sldId="2147483675"/>
          </pc:sldLayoutMkLst>
        </pc:sldLayoutChg>
        <pc:sldLayoutChg chg="add">
          <pc:chgData name="Baker, Emily (STFC,DL,AST)" userId="S::emily.baker@stfc.ac.uk::cd63b128-5bbb-4867-bad5-e2b99d3ce767" providerId="AD" clId="Web-{E79FA3E8-447E-8C0E-9170-5C1A527950DD}" dt="2022-06-14T07:51:30.376" v="1"/>
          <pc:sldLayoutMkLst>
            <pc:docMk/>
            <pc:sldMasterMk cId="3925221866" sldId="2147483673"/>
            <pc:sldLayoutMk cId="251552481" sldId="2147483676"/>
          </pc:sldLayoutMkLst>
        </pc:sldLayoutChg>
        <pc:sldLayoutChg chg="add">
          <pc:chgData name="Baker, Emily (STFC,DL,AST)" userId="S::emily.baker@stfc.ac.uk::cd63b128-5bbb-4867-bad5-e2b99d3ce767" providerId="AD" clId="Web-{E79FA3E8-447E-8C0E-9170-5C1A527950DD}" dt="2022-06-14T07:51:30.376" v="1"/>
          <pc:sldLayoutMkLst>
            <pc:docMk/>
            <pc:sldMasterMk cId="3925221866" sldId="2147483673"/>
            <pc:sldLayoutMk cId="546865431" sldId="2147483677"/>
          </pc:sldLayoutMkLst>
        </pc:sldLayoutChg>
        <pc:sldLayoutChg chg="add">
          <pc:chgData name="Baker, Emily (STFC,DL,AST)" userId="S::emily.baker@stfc.ac.uk::cd63b128-5bbb-4867-bad5-e2b99d3ce767" providerId="AD" clId="Web-{E79FA3E8-447E-8C0E-9170-5C1A527950DD}" dt="2022-06-14T07:51:30.376" v="1"/>
          <pc:sldLayoutMkLst>
            <pc:docMk/>
            <pc:sldMasterMk cId="3925221866" sldId="2147483673"/>
            <pc:sldLayoutMk cId="110235976" sldId="2147483678"/>
          </pc:sldLayoutMkLst>
        </pc:sldLayoutChg>
        <pc:sldLayoutChg chg="add">
          <pc:chgData name="Baker, Emily (STFC,DL,AST)" userId="S::emily.baker@stfc.ac.uk::cd63b128-5bbb-4867-bad5-e2b99d3ce767" providerId="AD" clId="Web-{E79FA3E8-447E-8C0E-9170-5C1A527950DD}" dt="2022-06-14T07:51:30.376" v="1"/>
          <pc:sldLayoutMkLst>
            <pc:docMk/>
            <pc:sldMasterMk cId="3925221866" sldId="2147483673"/>
            <pc:sldLayoutMk cId="1106800526" sldId="2147483679"/>
          </pc:sldLayoutMkLst>
        </pc:sldLayoutChg>
        <pc:sldLayoutChg chg="add">
          <pc:chgData name="Baker, Emily (STFC,DL,AST)" userId="S::emily.baker@stfc.ac.uk::cd63b128-5bbb-4867-bad5-e2b99d3ce767" providerId="AD" clId="Web-{E79FA3E8-447E-8C0E-9170-5C1A527950DD}" dt="2022-06-14T07:51:30.376" v="1"/>
          <pc:sldLayoutMkLst>
            <pc:docMk/>
            <pc:sldMasterMk cId="3925221866" sldId="2147483673"/>
            <pc:sldLayoutMk cId="3211795393" sldId="2147483680"/>
          </pc:sldLayoutMkLst>
        </pc:sldLayoutChg>
        <pc:sldLayoutChg chg="add">
          <pc:chgData name="Baker, Emily (STFC,DL,AST)" userId="S::emily.baker@stfc.ac.uk::cd63b128-5bbb-4867-bad5-e2b99d3ce767" providerId="AD" clId="Web-{E79FA3E8-447E-8C0E-9170-5C1A527950DD}" dt="2022-06-14T07:51:30.376" v="1"/>
          <pc:sldLayoutMkLst>
            <pc:docMk/>
            <pc:sldMasterMk cId="3925221866" sldId="2147483673"/>
            <pc:sldLayoutMk cId="3565657671" sldId="2147483681"/>
          </pc:sldLayoutMkLst>
        </pc:sldLayoutChg>
        <pc:sldLayoutChg chg="add">
          <pc:chgData name="Baker, Emily (STFC,DL,AST)" userId="S::emily.baker@stfc.ac.uk::cd63b128-5bbb-4867-bad5-e2b99d3ce767" providerId="AD" clId="Web-{E79FA3E8-447E-8C0E-9170-5C1A527950DD}" dt="2022-06-14T07:51:30.376" v="1"/>
          <pc:sldLayoutMkLst>
            <pc:docMk/>
            <pc:sldMasterMk cId="3925221866" sldId="2147483673"/>
            <pc:sldLayoutMk cId="1488556823" sldId="2147483682"/>
          </pc:sldLayoutMkLst>
        </pc:sldLayoutChg>
        <pc:sldLayoutChg chg="add">
          <pc:chgData name="Baker, Emily (STFC,DL,AST)" userId="S::emily.baker@stfc.ac.uk::cd63b128-5bbb-4867-bad5-e2b99d3ce767" providerId="AD" clId="Web-{E79FA3E8-447E-8C0E-9170-5C1A527950DD}" dt="2022-06-14T07:51:30.376" v="1"/>
          <pc:sldLayoutMkLst>
            <pc:docMk/>
            <pc:sldMasterMk cId="3925221866" sldId="2147483673"/>
            <pc:sldLayoutMk cId="2807057285" sldId="2147483683"/>
          </pc:sldLayoutMkLst>
        </pc:sldLayoutChg>
        <pc:sldLayoutChg chg="add">
          <pc:chgData name="Baker, Emily (STFC,DL,AST)" userId="S::emily.baker@stfc.ac.uk::cd63b128-5bbb-4867-bad5-e2b99d3ce767" providerId="AD" clId="Web-{E79FA3E8-447E-8C0E-9170-5C1A527950DD}" dt="2022-06-14T07:51:30.376" v="1"/>
          <pc:sldLayoutMkLst>
            <pc:docMk/>
            <pc:sldMasterMk cId="3925221866" sldId="2147483673"/>
            <pc:sldLayoutMk cId="1919611366" sldId="2147483684"/>
          </pc:sldLayoutMkLst>
        </pc:sldLayoutChg>
      </pc:sldMasterChg>
      <pc:sldMasterChg chg="replId modSldLayout">
        <pc:chgData name="Baker, Emily (STFC,DL,AST)" userId="S::emily.baker@stfc.ac.uk::cd63b128-5bbb-4867-bad5-e2b99d3ce767" providerId="AD" clId="Web-{E79FA3E8-447E-8C0E-9170-5C1A527950DD}" dt="2022-06-14T07:51:30.376" v="1"/>
        <pc:sldMasterMkLst>
          <pc:docMk/>
          <pc:sldMasterMk cId="1826360004" sldId="2147483870"/>
        </pc:sldMasterMkLst>
        <pc:sldLayoutChg chg="replId">
          <pc:chgData name="Baker, Emily (STFC,DL,AST)" userId="S::emily.baker@stfc.ac.uk::cd63b128-5bbb-4867-bad5-e2b99d3ce767" providerId="AD" clId="Web-{E79FA3E8-447E-8C0E-9170-5C1A527950DD}" dt="2022-06-14T07:51:30.376" v="1"/>
          <pc:sldLayoutMkLst>
            <pc:docMk/>
            <pc:sldMasterMk cId="1826360004" sldId="2147483870"/>
            <pc:sldLayoutMk cId="4088374598" sldId="2147483871"/>
          </pc:sldLayoutMkLst>
        </pc:sldLayoutChg>
      </pc:sldMasterChg>
      <pc:sldMasterChg chg="replId modSldLayout">
        <pc:chgData name="Baker, Emily (STFC,DL,AST)" userId="S::emily.baker@stfc.ac.uk::cd63b128-5bbb-4867-bad5-e2b99d3ce767" providerId="AD" clId="Web-{E79FA3E8-447E-8C0E-9170-5C1A527950DD}" dt="2022-06-14T07:51:30.376" v="1"/>
        <pc:sldMasterMkLst>
          <pc:docMk/>
          <pc:sldMasterMk cId="3179834436" sldId="2147483872"/>
        </pc:sldMasterMkLst>
        <pc:sldLayoutChg chg="replId">
          <pc:chgData name="Baker, Emily (STFC,DL,AST)" userId="S::emily.baker@stfc.ac.uk::cd63b128-5bbb-4867-bad5-e2b99d3ce767" providerId="AD" clId="Web-{E79FA3E8-447E-8C0E-9170-5C1A527950DD}" dt="2022-06-14T07:51:30.376" v="1"/>
          <pc:sldLayoutMkLst>
            <pc:docMk/>
            <pc:sldMasterMk cId="3179834436" sldId="2147483872"/>
            <pc:sldLayoutMk cId="4042263727" sldId="2147483873"/>
          </pc:sldLayoutMkLst>
        </pc:sldLayoutChg>
        <pc:sldLayoutChg chg="replId">
          <pc:chgData name="Baker, Emily (STFC,DL,AST)" userId="S::emily.baker@stfc.ac.uk::cd63b128-5bbb-4867-bad5-e2b99d3ce767" providerId="AD" clId="Web-{E79FA3E8-447E-8C0E-9170-5C1A527950DD}" dt="2022-06-14T07:51:30.376" v="1"/>
          <pc:sldLayoutMkLst>
            <pc:docMk/>
            <pc:sldMasterMk cId="3179834436" sldId="2147483872"/>
            <pc:sldLayoutMk cId="2621825219" sldId="2147483874"/>
          </pc:sldLayoutMkLst>
        </pc:sldLayoutChg>
        <pc:sldLayoutChg chg="replId">
          <pc:chgData name="Baker, Emily (STFC,DL,AST)" userId="S::emily.baker@stfc.ac.uk::cd63b128-5bbb-4867-bad5-e2b99d3ce767" providerId="AD" clId="Web-{E79FA3E8-447E-8C0E-9170-5C1A527950DD}" dt="2022-06-14T07:51:30.376" v="1"/>
          <pc:sldLayoutMkLst>
            <pc:docMk/>
            <pc:sldMasterMk cId="3179834436" sldId="2147483872"/>
            <pc:sldLayoutMk cId="2364016466" sldId="2147483875"/>
          </pc:sldLayoutMkLst>
        </pc:sldLayoutChg>
        <pc:sldLayoutChg chg="replId">
          <pc:chgData name="Baker, Emily (STFC,DL,AST)" userId="S::emily.baker@stfc.ac.uk::cd63b128-5bbb-4867-bad5-e2b99d3ce767" providerId="AD" clId="Web-{E79FA3E8-447E-8C0E-9170-5C1A527950DD}" dt="2022-06-14T07:51:30.376" v="1"/>
          <pc:sldLayoutMkLst>
            <pc:docMk/>
            <pc:sldMasterMk cId="3179834436" sldId="2147483872"/>
            <pc:sldLayoutMk cId="3220720595" sldId="2147483876"/>
          </pc:sldLayoutMkLst>
        </pc:sldLayoutChg>
        <pc:sldLayoutChg chg="replId">
          <pc:chgData name="Baker, Emily (STFC,DL,AST)" userId="S::emily.baker@stfc.ac.uk::cd63b128-5bbb-4867-bad5-e2b99d3ce767" providerId="AD" clId="Web-{E79FA3E8-447E-8C0E-9170-5C1A527950DD}" dt="2022-06-14T07:51:30.376" v="1"/>
          <pc:sldLayoutMkLst>
            <pc:docMk/>
            <pc:sldMasterMk cId="3179834436" sldId="2147483872"/>
            <pc:sldLayoutMk cId="4143728737" sldId="2147483877"/>
          </pc:sldLayoutMkLst>
        </pc:sldLayoutChg>
        <pc:sldLayoutChg chg="replId">
          <pc:chgData name="Baker, Emily (STFC,DL,AST)" userId="S::emily.baker@stfc.ac.uk::cd63b128-5bbb-4867-bad5-e2b99d3ce767" providerId="AD" clId="Web-{E79FA3E8-447E-8C0E-9170-5C1A527950DD}" dt="2022-06-14T07:51:30.376" v="1"/>
          <pc:sldLayoutMkLst>
            <pc:docMk/>
            <pc:sldMasterMk cId="3179834436" sldId="2147483872"/>
            <pc:sldLayoutMk cId="1123661694" sldId="2147483878"/>
          </pc:sldLayoutMkLst>
        </pc:sldLayoutChg>
        <pc:sldLayoutChg chg="replId">
          <pc:chgData name="Baker, Emily (STFC,DL,AST)" userId="S::emily.baker@stfc.ac.uk::cd63b128-5bbb-4867-bad5-e2b99d3ce767" providerId="AD" clId="Web-{E79FA3E8-447E-8C0E-9170-5C1A527950DD}" dt="2022-06-14T07:51:30.376" v="1"/>
          <pc:sldLayoutMkLst>
            <pc:docMk/>
            <pc:sldMasterMk cId="3179834436" sldId="2147483872"/>
            <pc:sldLayoutMk cId="2172011506" sldId="2147483879"/>
          </pc:sldLayoutMkLst>
        </pc:sldLayoutChg>
      </pc:sldMasterChg>
      <pc:sldMasterChg chg="replId modSldLayout">
        <pc:chgData name="Baker, Emily (STFC,DL,AST)" userId="S::emily.baker@stfc.ac.uk::cd63b128-5bbb-4867-bad5-e2b99d3ce767" providerId="AD" clId="Web-{E79FA3E8-447E-8C0E-9170-5C1A527950DD}" dt="2022-06-14T07:51:30.673" v="3"/>
        <pc:sldMasterMkLst>
          <pc:docMk/>
          <pc:sldMasterMk cId="3660513036" sldId="2147483880"/>
        </pc:sldMasterMkLst>
        <pc:sldLayoutChg chg="replId">
          <pc:chgData name="Baker, Emily (STFC,DL,AST)" userId="S::emily.baker@stfc.ac.uk::cd63b128-5bbb-4867-bad5-e2b99d3ce767" providerId="AD" clId="Web-{E79FA3E8-447E-8C0E-9170-5C1A527950DD}" dt="2022-06-14T07:51:30.376" v="1"/>
          <pc:sldLayoutMkLst>
            <pc:docMk/>
            <pc:sldMasterMk cId="3660513036" sldId="2147483880"/>
            <pc:sldLayoutMk cId="1992108823" sldId="2147483868"/>
          </pc:sldLayoutMkLst>
        </pc:sldLayoutChg>
        <pc:sldLayoutChg chg="replId">
          <pc:chgData name="Baker, Emily (STFC,DL,AST)" userId="S::emily.baker@stfc.ac.uk::cd63b128-5bbb-4867-bad5-e2b99d3ce767" providerId="AD" clId="Web-{E79FA3E8-447E-8C0E-9170-5C1A527950DD}" dt="2022-06-14T07:51:30.376" v="1"/>
          <pc:sldLayoutMkLst>
            <pc:docMk/>
            <pc:sldMasterMk cId="3660513036" sldId="2147483880"/>
            <pc:sldLayoutMk cId="1051672296" sldId="2147483869"/>
          </pc:sldLayoutMkLst>
        </pc:sldLayoutChg>
        <pc:sldLayoutChg chg="replId">
          <pc:chgData name="Baker, Emily (STFC,DL,AST)" userId="S::emily.baker@stfc.ac.uk::cd63b128-5bbb-4867-bad5-e2b99d3ce767" providerId="AD" clId="Web-{E79FA3E8-447E-8C0E-9170-5C1A527950DD}" dt="2022-06-14T07:51:30.673" v="3"/>
          <pc:sldLayoutMkLst>
            <pc:docMk/>
            <pc:sldMasterMk cId="3660513036" sldId="2147483880"/>
            <pc:sldLayoutMk cId="830305465" sldId="2147483881"/>
          </pc:sldLayoutMkLst>
        </pc:sldLayoutChg>
        <pc:sldLayoutChg chg="replId">
          <pc:chgData name="Baker, Emily (STFC,DL,AST)" userId="S::emily.baker@stfc.ac.uk::cd63b128-5bbb-4867-bad5-e2b99d3ce767" providerId="AD" clId="Web-{E79FA3E8-447E-8C0E-9170-5C1A527950DD}" dt="2022-06-14T07:51:30.673" v="3"/>
          <pc:sldLayoutMkLst>
            <pc:docMk/>
            <pc:sldMasterMk cId="3660513036" sldId="2147483880"/>
            <pc:sldLayoutMk cId="2776780359" sldId="2147483882"/>
          </pc:sldLayoutMkLst>
        </pc:sldLayoutChg>
        <pc:sldLayoutChg chg="replId">
          <pc:chgData name="Baker, Emily (STFC,DL,AST)" userId="S::emily.baker@stfc.ac.uk::cd63b128-5bbb-4867-bad5-e2b99d3ce767" providerId="AD" clId="Web-{E79FA3E8-447E-8C0E-9170-5C1A527950DD}" dt="2022-06-14T07:51:30.673" v="3"/>
          <pc:sldLayoutMkLst>
            <pc:docMk/>
            <pc:sldMasterMk cId="3660513036" sldId="2147483880"/>
            <pc:sldLayoutMk cId="534196568" sldId="2147483883"/>
          </pc:sldLayoutMkLst>
        </pc:sldLayoutChg>
        <pc:sldLayoutChg chg="replId">
          <pc:chgData name="Baker, Emily (STFC,DL,AST)" userId="S::emily.baker@stfc.ac.uk::cd63b128-5bbb-4867-bad5-e2b99d3ce767" providerId="AD" clId="Web-{E79FA3E8-447E-8C0E-9170-5C1A527950DD}" dt="2022-06-14T07:51:30.673" v="3"/>
          <pc:sldLayoutMkLst>
            <pc:docMk/>
            <pc:sldMasterMk cId="3660513036" sldId="2147483880"/>
            <pc:sldLayoutMk cId="878029586" sldId="2147483884"/>
          </pc:sldLayoutMkLst>
        </pc:sldLayoutChg>
        <pc:sldLayoutChg chg="replId">
          <pc:chgData name="Baker, Emily (STFC,DL,AST)" userId="S::emily.baker@stfc.ac.uk::cd63b128-5bbb-4867-bad5-e2b99d3ce767" providerId="AD" clId="Web-{E79FA3E8-447E-8C0E-9170-5C1A527950DD}" dt="2022-06-14T07:51:30.673" v="3"/>
          <pc:sldLayoutMkLst>
            <pc:docMk/>
            <pc:sldMasterMk cId="3660513036" sldId="2147483880"/>
            <pc:sldLayoutMk cId="309972537" sldId="2147483885"/>
          </pc:sldLayoutMkLst>
        </pc:sldLayoutChg>
        <pc:sldLayoutChg chg="replId">
          <pc:chgData name="Baker, Emily (STFC,DL,AST)" userId="S::emily.baker@stfc.ac.uk::cd63b128-5bbb-4867-bad5-e2b99d3ce767" providerId="AD" clId="Web-{E79FA3E8-447E-8C0E-9170-5C1A527950DD}" dt="2022-06-14T07:51:30.673" v="3"/>
          <pc:sldLayoutMkLst>
            <pc:docMk/>
            <pc:sldMasterMk cId="3660513036" sldId="2147483880"/>
            <pc:sldLayoutMk cId="1597395783" sldId="2147483886"/>
          </pc:sldLayoutMkLst>
        </pc:sldLayoutChg>
        <pc:sldLayoutChg chg="replId">
          <pc:chgData name="Baker, Emily (STFC,DL,AST)" userId="S::emily.baker@stfc.ac.uk::cd63b128-5bbb-4867-bad5-e2b99d3ce767" providerId="AD" clId="Web-{E79FA3E8-447E-8C0E-9170-5C1A527950DD}" dt="2022-06-14T07:51:30.673" v="3"/>
          <pc:sldLayoutMkLst>
            <pc:docMk/>
            <pc:sldMasterMk cId="3660513036" sldId="2147483880"/>
            <pc:sldLayoutMk cId="3355185132" sldId="2147483887"/>
          </pc:sldLayoutMkLst>
        </pc:sldLayoutChg>
        <pc:sldLayoutChg chg="replId">
          <pc:chgData name="Baker, Emily (STFC,DL,AST)" userId="S::emily.baker@stfc.ac.uk::cd63b128-5bbb-4867-bad5-e2b99d3ce767" providerId="AD" clId="Web-{E79FA3E8-447E-8C0E-9170-5C1A527950DD}" dt="2022-06-14T07:51:30.673" v="3"/>
          <pc:sldLayoutMkLst>
            <pc:docMk/>
            <pc:sldMasterMk cId="3660513036" sldId="2147483880"/>
            <pc:sldLayoutMk cId="2694440228" sldId="2147483888"/>
          </pc:sldLayoutMkLst>
        </pc:sldLayoutChg>
        <pc:sldLayoutChg chg="replId">
          <pc:chgData name="Baker, Emily (STFC,DL,AST)" userId="S::emily.baker@stfc.ac.uk::cd63b128-5bbb-4867-bad5-e2b99d3ce767" providerId="AD" clId="Web-{E79FA3E8-447E-8C0E-9170-5C1A527950DD}" dt="2022-06-14T07:51:30.673" v="3"/>
          <pc:sldLayoutMkLst>
            <pc:docMk/>
            <pc:sldMasterMk cId="3660513036" sldId="2147483880"/>
            <pc:sldLayoutMk cId="2073095059" sldId="2147483889"/>
          </pc:sldLayoutMkLst>
        </pc:sldLayoutChg>
        <pc:sldLayoutChg chg="replId">
          <pc:chgData name="Baker, Emily (STFC,DL,AST)" userId="S::emily.baker@stfc.ac.uk::cd63b128-5bbb-4867-bad5-e2b99d3ce767" providerId="AD" clId="Web-{E79FA3E8-447E-8C0E-9170-5C1A527950DD}" dt="2022-06-14T07:51:30.673" v="3"/>
          <pc:sldLayoutMkLst>
            <pc:docMk/>
            <pc:sldMasterMk cId="3660513036" sldId="2147483880"/>
            <pc:sldLayoutMk cId="758618109" sldId="2147483890"/>
          </pc:sldLayoutMkLst>
        </pc:sldLayoutChg>
        <pc:sldLayoutChg chg="replId">
          <pc:chgData name="Baker, Emily (STFC,DL,AST)" userId="S::emily.baker@stfc.ac.uk::cd63b128-5bbb-4867-bad5-e2b99d3ce767" providerId="AD" clId="Web-{E79FA3E8-447E-8C0E-9170-5C1A527950DD}" dt="2022-06-14T07:51:30.673" v="3"/>
          <pc:sldLayoutMkLst>
            <pc:docMk/>
            <pc:sldMasterMk cId="3660513036" sldId="2147483880"/>
            <pc:sldLayoutMk cId="3666231632" sldId="2147483891"/>
          </pc:sldLayoutMkLst>
        </pc:sldLayoutChg>
        <pc:sldLayoutChg chg="replId">
          <pc:chgData name="Baker, Emily (STFC,DL,AST)" userId="S::emily.baker@stfc.ac.uk::cd63b128-5bbb-4867-bad5-e2b99d3ce767" providerId="AD" clId="Web-{E79FA3E8-447E-8C0E-9170-5C1A527950DD}" dt="2022-06-14T07:51:30.673" v="3"/>
          <pc:sldLayoutMkLst>
            <pc:docMk/>
            <pc:sldMasterMk cId="3660513036" sldId="2147483880"/>
            <pc:sldLayoutMk cId="3165847114" sldId="2147483892"/>
          </pc:sldLayoutMkLst>
        </pc:sldLayoutChg>
      </pc:sldMasterChg>
    </pc:docChg>
  </pc:docChgLst>
  <pc:docChgLst>
    <pc:chgData name="Baker, Emily (STFC,DL,AST)" userId="S::emily.baker@stfc.ac.uk::cd63b128-5bbb-4867-bad5-e2b99d3ce767" providerId="AD" clId="Web-{661A0298-FA9F-FF22-9C83-B580106400BB}"/>
    <pc:docChg chg="delSld modSld">
      <pc:chgData name="Baker, Emily (STFC,DL,AST)" userId="S::emily.baker@stfc.ac.uk::cd63b128-5bbb-4867-bad5-e2b99d3ce767" providerId="AD" clId="Web-{661A0298-FA9F-FF22-9C83-B580106400BB}" dt="2022-01-31T12:27:44.601" v="15" actId="20577"/>
      <pc:docMkLst>
        <pc:docMk/>
      </pc:docMkLst>
      <pc:sldChg chg="modSp">
        <pc:chgData name="Baker, Emily (STFC,DL,AST)" userId="S::emily.baker@stfc.ac.uk::cd63b128-5bbb-4867-bad5-e2b99d3ce767" providerId="AD" clId="Web-{661A0298-FA9F-FF22-9C83-B580106400BB}" dt="2022-01-31T12:26:03.832" v="0" actId="20577"/>
        <pc:sldMkLst>
          <pc:docMk/>
          <pc:sldMk cId="3224382533" sldId="257"/>
        </pc:sldMkLst>
        <pc:spChg chg="mod">
          <ac:chgData name="Baker, Emily (STFC,DL,AST)" userId="S::emily.baker@stfc.ac.uk::cd63b128-5bbb-4867-bad5-e2b99d3ce767" providerId="AD" clId="Web-{661A0298-FA9F-FF22-9C83-B580106400BB}" dt="2022-01-31T12:26:03.832" v="0" actId="20577"/>
          <ac:spMkLst>
            <pc:docMk/>
            <pc:sldMk cId="3224382533" sldId="257"/>
            <ac:spMk id="12" creationId="{00000000-0000-0000-0000-000000000000}"/>
          </ac:spMkLst>
        </pc:spChg>
      </pc:sldChg>
      <pc:sldChg chg="modSp">
        <pc:chgData name="Baker, Emily (STFC,DL,AST)" userId="S::emily.baker@stfc.ac.uk::cd63b128-5bbb-4867-bad5-e2b99d3ce767" providerId="AD" clId="Web-{661A0298-FA9F-FF22-9C83-B580106400BB}" dt="2022-01-31T12:27:44.601" v="15" actId="20577"/>
        <pc:sldMkLst>
          <pc:docMk/>
          <pc:sldMk cId="3667547723" sldId="311"/>
        </pc:sldMkLst>
        <pc:spChg chg="mod">
          <ac:chgData name="Baker, Emily (STFC,DL,AST)" userId="S::emily.baker@stfc.ac.uk::cd63b128-5bbb-4867-bad5-e2b99d3ce767" providerId="AD" clId="Web-{661A0298-FA9F-FF22-9C83-B580106400BB}" dt="2022-01-31T12:27:44.601" v="15" actId="20577"/>
          <ac:spMkLst>
            <pc:docMk/>
            <pc:sldMk cId="3667547723" sldId="311"/>
            <ac:spMk id="16" creationId="{2422DBB9-7747-7041-8E78-C517CE8075C9}"/>
          </ac:spMkLst>
        </pc:spChg>
      </pc:sldChg>
      <pc:sldChg chg="del">
        <pc:chgData name="Baker, Emily (STFC,DL,AST)" userId="S::emily.baker@stfc.ac.uk::cd63b128-5bbb-4867-bad5-e2b99d3ce767" providerId="AD" clId="Web-{661A0298-FA9F-FF22-9C83-B580106400BB}" dt="2022-01-31T12:27:40.960" v="12"/>
        <pc:sldMkLst>
          <pc:docMk/>
          <pc:sldMk cId="2291612668" sldId="346"/>
        </pc:sldMkLst>
      </pc:sldChg>
      <pc:sldChg chg="del">
        <pc:chgData name="Baker, Emily (STFC,DL,AST)" userId="S::emily.baker@stfc.ac.uk::cd63b128-5bbb-4867-bad5-e2b99d3ce767" providerId="AD" clId="Web-{661A0298-FA9F-FF22-9C83-B580106400BB}" dt="2022-01-31T12:27:40.960" v="13"/>
        <pc:sldMkLst>
          <pc:docMk/>
          <pc:sldMk cId="385848193" sldId="347"/>
        </pc:sldMkLst>
      </pc:sldChg>
      <pc:sldChg chg="del">
        <pc:chgData name="Baker, Emily (STFC,DL,AST)" userId="S::emily.baker@stfc.ac.uk::cd63b128-5bbb-4867-bad5-e2b99d3ce767" providerId="AD" clId="Web-{661A0298-FA9F-FF22-9C83-B580106400BB}" dt="2022-01-31T12:27:38.538" v="11"/>
        <pc:sldMkLst>
          <pc:docMk/>
          <pc:sldMk cId="2600009562" sldId="348"/>
        </pc:sldMkLst>
      </pc:sldChg>
      <pc:sldChg chg="del">
        <pc:chgData name="Baker, Emily (STFC,DL,AST)" userId="S::emily.baker@stfc.ac.uk::cd63b128-5bbb-4867-bad5-e2b99d3ce767" providerId="AD" clId="Web-{661A0298-FA9F-FF22-9C83-B580106400BB}" dt="2022-01-31T12:27:38.022" v="10"/>
        <pc:sldMkLst>
          <pc:docMk/>
          <pc:sldMk cId="725223808" sldId="349"/>
        </pc:sldMkLst>
      </pc:sldChg>
      <pc:sldChg chg="del">
        <pc:chgData name="Baker, Emily (STFC,DL,AST)" userId="S::emily.baker@stfc.ac.uk::cd63b128-5bbb-4867-bad5-e2b99d3ce767" providerId="AD" clId="Web-{661A0298-FA9F-FF22-9C83-B580106400BB}" dt="2022-01-31T12:27:37.616" v="9"/>
        <pc:sldMkLst>
          <pc:docMk/>
          <pc:sldMk cId="3315119417" sldId="350"/>
        </pc:sldMkLst>
      </pc:sldChg>
      <pc:sldChg chg="del">
        <pc:chgData name="Baker, Emily (STFC,DL,AST)" userId="S::emily.baker@stfc.ac.uk::cd63b128-5bbb-4867-bad5-e2b99d3ce767" providerId="AD" clId="Web-{661A0298-FA9F-FF22-9C83-B580106400BB}" dt="2022-01-31T12:27:37.038" v="8"/>
        <pc:sldMkLst>
          <pc:docMk/>
          <pc:sldMk cId="3615004036" sldId="351"/>
        </pc:sldMkLst>
      </pc:sldChg>
      <pc:sldChg chg="del">
        <pc:chgData name="Baker, Emily (STFC,DL,AST)" userId="S::emily.baker@stfc.ac.uk::cd63b128-5bbb-4867-bad5-e2b99d3ce767" providerId="AD" clId="Web-{661A0298-FA9F-FF22-9C83-B580106400BB}" dt="2022-01-31T12:27:32.225" v="5"/>
        <pc:sldMkLst>
          <pc:docMk/>
          <pc:sldMk cId="934678447" sldId="352"/>
        </pc:sldMkLst>
      </pc:sldChg>
      <pc:sldChg chg="del">
        <pc:chgData name="Baker, Emily (STFC,DL,AST)" userId="S::emily.baker@stfc.ac.uk::cd63b128-5bbb-4867-bad5-e2b99d3ce767" providerId="AD" clId="Web-{661A0298-FA9F-FF22-9C83-B580106400BB}" dt="2022-01-31T12:27:30.553" v="4"/>
        <pc:sldMkLst>
          <pc:docMk/>
          <pc:sldMk cId="2371830403" sldId="353"/>
        </pc:sldMkLst>
      </pc:sldChg>
      <pc:sldChg chg="del">
        <pc:chgData name="Baker, Emily (STFC,DL,AST)" userId="S::emily.baker@stfc.ac.uk::cd63b128-5bbb-4867-bad5-e2b99d3ce767" providerId="AD" clId="Web-{661A0298-FA9F-FF22-9C83-B580106400BB}" dt="2022-01-31T12:27:40.960" v="14"/>
        <pc:sldMkLst>
          <pc:docMk/>
          <pc:sldMk cId="2124181635" sldId="355"/>
        </pc:sldMkLst>
      </pc:sldChg>
      <pc:sldChg chg="del">
        <pc:chgData name="Baker, Emily (STFC,DL,AST)" userId="S::emily.baker@stfc.ac.uk::cd63b128-5bbb-4867-bad5-e2b99d3ce767" providerId="AD" clId="Web-{661A0298-FA9F-FF22-9C83-B580106400BB}" dt="2022-01-31T12:27:35.616" v="6"/>
        <pc:sldMkLst>
          <pc:docMk/>
          <pc:sldMk cId="2832553842" sldId="356"/>
        </pc:sldMkLst>
      </pc:sldChg>
      <pc:sldChg chg="del">
        <pc:chgData name="Baker, Emily (STFC,DL,AST)" userId="S::emily.baker@stfc.ac.uk::cd63b128-5bbb-4867-bad5-e2b99d3ce767" providerId="AD" clId="Web-{661A0298-FA9F-FF22-9C83-B580106400BB}" dt="2022-01-31T12:27:36.241" v="7"/>
        <pc:sldMkLst>
          <pc:docMk/>
          <pc:sldMk cId="363444966" sldId="357"/>
        </pc:sldMkLst>
      </pc:sldChg>
    </pc:docChg>
  </pc:docChgLst>
  <pc:docChgLst>
    <pc:chgData name="Angal-Kalinin, Deepa (STFC,DL,AST)" userId="S::deepa.angal-kalinin@stfc.ac.uk::c042ba6a-0a3e-48bf-9c18-fd031f915517" providerId="AD" clId="Web-{A5F21AEB-5780-97E2-6E63-C2DB8A3AEAC8}"/>
    <pc:docChg chg="modSld">
      <pc:chgData name="Angal-Kalinin, Deepa (STFC,DL,AST)" userId="S::deepa.angal-kalinin@stfc.ac.uk::c042ba6a-0a3e-48bf-9c18-fd031f915517" providerId="AD" clId="Web-{A5F21AEB-5780-97E2-6E63-C2DB8A3AEAC8}" dt="2022-02-08T12:27:16.480" v="9" actId="1076"/>
      <pc:docMkLst>
        <pc:docMk/>
      </pc:docMkLst>
      <pc:sldChg chg="modSp">
        <pc:chgData name="Angal-Kalinin, Deepa (STFC,DL,AST)" userId="S::deepa.angal-kalinin@stfc.ac.uk::c042ba6a-0a3e-48bf-9c18-fd031f915517" providerId="AD" clId="Web-{A5F21AEB-5780-97E2-6E63-C2DB8A3AEAC8}" dt="2022-02-08T12:27:16.480" v="9" actId="1076"/>
        <pc:sldMkLst>
          <pc:docMk/>
          <pc:sldMk cId="2750661972" sldId="351"/>
        </pc:sldMkLst>
        <pc:spChg chg="mod">
          <ac:chgData name="Angal-Kalinin, Deepa (STFC,DL,AST)" userId="S::deepa.angal-kalinin@stfc.ac.uk::c042ba6a-0a3e-48bf-9c18-fd031f915517" providerId="AD" clId="Web-{A5F21AEB-5780-97E2-6E63-C2DB8A3AEAC8}" dt="2022-02-08T12:27:16.480" v="9" actId="1076"/>
          <ac:spMkLst>
            <pc:docMk/>
            <pc:sldMk cId="2750661972" sldId="351"/>
            <ac:spMk id="7" creationId="{00000000-0000-0000-0000-000000000000}"/>
          </ac:spMkLst>
        </pc:spChg>
      </pc:sldChg>
    </pc:docChg>
  </pc:docChgLst>
  <pc:docChgLst>
    <pc:chgData name="Clarke, Jim (STFC,DL,AST)" userId="S::jim.clarke@stfc.ac.uk::cfbc3bf2-f1c3-43b3-bd3d-aaf645717052" providerId="AD" clId="Web-{C2AC3713-6722-ED0B-EF72-840DCAF17B97}"/>
    <pc:docChg chg="modSld">
      <pc:chgData name="Clarke, Jim (STFC,DL,AST)" userId="S::jim.clarke@stfc.ac.uk::cfbc3bf2-f1c3-43b3-bd3d-aaf645717052" providerId="AD" clId="Web-{C2AC3713-6722-ED0B-EF72-840DCAF17B97}" dt="2021-06-08T08:36:58.545" v="198" actId="20577"/>
      <pc:docMkLst>
        <pc:docMk/>
      </pc:docMkLst>
      <pc:sldChg chg="modSp">
        <pc:chgData name="Clarke, Jim (STFC,DL,AST)" userId="S::jim.clarke@stfc.ac.uk::cfbc3bf2-f1c3-43b3-bd3d-aaf645717052" providerId="AD" clId="Web-{C2AC3713-6722-ED0B-EF72-840DCAF17B97}" dt="2021-06-08T08:36:58.545" v="198" actId="20577"/>
        <pc:sldMkLst>
          <pc:docMk/>
          <pc:sldMk cId="3667547723" sldId="311"/>
        </pc:sldMkLst>
        <pc:spChg chg="mod">
          <ac:chgData name="Clarke, Jim (STFC,DL,AST)" userId="S::jim.clarke@stfc.ac.uk::cfbc3bf2-f1c3-43b3-bd3d-aaf645717052" providerId="AD" clId="Web-{C2AC3713-6722-ED0B-EF72-840DCAF17B97}" dt="2021-06-08T08:36:58.545" v="198" actId="20577"/>
          <ac:spMkLst>
            <pc:docMk/>
            <pc:sldMk cId="3667547723" sldId="311"/>
            <ac:spMk id="16" creationId="{2422DBB9-7747-7041-8E78-C517CE8075C9}"/>
          </ac:spMkLst>
        </pc:spChg>
      </pc:sldChg>
      <pc:sldChg chg="modSp">
        <pc:chgData name="Clarke, Jim (STFC,DL,AST)" userId="S::jim.clarke@stfc.ac.uk::cfbc3bf2-f1c3-43b3-bd3d-aaf645717052" providerId="AD" clId="Web-{C2AC3713-6722-ED0B-EF72-840DCAF17B97}" dt="2021-06-08T08:35:53.122" v="169" actId="20577"/>
        <pc:sldMkLst>
          <pc:docMk/>
          <pc:sldMk cId="3501835176" sldId="355"/>
        </pc:sldMkLst>
        <pc:spChg chg="mod">
          <ac:chgData name="Clarke, Jim (STFC,DL,AST)" userId="S::jim.clarke@stfc.ac.uk::cfbc3bf2-f1c3-43b3-bd3d-aaf645717052" providerId="AD" clId="Web-{C2AC3713-6722-ED0B-EF72-840DCAF17B97}" dt="2021-06-08T08:35:53.122" v="169" actId="20577"/>
          <ac:spMkLst>
            <pc:docMk/>
            <pc:sldMk cId="3501835176" sldId="355"/>
            <ac:spMk id="4" creationId="{00000000-0000-0000-0000-000000000000}"/>
          </ac:spMkLst>
        </pc:spChg>
      </pc:sldChg>
      <pc:sldChg chg="modSp">
        <pc:chgData name="Clarke, Jim (STFC,DL,AST)" userId="S::jim.clarke@stfc.ac.uk::cfbc3bf2-f1c3-43b3-bd3d-aaf645717052" providerId="AD" clId="Web-{C2AC3713-6722-ED0B-EF72-840DCAF17B97}" dt="2021-06-08T08:35:21.871" v="163" actId="1076"/>
        <pc:sldMkLst>
          <pc:docMk/>
          <pc:sldMk cId="2577602393" sldId="357"/>
        </pc:sldMkLst>
        <pc:spChg chg="mod">
          <ac:chgData name="Clarke, Jim (STFC,DL,AST)" userId="S::jim.clarke@stfc.ac.uk::cfbc3bf2-f1c3-43b3-bd3d-aaf645717052" providerId="AD" clId="Web-{C2AC3713-6722-ED0B-EF72-840DCAF17B97}" dt="2021-06-08T08:35:21.871" v="163" actId="1076"/>
          <ac:spMkLst>
            <pc:docMk/>
            <pc:sldMk cId="2577602393" sldId="357"/>
            <ac:spMk id="8" creationId="{00000000-0000-0000-0000-000000000000}"/>
          </ac:spMkLst>
        </pc:spChg>
      </pc:sldChg>
    </pc:docChg>
  </pc:docChgLst>
  <pc:docChgLst>
    <pc:chgData name="Cooper, Alison (STFC,DL,AST)" userId="S::alison.cooper@stfc.ac.uk::10fbe303-8818-42e4-8b6d-3d55e496baf7" providerId="AD" clId="Web-{6E1E144D-3260-DD34-DBDB-FF19034FB685}"/>
    <pc:docChg chg="modSld">
      <pc:chgData name="Cooper, Alison (STFC,DL,AST)" userId="S::alison.cooper@stfc.ac.uk::10fbe303-8818-42e4-8b6d-3d55e496baf7" providerId="AD" clId="Web-{6E1E144D-3260-DD34-DBDB-FF19034FB685}" dt="2021-01-11T10:58:39.501" v="296"/>
      <pc:docMkLst>
        <pc:docMk/>
      </pc:docMkLst>
      <pc:sldChg chg="addSp delSp modSp mod setBg">
        <pc:chgData name="Cooper, Alison (STFC,DL,AST)" userId="S::alison.cooper@stfc.ac.uk::10fbe303-8818-42e4-8b6d-3d55e496baf7" providerId="AD" clId="Web-{6E1E144D-3260-DD34-DBDB-FF19034FB685}" dt="2021-01-11T10:58:39.501" v="296"/>
        <pc:sldMkLst>
          <pc:docMk/>
          <pc:sldMk cId="3593806373" sldId="323"/>
        </pc:sldMkLst>
        <pc:spChg chg="mod">
          <ac:chgData name="Cooper, Alison (STFC,DL,AST)" userId="S::alison.cooper@stfc.ac.uk::10fbe303-8818-42e4-8b6d-3d55e496baf7" providerId="AD" clId="Web-{6E1E144D-3260-DD34-DBDB-FF19034FB685}" dt="2021-01-11T10:58:39.501" v="296"/>
          <ac:spMkLst>
            <pc:docMk/>
            <pc:sldMk cId="3593806373" sldId="323"/>
            <ac:spMk id="8" creationId="{EB26FD60-46FA-4861-801D-ADDB458A04BA}"/>
          </ac:spMkLst>
        </pc:spChg>
        <pc:spChg chg="add del">
          <ac:chgData name="Cooper, Alison (STFC,DL,AST)" userId="S::alison.cooper@stfc.ac.uk::10fbe303-8818-42e4-8b6d-3d55e496baf7" providerId="AD" clId="Web-{6E1E144D-3260-DD34-DBDB-FF19034FB685}" dt="2021-01-11T10:58:39.501" v="296"/>
          <ac:spMkLst>
            <pc:docMk/>
            <pc:sldMk cId="3593806373" sldId="323"/>
            <ac:spMk id="13" creationId="{E45B1D5C-0827-4AF0-8186-11FC5A8B8B92}"/>
          </ac:spMkLst>
        </pc:spChg>
        <pc:spChg chg="add del">
          <ac:chgData name="Cooper, Alison (STFC,DL,AST)" userId="S::alison.cooper@stfc.ac.uk::10fbe303-8818-42e4-8b6d-3d55e496baf7" providerId="AD" clId="Web-{6E1E144D-3260-DD34-DBDB-FF19034FB685}" dt="2021-01-11T10:58:39.501" v="296"/>
          <ac:spMkLst>
            <pc:docMk/>
            <pc:sldMk cId="3593806373" sldId="323"/>
            <ac:spMk id="15" creationId="{99413ED5-9ED4-4772-BCE4-2BCAE6B12E35}"/>
          </ac:spMkLst>
        </pc:spChg>
        <pc:spChg chg="add del">
          <ac:chgData name="Cooper, Alison (STFC,DL,AST)" userId="S::alison.cooper@stfc.ac.uk::10fbe303-8818-42e4-8b6d-3d55e496baf7" providerId="AD" clId="Web-{6E1E144D-3260-DD34-DBDB-FF19034FB685}" dt="2021-01-11T10:58:39.501" v="296"/>
          <ac:spMkLst>
            <pc:docMk/>
            <pc:sldMk cId="3593806373" sldId="323"/>
            <ac:spMk id="17" creationId="{04357C93-F0CB-4A1C-8F77-4E9063789819}"/>
          </ac:spMkLst>
        </pc:spChg>
        <pc:spChg chg="add del">
          <ac:chgData name="Cooper, Alison (STFC,DL,AST)" userId="S::alison.cooper@stfc.ac.uk::10fbe303-8818-42e4-8b6d-3d55e496baf7" providerId="AD" clId="Web-{6E1E144D-3260-DD34-DBDB-FF19034FB685}" dt="2021-01-11T10:58:39.501" v="296"/>
          <ac:spMkLst>
            <pc:docMk/>
            <pc:sldMk cId="3593806373" sldId="323"/>
            <ac:spMk id="19" creationId="{90F533E9-6690-41A8-A372-4C6C622D028D}"/>
          </ac:spMkLst>
        </pc:spChg>
        <pc:picChg chg="mod">
          <ac:chgData name="Cooper, Alison (STFC,DL,AST)" userId="S::alison.cooper@stfc.ac.uk::10fbe303-8818-42e4-8b6d-3d55e496baf7" providerId="AD" clId="Web-{6E1E144D-3260-DD34-DBDB-FF19034FB685}" dt="2021-01-11T10:58:39.501" v="296"/>
          <ac:picMkLst>
            <pc:docMk/>
            <pc:sldMk cId="3593806373" sldId="323"/>
            <ac:picMk id="2" creationId="{00000000-0000-0000-0000-000000000000}"/>
          </ac:picMkLst>
        </pc:picChg>
      </pc:sldChg>
      <pc:sldChg chg="addSp delSp modSp mod setBg">
        <pc:chgData name="Cooper, Alison (STFC,DL,AST)" userId="S::alison.cooper@stfc.ac.uk::10fbe303-8818-42e4-8b6d-3d55e496baf7" providerId="AD" clId="Web-{6E1E144D-3260-DD34-DBDB-FF19034FB685}" dt="2021-01-11T10:58:10.266" v="294"/>
        <pc:sldMkLst>
          <pc:docMk/>
          <pc:sldMk cId="3694215016" sldId="324"/>
        </pc:sldMkLst>
        <pc:spChg chg="mod">
          <ac:chgData name="Cooper, Alison (STFC,DL,AST)" userId="S::alison.cooper@stfc.ac.uk::10fbe303-8818-42e4-8b6d-3d55e496baf7" providerId="AD" clId="Web-{6E1E144D-3260-DD34-DBDB-FF19034FB685}" dt="2021-01-11T10:58:10.266" v="294"/>
          <ac:spMkLst>
            <pc:docMk/>
            <pc:sldMk cId="3694215016" sldId="324"/>
            <ac:spMk id="2" creationId="{67B54F19-1212-9345-95FF-9D2815FD6E96}"/>
          </ac:spMkLst>
        </pc:spChg>
        <pc:spChg chg="mod">
          <ac:chgData name="Cooper, Alison (STFC,DL,AST)" userId="S::alison.cooper@stfc.ac.uk::10fbe303-8818-42e4-8b6d-3d55e496baf7" providerId="AD" clId="Web-{6E1E144D-3260-DD34-DBDB-FF19034FB685}" dt="2021-01-11T10:58:10.266" v="294"/>
          <ac:spMkLst>
            <pc:docMk/>
            <pc:sldMk cId="3694215016" sldId="324"/>
            <ac:spMk id="4" creationId="{00000000-0000-0000-0000-000000000000}"/>
          </ac:spMkLst>
        </pc:spChg>
        <pc:spChg chg="add del">
          <ac:chgData name="Cooper, Alison (STFC,DL,AST)" userId="S::alison.cooper@stfc.ac.uk::10fbe303-8818-42e4-8b6d-3d55e496baf7" providerId="AD" clId="Web-{6E1E144D-3260-DD34-DBDB-FF19034FB685}" dt="2021-01-11T10:58:10.266" v="294"/>
          <ac:spMkLst>
            <pc:docMk/>
            <pc:sldMk cId="3694215016" sldId="324"/>
            <ac:spMk id="11" creationId="{C95B82D5-A8BB-45BF-BED8-C7B206892100}"/>
          </ac:spMkLst>
        </pc:spChg>
        <pc:spChg chg="add del">
          <ac:chgData name="Cooper, Alison (STFC,DL,AST)" userId="S::alison.cooper@stfc.ac.uk::10fbe303-8818-42e4-8b6d-3d55e496baf7" providerId="AD" clId="Web-{6E1E144D-3260-DD34-DBDB-FF19034FB685}" dt="2021-01-11T10:58:10.266" v="294"/>
          <ac:spMkLst>
            <pc:docMk/>
            <pc:sldMk cId="3694215016" sldId="324"/>
            <ac:spMk id="13" creationId="{296C61EC-FBF4-4216-BE67-6C864D30A01C}"/>
          </ac:spMkLst>
        </pc:spChg>
        <pc:spChg chg="add del">
          <ac:chgData name="Cooper, Alison (STFC,DL,AST)" userId="S::alison.cooper@stfc.ac.uk::10fbe303-8818-42e4-8b6d-3d55e496baf7" providerId="AD" clId="Web-{6E1E144D-3260-DD34-DBDB-FF19034FB685}" dt="2021-01-11T10:58:10.266" v="294"/>
          <ac:spMkLst>
            <pc:docMk/>
            <pc:sldMk cId="3694215016" sldId="324"/>
            <ac:spMk id="15" creationId="{39D6C490-0229-4573-9696-B73E5B3A9C33}"/>
          </ac:spMkLst>
        </pc:spChg>
        <pc:picChg chg="add del mod">
          <ac:chgData name="Cooper, Alison (STFC,DL,AST)" userId="S::alison.cooper@stfc.ac.uk::10fbe303-8818-42e4-8b6d-3d55e496baf7" providerId="AD" clId="Web-{6E1E144D-3260-DD34-DBDB-FF19034FB685}" dt="2021-01-11T10:55:22.732" v="233"/>
          <ac:picMkLst>
            <pc:docMk/>
            <pc:sldMk cId="3694215016" sldId="324"/>
            <ac:picMk id="3" creationId="{F61685E7-8F99-4B91-AF34-F33FDE186573}"/>
          </ac:picMkLst>
        </pc:picChg>
        <pc:picChg chg="add mod modCrop">
          <ac:chgData name="Cooper, Alison (STFC,DL,AST)" userId="S::alison.cooper@stfc.ac.uk::10fbe303-8818-42e4-8b6d-3d55e496baf7" providerId="AD" clId="Web-{6E1E144D-3260-DD34-DBDB-FF19034FB685}" dt="2021-01-11T10:58:10.266" v="294"/>
          <ac:picMkLst>
            <pc:docMk/>
            <pc:sldMk cId="3694215016" sldId="324"/>
            <ac:picMk id="5" creationId="{A40D377F-0E7F-4482-95EE-E221C241B47E}"/>
          </ac:picMkLst>
        </pc:picChg>
        <pc:picChg chg="add mod modCrop">
          <ac:chgData name="Cooper, Alison (STFC,DL,AST)" userId="S::alison.cooper@stfc.ac.uk::10fbe303-8818-42e4-8b6d-3d55e496baf7" providerId="AD" clId="Web-{6E1E144D-3260-DD34-DBDB-FF19034FB685}" dt="2021-01-11T10:58:10.266" v="294"/>
          <ac:picMkLst>
            <pc:docMk/>
            <pc:sldMk cId="3694215016" sldId="324"/>
            <ac:picMk id="6" creationId="{6152F2FE-A4A1-410A-A7AA-1539601DF280}"/>
          </ac:picMkLst>
        </pc:picChg>
      </pc:sldChg>
    </pc:docChg>
  </pc:docChgLst>
  <pc:docChgLst>
    <pc:chgData name="Baker, Emily (STFC,DL,AST)" userId="S::emily.baker@stfc.ac.uk::cd63b128-5bbb-4867-bad5-e2b99d3ce767" providerId="AD" clId="Web-{40DE23B3-5B4E-C4C2-57A8-4FA014D2E3F0}"/>
    <pc:docChg chg="addSld delSld modSld sldOrd addMainMaster modMainMaster">
      <pc:chgData name="Baker, Emily (STFC,DL,AST)" userId="S::emily.baker@stfc.ac.uk::cd63b128-5bbb-4867-bad5-e2b99d3ce767" providerId="AD" clId="Web-{40DE23B3-5B4E-C4C2-57A8-4FA014D2E3F0}" dt="2021-03-16T11:46:39.391" v="31"/>
      <pc:docMkLst>
        <pc:docMk/>
      </pc:docMkLst>
      <pc:sldChg chg="modSp add del ord">
        <pc:chgData name="Baker, Emily (STFC,DL,AST)" userId="S::emily.baker@stfc.ac.uk::cd63b128-5bbb-4867-bad5-e2b99d3ce767" providerId="AD" clId="Web-{40DE23B3-5B4E-C4C2-57A8-4FA014D2E3F0}" dt="2021-03-16T11:46:37.688" v="30"/>
        <pc:sldMkLst>
          <pc:docMk/>
          <pc:sldMk cId="2699003910" sldId="341"/>
        </pc:sldMkLst>
        <pc:spChg chg="mod">
          <ac:chgData name="Baker, Emily (STFC,DL,AST)" userId="S::emily.baker@stfc.ac.uk::cd63b128-5bbb-4867-bad5-e2b99d3ce767" providerId="AD" clId="Web-{40DE23B3-5B4E-C4C2-57A8-4FA014D2E3F0}" dt="2021-03-16T11:46:37.313" v="29" actId="20577"/>
          <ac:spMkLst>
            <pc:docMk/>
            <pc:sldMk cId="2699003910" sldId="341"/>
            <ac:spMk id="2" creationId="{5E534D8B-539A-4DE7-9986-02F3ED82DB6A}"/>
          </ac:spMkLst>
        </pc:spChg>
        <pc:graphicFrameChg chg="mod modGraphic">
          <ac:chgData name="Baker, Emily (STFC,DL,AST)" userId="S::emily.baker@stfc.ac.uk::cd63b128-5bbb-4867-bad5-e2b99d3ce767" providerId="AD" clId="Web-{40DE23B3-5B4E-C4C2-57A8-4FA014D2E3F0}" dt="2021-03-16T11:44:49.322" v="18" actId="1076"/>
          <ac:graphicFrameMkLst>
            <pc:docMk/>
            <pc:sldMk cId="2699003910" sldId="341"/>
            <ac:graphicFrameMk id="4" creationId="{1334429B-8F9F-4A79-8AD5-8255C1709A68}"/>
          </ac:graphicFrameMkLst>
        </pc:graphicFrameChg>
      </pc:sldChg>
      <pc:sldChg chg="add">
        <pc:chgData name="Baker, Emily (STFC,DL,AST)" userId="S::emily.baker@stfc.ac.uk::cd63b128-5bbb-4867-bad5-e2b99d3ce767" providerId="AD" clId="Web-{40DE23B3-5B4E-C4C2-57A8-4FA014D2E3F0}" dt="2021-03-16T11:46:39.391" v="31"/>
        <pc:sldMkLst>
          <pc:docMk/>
          <pc:sldMk cId="3350977420" sldId="341"/>
        </pc:sldMkLst>
      </pc:sldChg>
      <pc:sldMasterChg chg="add addSldLayout">
        <pc:chgData name="Baker, Emily (STFC,DL,AST)" userId="S::emily.baker@stfc.ac.uk::cd63b128-5bbb-4867-bad5-e2b99d3ce767" providerId="AD" clId="Web-{40DE23B3-5B4E-C4C2-57A8-4FA014D2E3F0}" dt="2021-03-16T11:44:20.696" v="0"/>
        <pc:sldMasterMkLst>
          <pc:docMk/>
          <pc:sldMasterMk cId="1180724284" sldId="2147483648"/>
        </pc:sldMasterMkLst>
        <pc:sldLayoutChg chg="add">
          <pc:chgData name="Baker, Emily (STFC,DL,AST)" userId="S::emily.baker@stfc.ac.uk::cd63b128-5bbb-4867-bad5-e2b99d3ce767" providerId="AD" clId="Web-{40DE23B3-5B4E-C4C2-57A8-4FA014D2E3F0}" dt="2021-03-16T11:44:20.696" v="0"/>
          <pc:sldLayoutMkLst>
            <pc:docMk/>
            <pc:sldMasterMk cId="1180724284" sldId="2147483648"/>
            <pc:sldLayoutMk cId="1159072690" sldId="2147483649"/>
          </pc:sldLayoutMkLst>
        </pc:sldLayoutChg>
        <pc:sldLayoutChg chg="add">
          <pc:chgData name="Baker, Emily (STFC,DL,AST)" userId="S::emily.baker@stfc.ac.uk::cd63b128-5bbb-4867-bad5-e2b99d3ce767" providerId="AD" clId="Web-{40DE23B3-5B4E-C4C2-57A8-4FA014D2E3F0}" dt="2021-03-16T11:44:20.696" v="0"/>
          <pc:sldLayoutMkLst>
            <pc:docMk/>
            <pc:sldMasterMk cId="1180724284" sldId="2147483648"/>
            <pc:sldLayoutMk cId="3561966138" sldId="2147483650"/>
          </pc:sldLayoutMkLst>
        </pc:sldLayoutChg>
        <pc:sldLayoutChg chg="add">
          <pc:chgData name="Baker, Emily (STFC,DL,AST)" userId="S::emily.baker@stfc.ac.uk::cd63b128-5bbb-4867-bad5-e2b99d3ce767" providerId="AD" clId="Web-{40DE23B3-5B4E-C4C2-57A8-4FA014D2E3F0}" dt="2021-03-16T11:44:20.696" v="0"/>
          <pc:sldLayoutMkLst>
            <pc:docMk/>
            <pc:sldMasterMk cId="1180724284" sldId="2147483648"/>
            <pc:sldLayoutMk cId="1333605518" sldId="2147483651"/>
          </pc:sldLayoutMkLst>
        </pc:sldLayoutChg>
        <pc:sldLayoutChg chg="add">
          <pc:chgData name="Baker, Emily (STFC,DL,AST)" userId="S::emily.baker@stfc.ac.uk::cd63b128-5bbb-4867-bad5-e2b99d3ce767" providerId="AD" clId="Web-{40DE23B3-5B4E-C4C2-57A8-4FA014D2E3F0}" dt="2021-03-16T11:44:20.696" v="0"/>
          <pc:sldLayoutMkLst>
            <pc:docMk/>
            <pc:sldMasterMk cId="1180724284" sldId="2147483648"/>
            <pc:sldLayoutMk cId="3802495402" sldId="2147483652"/>
          </pc:sldLayoutMkLst>
        </pc:sldLayoutChg>
        <pc:sldLayoutChg chg="add">
          <pc:chgData name="Baker, Emily (STFC,DL,AST)" userId="S::emily.baker@stfc.ac.uk::cd63b128-5bbb-4867-bad5-e2b99d3ce767" providerId="AD" clId="Web-{40DE23B3-5B4E-C4C2-57A8-4FA014D2E3F0}" dt="2021-03-16T11:44:20.696" v="0"/>
          <pc:sldLayoutMkLst>
            <pc:docMk/>
            <pc:sldMasterMk cId="1180724284" sldId="2147483648"/>
            <pc:sldLayoutMk cId="1923285639" sldId="2147483653"/>
          </pc:sldLayoutMkLst>
        </pc:sldLayoutChg>
        <pc:sldLayoutChg chg="add">
          <pc:chgData name="Baker, Emily (STFC,DL,AST)" userId="S::emily.baker@stfc.ac.uk::cd63b128-5bbb-4867-bad5-e2b99d3ce767" providerId="AD" clId="Web-{40DE23B3-5B4E-C4C2-57A8-4FA014D2E3F0}" dt="2021-03-16T11:44:20.696" v="0"/>
          <pc:sldLayoutMkLst>
            <pc:docMk/>
            <pc:sldMasterMk cId="1180724284" sldId="2147483648"/>
            <pc:sldLayoutMk cId="2677220785" sldId="2147483654"/>
          </pc:sldLayoutMkLst>
        </pc:sldLayoutChg>
        <pc:sldLayoutChg chg="add">
          <pc:chgData name="Baker, Emily (STFC,DL,AST)" userId="S::emily.baker@stfc.ac.uk::cd63b128-5bbb-4867-bad5-e2b99d3ce767" providerId="AD" clId="Web-{40DE23B3-5B4E-C4C2-57A8-4FA014D2E3F0}" dt="2021-03-16T11:44:20.696" v="0"/>
          <pc:sldLayoutMkLst>
            <pc:docMk/>
            <pc:sldMasterMk cId="1180724284" sldId="2147483648"/>
            <pc:sldLayoutMk cId="747563150" sldId="2147483655"/>
          </pc:sldLayoutMkLst>
        </pc:sldLayoutChg>
        <pc:sldLayoutChg chg="add">
          <pc:chgData name="Baker, Emily (STFC,DL,AST)" userId="S::emily.baker@stfc.ac.uk::cd63b128-5bbb-4867-bad5-e2b99d3ce767" providerId="AD" clId="Web-{40DE23B3-5B4E-C4C2-57A8-4FA014D2E3F0}" dt="2021-03-16T11:44:20.696" v="0"/>
          <pc:sldLayoutMkLst>
            <pc:docMk/>
            <pc:sldMasterMk cId="1180724284" sldId="2147483648"/>
            <pc:sldLayoutMk cId="1912579147" sldId="2147483656"/>
          </pc:sldLayoutMkLst>
        </pc:sldLayoutChg>
        <pc:sldLayoutChg chg="add">
          <pc:chgData name="Baker, Emily (STFC,DL,AST)" userId="S::emily.baker@stfc.ac.uk::cd63b128-5bbb-4867-bad5-e2b99d3ce767" providerId="AD" clId="Web-{40DE23B3-5B4E-C4C2-57A8-4FA014D2E3F0}" dt="2021-03-16T11:44:20.696" v="0"/>
          <pc:sldLayoutMkLst>
            <pc:docMk/>
            <pc:sldMasterMk cId="1180724284" sldId="2147483648"/>
            <pc:sldLayoutMk cId="376338583" sldId="2147483657"/>
          </pc:sldLayoutMkLst>
        </pc:sldLayoutChg>
        <pc:sldLayoutChg chg="add">
          <pc:chgData name="Baker, Emily (STFC,DL,AST)" userId="S::emily.baker@stfc.ac.uk::cd63b128-5bbb-4867-bad5-e2b99d3ce767" providerId="AD" clId="Web-{40DE23B3-5B4E-C4C2-57A8-4FA014D2E3F0}" dt="2021-03-16T11:44:20.696" v="0"/>
          <pc:sldLayoutMkLst>
            <pc:docMk/>
            <pc:sldMasterMk cId="1180724284" sldId="2147483648"/>
            <pc:sldLayoutMk cId="2055366666" sldId="2147483658"/>
          </pc:sldLayoutMkLst>
        </pc:sldLayoutChg>
        <pc:sldLayoutChg chg="add">
          <pc:chgData name="Baker, Emily (STFC,DL,AST)" userId="S::emily.baker@stfc.ac.uk::cd63b128-5bbb-4867-bad5-e2b99d3ce767" providerId="AD" clId="Web-{40DE23B3-5B4E-C4C2-57A8-4FA014D2E3F0}" dt="2021-03-16T11:44:20.696" v="0"/>
          <pc:sldLayoutMkLst>
            <pc:docMk/>
            <pc:sldMasterMk cId="1180724284" sldId="2147483648"/>
            <pc:sldLayoutMk cId="4097947667" sldId="2147483659"/>
          </pc:sldLayoutMkLst>
        </pc:sldLayoutChg>
      </pc:sldMasterChg>
      <pc:sldMasterChg chg="replId modSldLayout">
        <pc:chgData name="Baker, Emily (STFC,DL,AST)" userId="S::emily.baker@stfc.ac.uk::cd63b128-5bbb-4867-bad5-e2b99d3ce767" providerId="AD" clId="Web-{40DE23B3-5B4E-C4C2-57A8-4FA014D2E3F0}" dt="2021-03-16T11:44:20.696" v="0"/>
        <pc:sldMasterMkLst>
          <pc:docMk/>
          <pc:sldMasterMk cId="3963992166" sldId="2147483701"/>
        </pc:sldMasterMkLst>
        <pc:sldLayoutChg chg="replId">
          <pc:chgData name="Baker, Emily (STFC,DL,AST)" userId="S::emily.baker@stfc.ac.uk::cd63b128-5bbb-4867-bad5-e2b99d3ce767" providerId="AD" clId="Web-{40DE23B3-5B4E-C4C2-57A8-4FA014D2E3F0}" dt="2021-03-16T11:44:20.696" v="0"/>
          <pc:sldLayoutMkLst>
            <pc:docMk/>
            <pc:sldMasterMk cId="3963992166" sldId="2147483701"/>
            <pc:sldLayoutMk cId="2208534630" sldId="2147483702"/>
          </pc:sldLayoutMkLst>
        </pc:sldLayoutChg>
        <pc:sldLayoutChg chg="replId">
          <pc:chgData name="Baker, Emily (STFC,DL,AST)" userId="S::emily.baker@stfc.ac.uk::cd63b128-5bbb-4867-bad5-e2b99d3ce767" providerId="AD" clId="Web-{40DE23B3-5B4E-C4C2-57A8-4FA014D2E3F0}" dt="2021-03-16T11:44:20.696" v="0"/>
          <pc:sldLayoutMkLst>
            <pc:docMk/>
            <pc:sldMasterMk cId="3963992166" sldId="2147483701"/>
            <pc:sldLayoutMk cId="1541356849" sldId="2147483703"/>
          </pc:sldLayoutMkLst>
        </pc:sldLayoutChg>
        <pc:sldLayoutChg chg="replId">
          <pc:chgData name="Baker, Emily (STFC,DL,AST)" userId="S::emily.baker@stfc.ac.uk::cd63b128-5bbb-4867-bad5-e2b99d3ce767" providerId="AD" clId="Web-{40DE23B3-5B4E-C4C2-57A8-4FA014D2E3F0}" dt="2021-03-16T11:44:20.696" v="0"/>
          <pc:sldLayoutMkLst>
            <pc:docMk/>
            <pc:sldMasterMk cId="3963992166" sldId="2147483701"/>
            <pc:sldLayoutMk cId="2251684574" sldId="2147483704"/>
          </pc:sldLayoutMkLst>
        </pc:sldLayoutChg>
        <pc:sldLayoutChg chg="replId">
          <pc:chgData name="Baker, Emily (STFC,DL,AST)" userId="S::emily.baker@stfc.ac.uk::cd63b128-5bbb-4867-bad5-e2b99d3ce767" providerId="AD" clId="Web-{40DE23B3-5B4E-C4C2-57A8-4FA014D2E3F0}" dt="2021-03-16T11:44:20.696" v="0"/>
          <pc:sldLayoutMkLst>
            <pc:docMk/>
            <pc:sldMasterMk cId="3963992166" sldId="2147483701"/>
            <pc:sldLayoutMk cId="3992503238" sldId="2147483705"/>
          </pc:sldLayoutMkLst>
        </pc:sldLayoutChg>
        <pc:sldLayoutChg chg="replId">
          <pc:chgData name="Baker, Emily (STFC,DL,AST)" userId="S::emily.baker@stfc.ac.uk::cd63b128-5bbb-4867-bad5-e2b99d3ce767" providerId="AD" clId="Web-{40DE23B3-5B4E-C4C2-57A8-4FA014D2E3F0}" dt="2021-03-16T11:44:20.696" v="0"/>
          <pc:sldLayoutMkLst>
            <pc:docMk/>
            <pc:sldMasterMk cId="3963992166" sldId="2147483701"/>
            <pc:sldLayoutMk cId="2956065494" sldId="2147483706"/>
          </pc:sldLayoutMkLst>
        </pc:sldLayoutChg>
        <pc:sldLayoutChg chg="replId">
          <pc:chgData name="Baker, Emily (STFC,DL,AST)" userId="S::emily.baker@stfc.ac.uk::cd63b128-5bbb-4867-bad5-e2b99d3ce767" providerId="AD" clId="Web-{40DE23B3-5B4E-C4C2-57A8-4FA014D2E3F0}" dt="2021-03-16T11:44:20.696" v="0"/>
          <pc:sldLayoutMkLst>
            <pc:docMk/>
            <pc:sldMasterMk cId="3963992166" sldId="2147483701"/>
            <pc:sldLayoutMk cId="3652534112" sldId="2147483707"/>
          </pc:sldLayoutMkLst>
        </pc:sldLayoutChg>
        <pc:sldLayoutChg chg="replId">
          <pc:chgData name="Baker, Emily (STFC,DL,AST)" userId="S::emily.baker@stfc.ac.uk::cd63b128-5bbb-4867-bad5-e2b99d3ce767" providerId="AD" clId="Web-{40DE23B3-5B4E-C4C2-57A8-4FA014D2E3F0}" dt="2021-03-16T11:44:20.696" v="0"/>
          <pc:sldLayoutMkLst>
            <pc:docMk/>
            <pc:sldMasterMk cId="3963992166" sldId="2147483701"/>
            <pc:sldLayoutMk cId="554829949" sldId="2147483708"/>
          </pc:sldLayoutMkLst>
        </pc:sldLayoutChg>
        <pc:sldLayoutChg chg="replId">
          <pc:chgData name="Baker, Emily (STFC,DL,AST)" userId="S::emily.baker@stfc.ac.uk::cd63b128-5bbb-4867-bad5-e2b99d3ce767" providerId="AD" clId="Web-{40DE23B3-5B4E-C4C2-57A8-4FA014D2E3F0}" dt="2021-03-16T11:44:20.696" v="0"/>
          <pc:sldLayoutMkLst>
            <pc:docMk/>
            <pc:sldMasterMk cId="3963992166" sldId="2147483701"/>
            <pc:sldLayoutMk cId="754249386" sldId="2147483709"/>
          </pc:sldLayoutMkLst>
        </pc:sldLayoutChg>
        <pc:sldLayoutChg chg="replId">
          <pc:chgData name="Baker, Emily (STFC,DL,AST)" userId="S::emily.baker@stfc.ac.uk::cd63b128-5bbb-4867-bad5-e2b99d3ce767" providerId="AD" clId="Web-{40DE23B3-5B4E-C4C2-57A8-4FA014D2E3F0}" dt="2021-03-16T11:44:20.696" v="0"/>
          <pc:sldLayoutMkLst>
            <pc:docMk/>
            <pc:sldMasterMk cId="3963992166" sldId="2147483701"/>
            <pc:sldLayoutMk cId="3530628647" sldId="2147483710"/>
          </pc:sldLayoutMkLst>
        </pc:sldLayoutChg>
        <pc:sldLayoutChg chg="replId">
          <pc:chgData name="Baker, Emily (STFC,DL,AST)" userId="S::emily.baker@stfc.ac.uk::cd63b128-5bbb-4867-bad5-e2b99d3ce767" providerId="AD" clId="Web-{40DE23B3-5B4E-C4C2-57A8-4FA014D2E3F0}" dt="2021-03-16T11:44:20.696" v="0"/>
          <pc:sldLayoutMkLst>
            <pc:docMk/>
            <pc:sldMasterMk cId="3963992166" sldId="2147483701"/>
            <pc:sldLayoutMk cId="1571751828" sldId="2147483711"/>
          </pc:sldLayoutMkLst>
        </pc:sldLayoutChg>
        <pc:sldLayoutChg chg="replId">
          <pc:chgData name="Baker, Emily (STFC,DL,AST)" userId="S::emily.baker@stfc.ac.uk::cd63b128-5bbb-4867-bad5-e2b99d3ce767" providerId="AD" clId="Web-{40DE23B3-5B4E-C4C2-57A8-4FA014D2E3F0}" dt="2021-03-16T11:44:20.696" v="0"/>
          <pc:sldLayoutMkLst>
            <pc:docMk/>
            <pc:sldMasterMk cId="3963992166" sldId="2147483701"/>
            <pc:sldLayoutMk cId="2119444964" sldId="2147483712"/>
          </pc:sldLayoutMkLst>
        </pc:sldLayoutChg>
      </pc:sldMasterChg>
    </pc:docChg>
  </pc:docChgLst>
  <pc:docChgLst>
    <pc:chgData name="Baker, Emily (STFC,DL,AST)" userId="S::emily.baker@stfc.ac.uk::cd63b128-5bbb-4867-bad5-e2b99d3ce767" providerId="AD" clId="Web-{743E1739-D9E6-73E5-7023-41CB3646CBDC}"/>
    <pc:docChg chg="modSld sldOrd">
      <pc:chgData name="Baker, Emily (STFC,DL,AST)" userId="S::emily.baker@stfc.ac.uk::cd63b128-5bbb-4867-bad5-e2b99d3ce767" providerId="AD" clId="Web-{743E1739-D9E6-73E5-7023-41CB3646CBDC}" dt="2020-09-22T08:44:43.083" v="51"/>
      <pc:docMkLst>
        <pc:docMk/>
      </pc:docMkLst>
      <pc:sldChg chg="modSp">
        <pc:chgData name="Baker, Emily (STFC,DL,AST)" userId="S::emily.baker@stfc.ac.uk::cd63b128-5bbb-4867-bad5-e2b99d3ce767" providerId="AD" clId="Web-{743E1739-D9E6-73E5-7023-41CB3646CBDC}" dt="2020-09-22T08:41:37.581" v="10" actId="20577"/>
        <pc:sldMkLst>
          <pc:docMk/>
          <pc:sldMk cId="3224382533" sldId="257"/>
        </pc:sldMkLst>
        <pc:spChg chg="mod">
          <ac:chgData name="Baker, Emily (STFC,DL,AST)" userId="S::emily.baker@stfc.ac.uk::cd63b128-5bbb-4867-bad5-e2b99d3ce767" providerId="AD" clId="Web-{743E1739-D9E6-73E5-7023-41CB3646CBDC}" dt="2020-09-22T08:41:37.581" v="10" actId="20577"/>
          <ac:spMkLst>
            <pc:docMk/>
            <pc:sldMk cId="3224382533" sldId="257"/>
            <ac:spMk id="12" creationId="{00000000-0000-0000-0000-000000000000}"/>
          </ac:spMkLst>
        </pc:spChg>
      </pc:sldChg>
      <pc:sldChg chg="ord">
        <pc:chgData name="Baker, Emily (STFC,DL,AST)" userId="S::emily.baker@stfc.ac.uk::cd63b128-5bbb-4867-bad5-e2b99d3ce767" providerId="AD" clId="Web-{743E1739-D9E6-73E5-7023-41CB3646CBDC}" dt="2020-09-22T08:44:43.083" v="51"/>
        <pc:sldMkLst>
          <pc:docMk/>
          <pc:sldMk cId="296948453" sldId="328"/>
        </pc:sldMkLst>
      </pc:sldChg>
      <pc:sldChg chg="ord">
        <pc:chgData name="Baker, Emily (STFC,DL,AST)" userId="S::emily.baker@stfc.ac.uk::cd63b128-5bbb-4867-bad5-e2b99d3ce767" providerId="AD" clId="Web-{743E1739-D9E6-73E5-7023-41CB3646CBDC}" dt="2020-09-22T08:43:40.488" v="13"/>
        <pc:sldMkLst>
          <pc:docMk/>
          <pc:sldMk cId="2857967657" sldId="330"/>
        </pc:sldMkLst>
      </pc:sldChg>
      <pc:sldChg chg="addSp modSp">
        <pc:chgData name="Baker, Emily (STFC,DL,AST)" userId="S::emily.baker@stfc.ac.uk::cd63b128-5bbb-4867-bad5-e2b99d3ce767" providerId="AD" clId="Web-{743E1739-D9E6-73E5-7023-41CB3646CBDC}" dt="2020-09-22T08:44:37.520" v="50" actId="1076"/>
        <pc:sldMkLst>
          <pc:docMk/>
          <pc:sldMk cId="244256866" sldId="331"/>
        </pc:sldMkLst>
        <pc:spChg chg="add mod">
          <ac:chgData name="Baker, Emily (STFC,DL,AST)" userId="S::emily.baker@stfc.ac.uk::cd63b128-5bbb-4867-bad5-e2b99d3ce767" providerId="AD" clId="Web-{743E1739-D9E6-73E5-7023-41CB3646CBDC}" dt="2020-09-22T08:44:37.520" v="50" actId="1076"/>
          <ac:spMkLst>
            <pc:docMk/>
            <pc:sldMk cId="244256866" sldId="331"/>
            <ac:spMk id="2" creationId="{CE8EF831-34E4-405B-B65E-38CBA367F841}"/>
          </ac:spMkLst>
        </pc:spChg>
        <pc:spChg chg="mod">
          <ac:chgData name="Baker, Emily (STFC,DL,AST)" userId="S::emily.baker@stfc.ac.uk::cd63b128-5bbb-4867-bad5-e2b99d3ce767" providerId="AD" clId="Web-{743E1739-D9E6-73E5-7023-41CB3646CBDC}" dt="2020-09-22T08:44:10.817" v="28" actId="20577"/>
          <ac:spMkLst>
            <pc:docMk/>
            <pc:sldMk cId="244256866" sldId="331"/>
            <ac:spMk id="5" creationId="{D7BE17AB-FEAE-1A42-84B8-5376345F5709}"/>
          </ac:spMkLst>
        </pc:spChg>
        <pc:spChg chg="mod">
          <ac:chgData name="Baker, Emily (STFC,DL,AST)" userId="S::emily.baker@stfc.ac.uk::cd63b128-5bbb-4867-bad5-e2b99d3ce767" providerId="AD" clId="Web-{743E1739-D9E6-73E5-7023-41CB3646CBDC}" dt="2020-09-22T08:44:14.098" v="31" actId="1076"/>
          <ac:spMkLst>
            <pc:docMk/>
            <pc:sldMk cId="244256866" sldId="331"/>
            <ac:spMk id="16" creationId="{00000000-0000-0000-0000-000000000000}"/>
          </ac:spMkLst>
        </pc:spChg>
      </pc:sldChg>
    </pc:docChg>
  </pc:docChgLst>
  <pc:docChgLst>
    <pc:chgData name="Baker, Emily (STFC,DL,AST)" userId="S::emily.baker@stfc.ac.uk::cd63b128-5bbb-4867-bad5-e2b99d3ce767" providerId="AD" clId="Web-{10011CBF-031B-04C8-D886-D59A20DB8E9B}"/>
    <pc:docChg chg="addSld delSld modSld">
      <pc:chgData name="Baker, Emily (STFC,DL,AST)" userId="S::emily.baker@stfc.ac.uk::cd63b128-5bbb-4867-bad5-e2b99d3ce767" providerId="AD" clId="Web-{10011CBF-031B-04C8-D886-D59A20DB8E9B}" dt="2021-10-11T08:35:33.982" v="28" actId="20577"/>
      <pc:docMkLst>
        <pc:docMk/>
      </pc:docMkLst>
      <pc:sldChg chg="modSp">
        <pc:chgData name="Baker, Emily (STFC,DL,AST)" userId="S::emily.baker@stfc.ac.uk::cd63b128-5bbb-4867-bad5-e2b99d3ce767" providerId="AD" clId="Web-{10011CBF-031B-04C8-D886-D59A20DB8E9B}" dt="2021-10-11T08:35:33.982" v="28" actId="20577"/>
        <pc:sldMkLst>
          <pc:docMk/>
          <pc:sldMk cId="3224382533" sldId="257"/>
        </pc:sldMkLst>
        <pc:spChg chg="mod">
          <ac:chgData name="Baker, Emily (STFC,DL,AST)" userId="S::emily.baker@stfc.ac.uk::cd63b128-5bbb-4867-bad5-e2b99d3ce767" providerId="AD" clId="Web-{10011CBF-031B-04C8-D886-D59A20DB8E9B}" dt="2021-10-11T08:35:33.982" v="28" actId="20577"/>
          <ac:spMkLst>
            <pc:docMk/>
            <pc:sldMk cId="3224382533" sldId="257"/>
            <ac:spMk id="12" creationId="{00000000-0000-0000-0000-000000000000}"/>
          </ac:spMkLst>
        </pc:spChg>
      </pc:sldChg>
      <pc:sldChg chg="modSp">
        <pc:chgData name="Baker, Emily (STFC,DL,AST)" userId="S::emily.baker@stfc.ac.uk::cd63b128-5bbb-4867-bad5-e2b99d3ce767" providerId="AD" clId="Web-{10011CBF-031B-04C8-D886-D59A20DB8E9B}" dt="2021-10-11T08:34:57.215" v="23" actId="20577"/>
        <pc:sldMkLst>
          <pc:docMk/>
          <pc:sldMk cId="3667547723" sldId="311"/>
        </pc:sldMkLst>
        <pc:spChg chg="mod">
          <ac:chgData name="Baker, Emily (STFC,DL,AST)" userId="S::emily.baker@stfc.ac.uk::cd63b128-5bbb-4867-bad5-e2b99d3ce767" providerId="AD" clId="Web-{10011CBF-031B-04C8-D886-D59A20DB8E9B}" dt="2021-10-11T08:34:57.215" v="23" actId="20577"/>
          <ac:spMkLst>
            <pc:docMk/>
            <pc:sldMk cId="3667547723" sldId="311"/>
            <ac:spMk id="16" creationId="{2422DBB9-7747-7041-8E78-C517CE8075C9}"/>
          </ac:spMkLst>
        </pc:spChg>
      </pc:sldChg>
      <pc:sldChg chg="modSp">
        <pc:chgData name="Baker, Emily (STFC,DL,AST)" userId="S::emily.baker@stfc.ac.uk::cd63b128-5bbb-4867-bad5-e2b99d3ce767" providerId="AD" clId="Web-{10011CBF-031B-04C8-D886-D59A20DB8E9B}" dt="2021-10-11T08:34:33.698" v="9" actId="20577"/>
        <pc:sldMkLst>
          <pc:docMk/>
          <pc:sldMk cId="2803321705" sldId="363"/>
        </pc:sldMkLst>
        <pc:spChg chg="mod">
          <ac:chgData name="Baker, Emily (STFC,DL,AST)" userId="S::emily.baker@stfc.ac.uk::cd63b128-5bbb-4867-bad5-e2b99d3ce767" providerId="AD" clId="Web-{10011CBF-031B-04C8-D886-D59A20DB8E9B}" dt="2021-10-11T08:34:33.698" v="9" actId="20577"/>
          <ac:spMkLst>
            <pc:docMk/>
            <pc:sldMk cId="2803321705" sldId="363"/>
            <ac:spMk id="3" creationId="{00000000-0000-0000-0000-000000000000}"/>
          </ac:spMkLst>
        </pc:spChg>
      </pc:sldChg>
      <pc:sldChg chg="del">
        <pc:chgData name="Baker, Emily (STFC,DL,AST)" userId="S::emily.baker@stfc.ac.uk::cd63b128-5bbb-4867-bad5-e2b99d3ce767" providerId="AD" clId="Web-{10011CBF-031B-04C8-D886-D59A20DB8E9B}" dt="2021-10-11T08:34:19.760" v="2"/>
        <pc:sldMkLst>
          <pc:docMk/>
          <pc:sldMk cId="425307636" sldId="364"/>
        </pc:sldMkLst>
      </pc:sldChg>
      <pc:sldChg chg="del">
        <pc:chgData name="Baker, Emily (STFC,DL,AST)" userId="S::emily.baker@stfc.ac.uk::cd63b128-5bbb-4867-bad5-e2b99d3ce767" providerId="AD" clId="Web-{10011CBF-031B-04C8-D886-D59A20DB8E9B}" dt="2021-10-11T08:34:18.478" v="1"/>
        <pc:sldMkLst>
          <pc:docMk/>
          <pc:sldMk cId="3226342274" sldId="365"/>
        </pc:sldMkLst>
      </pc:sldChg>
      <pc:sldChg chg="del">
        <pc:chgData name="Baker, Emily (STFC,DL,AST)" userId="S::emily.baker@stfc.ac.uk::cd63b128-5bbb-4867-bad5-e2b99d3ce767" providerId="AD" clId="Web-{10011CBF-031B-04C8-D886-D59A20DB8E9B}" dt="2021-10-11T08:34:19.963" v="3"/>
        <pc:sldMkLst>
          <pc:docMk/>
          <pc:sldMk cId="1980777696" sldId="366"/>
        </pc:sldMkLst>
      </pc:sldChg>
      <pc:sldChg chg="del">
        <pc:chgData name="Baker, Emily (STFC,DL,AST)" userId="S::emily.baker@stfc.ac.uk::cd63b128-5bbb-4867-bad5-e2b99d3ce767" providerId="AD" clId="Web-{10011CBF-031B-04C8-D886-D59A20DB8E9B}" dt="2021-10-11T08:34:25.448" v="7"/>
        <pc:sldMkLst>
          <pc:docMk/>
          <pc:sldMk cId="1434648320" sldId="367"/>
        </pc:sldMkLst>
      </pc:sldChg>
      <pc:sldChg chg="del">
        <pc:chgData name="Baker, Emily (STFC,DL,AST)" userId="S::emily.baker@stfc.ac.uk::cd63b128-5bbb-4867-bad5-e2b99d3ce767" providerId="AD" clId="Web-{10011CBF-031B-04C8-D886-D59A20DB8E9B}" dt="2021-10-11T08:34:52.340" v="18"/>
        <pc:sldMkLst>
          <pc:docMk/>
          <pc:sldMk cId="152540596" sldId="368"/>
        </pc:sldMkLst>
      </pc:sldChg>
      <pc:sldChg chg="add">
        <pc:chgData name="Baker, Emily (STFC,DL,AST)" userId="S::emily.baker@stfc.ac.uk::cd63b128-5bbb-4867-bad5-e2b99d3ce767" providerId="AD" clId="Web-{10011CBF-031B-04C8-D886-D59A20DB8E9B}" dt="2021-10-11T08:34:39.323" v="10"/>
        <pc:sldMkLst>
          <pc:docMk/>
          <pc:sldMk cId="2508581512" sldId="369"/>
        </pc:sldMkLst>
      </pc:sldChg>
      <pc:sldChg chg="del">
        <pc:chgData name="Baker, Emily (STFC,DL,AST)" userId="S::emily.baker@stfc.ac.uk::cd63b128-5bbb-4867-bad5-e2b99d3ce767" providerId="AD" clId="Web-{10011CBF-031B-04C8-D886-D59A20DB8E9B}" dt="2021-10-11T08:34:21.854" v="4"/>
        <pc:sldMkLst>
          <pc:docMk/>
          <pc:sldMk cId="1816939004" sldId="370"/>
        </pc:sldMkLst>
      </pc:sldChg>
      <pc:sldChg chg="add">
        <pc:chgData name="Baker, Emily (STFC,DL,AST)" userId="S::emily.baker@stfc.ac.uk::cd63b128-5bbb-4867-bad5-e2b99d3ce767" providerId="AD" clId="Web-{10011CBF-031B-04C8-D886-D59A20DB8E9B}" dt="2021-10-11T08:34:39.620" v="11"/>
        <pc:sldMkLst>
          <pc:docMk/>
          <pc:sldMk cId="3968392657" sldId="370"/>
        </pc:sldMkLst>
      </pc:sldChg>
      <pc:sldChg chg="del">
        <pc:chgData name="Baker, Emily (STFC,DL,AST)" userId="S::emily.baker@stfc.ac.uk::cd63b128-5bbb-4867-bad5-e2b99d3ce767" providerId="AD" clId="Web-{10011CBF-031B-04C8-D886-D59A20DB8E9B}" dt="2021-10-11T08:34:29.854" v="8"/>
        <pc:sldMkLst>
          <pc:docMk/>
          <pc:sldMk cId="2286423306" sldId="371"/>
        </pc:sldMkLst>
      </pc:sldChg>
      <pc:sldChg chg="add">
        <pc:chgData name="Baker, Emily (STFC,DL,AST)" userId="S::emily.baker@stfc.ac.uk::cd63b128-5bbb-4867-bad5-e2b99d3ce767" providerId="AD" clId="Web-{10011CBF-031B-04C8-D886-D59A20DB8E9B}" dt="2021-10-11T08:34:39.776" v="12"/>
        <pc:sldMkLst>
          <pc:docMk/>
          <pc:sldMk cId="3970219288" sldId="371"/>
        </pc:sldMkLst>
      </pc:sldChg>
      <pc:sldChg chg="add">
        <pc:chgData name="Baker, Emily (STFC,DL,AST)" userId="S::emily.baker@stfc.ac.uk::cd63b128-5bbb-4867-bad5-e2b99d3ce767" providerId="AD" clId="Web-{10011CBF-031B-04C8-D886-D59A20DB8E9B}" dt="2021-10-11T08:34:39.980" v="13"/>
        <pc:sldMkLst>
          <pc:docMk/>
          <pc:sldMk cId="182859093" sldId="372"/>
        </pc:sldMkLst>
      </pc:sldChg>
      <pc:sldChg chg="del">
        <pc:chgData name="Baker, Emily (STFC,DL,AST)" userId="S::emily.baker@stfc.ac.uk::cd63b128-5bbb-4867-bad5-e2b99d3ce767" providerId="AD" clId="Web-{10011CBF-031B-04C8-D886-D59A20DB8E9B}" dt="2021-10-11T08:34:22.869" v="5"/>
        <pc:sldMkLst>
          <pc:docMk/>
          <pc:sldMk cId="3038728527" sldId="372"/>
        </pc:sldMkLst>
      </pc:sldChg>
      <pc:sldChg chg="add">
        <pc:chgData name="Baker, Emily (STFC,DL,AST)" userId="S::emily.baker@stfc.ac.uk::cd63b128-5bbb-4867-bad5-e2b99d3ce767" providerId="AD" clId="Web-{10011CBF-031B-04C8-D886-D59A20DB8E9B}" dt="2021-10-11T08:34:40.308" v="14"/>
        <pc:sldMkLst>
          <pc:docMk/>
          <pc:sldMk cId="1865632644" sldId="373"/>
        </pc:sldMkLst>
      </pc:sldChg>
      <pc:sldChg chg="del">
        <pc:chgData name="Baker, Emily (STFC,DL,AST)" userId="S::emily.baker@stfc.ac.uk::cd63b128-5bbb-4867-bad5-e2b99d3ce767" providerId="AD" clId="Web-{10011CBF-031B-04C8-D886-D59A20DB8E9B}" dt="2021-10-11T08:34:23.572" v="6"/>
        <pc:sldMkLst>
          <pc:docMk/>
          <pc:sldMk cId="2606553534" sldId="373"/>
        </pc:sldMkLst>
      </pc:sldChg>
      <pc:sldChg chg="del">
        <pc:chgData name="Baker, Emily (STFC,DL,AST)" userId="S::emily.baker@stfc.ac.uk::cd63b128-5bbb-4867-bad5-e2b99d3ce767" providerId="AD" clId="Web-{10011CBF-031B-04C8-D886-D59A20DB8E9B}" dt="2021-10-11T08:34:16.494" v="0"/>
        <pc:sldMkLst>
          <pc:docMk/>
          <pc:sldMk cId="3912857541" sldId="375"/>
        </pc:sldMkLst>
      </pc:sldChg>
    </pc:docChg>
  </pc:docChgLst>
  <pc:docChgLst>
    <pc:chgData name="Baker, Emily (STFC,DL,AST)" userId="S::emily.baker@stfc.ac.uk::cd63b128-5bbb-4867-bad5-e2b99d3ce767" providerId="AD" clId="Web-{F6FFDE0A-CAD2-ADA8-1A88-6119A59EBDF1}"/>
    <pc:docChg chg="addSld delSld modSld addMainMaster">
      <pc:chgData name="Baker, Emily (STFC,DL,AST)" userId="S::emily.baker@stfc.ac.uk::cd63b128-5bbb-4867-bad5-e2b99d3ce767" providerId="AD" clId="Web-{F6FFDE0A-CAD2-ADA8-1A88-6119A59EBDF1}" dt="2022-10-05T10:10:06.727" v="51" actId="20577"/>
      <pc:docMkLst>
        <pc:docMk/>
      </pc:docMkLst>
      <pc:sldChg chg="modSp">
        <pc:chgData name="Baker, Emily (STFC,DL,AST)" userId="S::emily.baker@stfc.ac.uk::cd63b128-5bbb-4867-bad5-e2b99d3ce767" providerId="AD" clId="Web-{F6FFDE0A-CAD2-ADA8-1A88-6119A59EBDF1}" dt="2022-10-05T10:07:07.362" v="3" actId="20577"/>
        <pc:sldMkLst>
          <pc:docMk/>
          <pc:sldMk cId="3224382533" sldId="257"/>
        </pc:sldMkLst>
        <pc:spChg chg="mod">
          <ac:chgData name="Baker, Emily (STFC,DL,AST)" userId="S::emily.baker@stfc.ac.uk::cd63b128-5bbb-4867-bad5-e2b99d3ce767" providerId="AD" clId="Web-{F6FFDE0A-CAD2-ADA8-1A88-6119A59EBDF1}" dt="2022-10-05T10:07:07.362" v="3" actId="20577"/>
          <ac:spMkLst>
            <pc:docMk/>
            <pc:sldMk cId="3224382533" sldId="257"/>
            <ac:spMk id="12" creationId="{00000000-0000-0000-0000-000000000000}"/>
          </ac:spMkLst>
        </pc:spChg>
      </pc:sldChg>
      <pc:sldChg chg="modSp">
        <pc:chgData name="Baker, Emily (STFC,DL,AST)" userId="S::emily.baker@stfc.ac.uk::cd63b128-5bbb-4867-bad5-e2b99d3ce767" providerId="AD" clId="Web-{F6FFDE0A-CAD2-ADA8-1A88-6119A59EBDF1}" dt="2022-10-05T10:07:11.768" v="5" actId="20577"/>
        <pc:sldMkLst>
          <pc:docMk/>
          <pc:sldMk cId="3667547723" sldId="311"/>
        </pc:sldMkLst>
        <pc:spChg chg="mod">
          <ac:chgData name="Baker, Emily (STFC,DL,AST)" userId="S::emily.baker@stfc.ac.uk::cd63b128-5bbb-4867-bad5-e2b99d3ce767" providerId="AD" clId="Web-{F6FFDE0A-CAD2-ADA8-1A88-6119A59EBDF1}" dt="2022-10-05T10:07:11.768" v="5" actId="20577"/>
          <ac:spMkLst>
            <pc:docMk/>
            <pc:sldMk cId="3667547723" sldId="311"/>
            <ac:spMk id="16" creationId="{2422DBB9-7747-7041-8E78-C517CE8075C9}"/>
          </ac:spMkLst>
        </pc:spChg>
      </pc:sldChg>
      <pc:sldChg chg="addSp delSp modSp">
        <pc:chgData name="Baker, Emily (STFC,DL,AST)" userId="S::emily.baker@stfc.ac.uk::cd63b128-5bbb-4867-bad5-e2b99d3ce767" providerId="AD" clId="Web-{F6FFDE0A-CAD2-ADA8-1A88-6119A59EBDF1}" dt="2022-10-05T10:08:14.067" v="31"/>
        <pc:sldMkLst>
          <pc:docMk/>
          <pc:sldMk cId="212209105" sldId="317"/>
        </pc:sldMkLst>
        <pc:spChg chg="add del mod">
          <ac:chgData name="Baker, Emily (STFC,DL,AST)" userId="S::emily.baker@stfc.ac.uk::cd63b128-5bbb-4867-bad5-e2b99d3ce767" providerId="AD" clId="Web-{F6FFDE0A-CAD2-ADA8-1A88-6119A59EBDF1}" dt="2022-10-05T10:08:14.067" v="31"/>
          <ac:spMkLst>
            <pc:docMk/>
            <pc:sldMk cId="212209105" sldId="317"/>
            <ac:spMk id="2" creationId="{697968E2-2F96-063D-8934-185D65A51C1D}"/>
          </ac:spMkLst>
        </pc:spChg>
      </pc:sldChg>
      <pc:sldChg chg="del">
        <pc:chgData name="Baker, Emily (STFC,DL,AST)" userId="S::emily.baker@stfc.ac.uk::cd63b128-5bbb-4867-bad5-e2b99d3ce767" providerId="AD" clId="Web-{F6FFDE0A-CAD2-ADA8-1A88-6119A59EBDF1}" dt="2022-10-05T10:07:17.972" v="19"/>
        <pc:sldMkLst>
          <pc:docMk/>
          <pc:sldMk cId="369379001" sldId="319"/>
        </pc:sldMkLst>
      </pc:sldChg>
      <pc:sldChg chg="del">
        <pc:chgData name="Baker, Emily (STFC,DL,AST)" userId="S::emily.baker@stfc.ac.uk::cd63b128-5bbb-4867-bad5-e2b99d3ce767" providerId="AD" clId="Web-{F6FFDE0A-CAD2-ADA8-1A88-6119A59EBDF1}" dt="2022-10-05T10:07:17.956" v="11"/>
        <pc:sldMkLst>
          <pc:docMk/>
          <pc:sldMk cId="1336075928" sldId="323"/>
        </pc:sldMkLst>
      </pc:sldChg>
      <pc:sldChg chg="del">
        <pc:chgData name="Baker, Emily (STFC,DL,AST)" userId="S::emily.baker@stfc.ac.uk::cd63b128-5bbb-4867-bad5-e2b99d3ce767" providerId="AD" clId="Web-{F6FFDE0A-CAD2-ADA8-1A88-6119A59EBDF1}" dt="2022-10-05T10:07:17.987" v="28"/>
        <pc:sldMkLst>
          <pc:docMk/>
          <pc:sldMk cId="2149103315" sldId="329"/>
        </pc:sldMkLst>
      </pc:sldChg>
      <pc:sldChg chg="del">
        <pc:chgData name="Baker, Emily (STFC,DL,AST)" userId="S::emily.baker@stfc.ac.uk::cd63b128-5bbb-4867-bad5-e2b99d3ce767" providerId="AD" clId="Web-{F6FFDE0A-CAD2-ADA8-1A88-6119A59EBDF1}" dt="2022-10-05T10:07:17.956" v="12"/>
        <pc:sldMkLst>
          <pc:docMk/>
          <pc:sldMk cId="2296633818" sldId="330"/>
        </pc:sldMkLst>
      </pc:sldChg>
      <pc:sldChg chg="new del">
        <pc:chgData name="Baker, Emily (STFC,DL,AST)" userId="S::emily.baker@stfc.ac.uk::cd63b128-5bbb-4867-bad5-e2b99d3ce767" providerId="AD" clId="Web-{F6FFDE0A-CAD2-ADA8-1A88-6119A59EBDF1}" dt="2022-10-05T10:08:18.083" v="34"/>
        <pc:sldMkLst>
          <pc:docMk/>
          <pc:sldMk cId="2012334528" sldId="332"/>
        </pc:sldMkLst>
      </pc:sldChg>
      <pc:sldChg chg="del">
        <pc:chgData name="Baker, Emily (STFC,DL,AST)" userId="S::emily.baker@stfc.ac.uk::cd63b128-5bbb-4867-bad5-e2b99d3ce767" providerId="AD" clId="Web-{F6FFDE0A-CAD2-ADA8-1A88-6119A59EBDF1}" dt="2022-10-05T10:07:17.987" v="27"/>
        <pc:sldMkLst>
          <pc:docMk/>
          <pc:sldMk cId="2710700234" sldId="332"/>
        </pc:sldMkLst>
      </pc:sldChg>
      <pc:sldChg chg="del">
        <pc:chgData name="Baker, Emily (STFC,DL,AST)" userId="S::emily.baker@stfc.ac.uk::cd63b128-5bbb-4867-bad5-e2b99d3ce767" providerId="AD" clId="Web-{F6FFDE0A-CAD2-ADA8-1A88-6119A59EBDF1}" dt="2022-10-05T10:07:17.972" v="18"/>
        <pc:sldMkLst>
          <pc:docMk/>
          <pc:sldMk cId="1825016392" sldId="333"/>
        </pc:sldMkLst>
      </pc:sldChg>
      <pc:sldChg chg="modSp add">
        <pc:chgData name="Baker, Emily (STFC,DL,AST)" userId="S::emily.baker@stfc.ac.uk::cd63b128-5bbb-4867-bad5-e2b99d3ce767" providerId="AD" clId="Web-{F6FFDE0A-CAD2-ADA8-1A88-6119A59EBDF1}" dt="2022-10-05T10:10:06.727" v="51" actId="20577"/>
        <pc:sldMkLst>
          <pc:docMk/>
          <pc:sldMk cId="2796238656" sldId="333"/>
        </pc:sldMkLst>
        <pc:spChg chg="mod">
          <ac:chgData name="Baker, Emily (STFC,DL,AST)" userId="S::emily.baker@stfc.ac.uk::cd63b128-5bbb-4867-bad5-e2b99d3ce767" providerId="AD" clId="Web-{F6FFDE0A-CAD2-ADA8-1A88-6119A59EBDF1}" dt="2022-10-05T10:10:06.727" v="51" actId="20577"/>
          <ac:spMkLst>
            <pc:docMk/>
            <pc:sldMk cId="2796238656" sldId="333"/>
            <ac:spMk id="2" creationId="{BCE3756C-F6CC-4453-8C4A-CEF5C68CA04A}"/>
          </ac:spMkLst>
        </pc:spChg>
        <pc:spChg chg="mod">
          <ac:chgData name="Baker, Emily (STFC,DL,AST)" userId="S::emily.baker@stfc.ac.uk::cd63b128-5bbb-4867-bad5-e2b99d3ce767" providerId="AD" clId="Web-{F6FFDE0A-CAD2-ADA8-1A88-6119A59EBDF1}" dt="2022-10-05T10:08:44.693" v="47" actId="1076"/>
          <ac:spMkLst>
            <pc:docMk/>
            <pc:sldMk cId="2796238656" sldId="333"/>
            <ac:spMk id="3" creationId="{21D051E3-085E-4204-B5F0-5267BE79470D}"/>
          </ac:spMkLst>
        </pc:spChg>
        <pc:picChg chg="mod">
          <ac:chgData name="Baker, Emily (STFC,DL,AST)" userId="S::emily.baker@stfc.ac.uk::cd63b128-5bbb-4867-bad5-e2b99d3ce767" providerId="AD" clId="Web-{F6FFDE0A-CAD2-ADA8-1A88-6119A59EBDF1}" dt="2022-10-05T10:08:42.521" v="46" actId="1076"/>
          <ac:picMkLst>
            <pc:docMk/>
            <pc:sldMk cId="2796238656" sldId="333"/>
            <ac:picMk id="5" creationId="{4C6BD175-0D26-449F-A443-3A07C2A58579}"/>
          </ac:picMkLst>
        </pc:picChg>
      </pc:sldChg>
      <pc:sldChg chg="del">
        <pc:chgData name="Baker, Emily (STFC,DL,AST)" userId="S::emily.baker@stfc.ac.uk::cd63b128-5bbb-4867-bad5-e2b99d3ce767" providerId="AD" clId="Web-{F6FFDE0A-CAD2-ADA8-1A88-6119A59EBDF1}" dt="2022-10-05T10:07:17.956" v="10"/>
        <pc:sldMkLst>
          <pc:docMk/>
          <pc:sldMk cId="634942835" sldId="334"/>
        </pc:sldMkLst>
      </pc:sldChg>
      <pc:sldChg chg="del">
        <pc:chgData name="Baker, Emily (STFC,DL,AST)" userId="S::emily.baker@stfc.ac.uk::cd63b128-5bbb-4867-bad5-e2b99d3ce767" providerId="AD" clId="Web-{F6FFDE0A-CAD2-ADA8-1A88-6119A59EBDF1}" dt="2022-10-05T10:07:17.972" v="25"/>
        <pc:sldMkLst>
          <pc:docMk/>
          <pc:sldMk cId="2918298454" sldId="336"/>
        </pc:sldMkLst>
      </pc:sldChg>
      <pc:sldChg chg="del">
        <pc:chgData name="Baker, Emily (STFC,DL,AST)" userId="S::emily.baker@stfc.ac.uk::cd63b128-5bbb-4867-bad5-e2b99d3ce767" providerId="AD" clId="Web-{F6FFDE0A-CAD2-ADA8-1A88-6119A59EBDF1}" dt="2022-10-05T10:07:17.972" v="23"/>
        <pc:sldMkLst>
          <pc:docMk/>
          <pc:sldMk cId="1756671280" sldId="337"/>
        </pc:sldMkLst>
      </pc:sldChg>
      <pc:sldChg chg="del">
        <pc:chgData name="Baker, Emily (STFC,DL,AST)" userId="S::emily.baker@stfc.ac.uk::cd63b128-5bbb-4867-bad5-e2b99d3ce767" providerId="AD" clId="Web-{F6FFDE0A-CAD2-ADA8-1A88-6119A59EBDF1}" dt="2022-10-05T10:07:17.972" v="24"/>
        <pc:sldMkLst>
          <pc:docMk/>
          <pc:sldMk cId="1850473225" sldId="338"/>
        </pc:sldMkLst>
      </pc:sldChg>
      <pc:sldChg chg="del">
        <pc:chgData name="Baker, Emily (STFC,DL,AST)" userId="S::emily.baker@stfc.ac.uk::cd63b128-5bbb-4867-bad5-e2b99d3ce767" providerId="AD" clId="Web-{F6FFDE0A-CAD2-ADA8-1A88-6119A59EBDF1}" dt="2022-10-05T10:07:17.987" v="26"/>
        <pc:sldMkLst>
          <pc:docMk/>
          <pc:sldMk cId="2822486550" sldId="340"/>
        </pc:sldMkLst>
      </pc:sldChg>
      <pc:sldChg chg="del">
        <pc:chgData name="Baker, Emily (STFC,DL,AST)" userId="S::emily.baker@stfc.ac.uk::cd63b128-5bbb-4867-bad5-e2b99d3ce767" providerId="AD" clId="Web-{F6FFDE0A-CAD2-ADA8-1A88-6119A59EBDF1}" dt="2022-10-05T10:07:17.972" v="21"/>
        <pc:sldMkLst>
          <pc:docMk/>
          <pc:sldMk cId="338964602" sldId="341"/>
        </pc:sldMkLst>
      </pc:sldChg>
      <pc:sldChg chg="del">
        <pc:chgData name="Baker, Emily (STFC,DL,AST)" userId="S::emily.baker@stfc.ac.uk::cd63b128-5bbb-4867-bad5-e2b99d3ce767" providerId="AD" clId="Web-{F6FFDE0A-CAD2-ADA8-1A88-6119A59EBDF1}" dt="2022-10-05T10:07:15.425" v="6"/>
        <pc:sldMkLst>
          <pc:docMk/>
          <pc:sldMk cId="2846232990" sldId="344"/>
        </pc:sldMkLst>
      </pc:sldChg>
      <pc:sldChg chg="del">
        <pc:chgData name="Baker, Emily (STFC,DL,AST)" userId="S::emily.baker@stfc.ac.uk::cd63b128-5bbb-4867-bad5-e2b99d3ce767" providerId="AD" clId="Web-{F6FFDE0A-CAD2-ADA8-1A88-6119A59EBDF1}" dt="2022-10-05T10:07:17.972" v="20"/>
        <pc:sldMkLst>
          <pc:docMk/>
          <pc:sldMk cId="3213460301" sldId="345"/>
        </pc:sldMkLst>
      </pc:sldChg>
      <pc:sldChg chg="del">
        <pc:chgData name="Baker, Emily (STFC,DL,AST)" userId="S::emily.baker@stfc.ac.uk::cd63b128-5bbb-4867-bad5-e2b99d3ce767" providerId="AD" clId="Web-{F6FFDE0A-CAD2-ADA8-1A88-6119A59EBDF1}" dt="2022-10-05T10:07:17.956" v="9"/>
        <pc:sldMkLst>
          <pc:docMk/>
          <pc:sldMk cId="4108759259" sldId="346"/>
        </pc:sldMkLst>
      </pc:sldChg>
      <pc:sldChg chg="del">
        <pc:chgData name="Baker, Emily (STFC,DL,AST)" userId="S::emily.baker@stfc.ac.uk::cd63b128-5bbb-4867-bad5-e2b99d3ce767" providerId="AD" clId="Web-{F6FFDE0A-CAD2-ADA8-1A88-6119A59EBDF1}" dt="2022-10-05T10:07:17.956" v="8"/>
        <pc:sldMkLst>
          <pc:docMk/>
          <pc:sldMk cId="1000106266" sldId="347"/>
        </pc:sldMkLst>
      </pc:sldChg>
      <pc:sldChg chg="del">
        <pc:chgData name="Baker, Emily (STFC,DL,AST)" userId="S::emily.baker@stfc.ac.uk::cd63b128-5bbb-4867-bad5-e2b99d3ce767" providerId="AD" clId="Web-{F6FFDE0A-CAD2-ADA8-1A88-6119A59EBDF1}" dt="2022-10-05T10:07:17.956" v="7"/>
        <pc:sldMkLst>
          <pc:docMk/>
          <pc:sldMk cId="2004679512" sldId="348"/>
        </pc:sldMkLst>
      </pc:sldChg>
      <pc:sldChg chg="del">
        <pc:chgData name="Baker, Emily (STFC,DL,AST)" userId="S::emily.baker@stfc.ac.uk::cd63b128-5bbb-4867-bad5-e2b99d3ce767" providerId="AD" clId="Web-{F6FFDE0A-CAD2-ADA8-1A88-6119A59EBDF1}" dt="2022-10-05T10:07:17.956" v="13"/>
        <pc:sldMkLst>
          <pc:docMk/>
          <pc:sldMk cId="2171119735" sldId="349"/>
        </pc:sldMkLst>
      </pc:sldChg>
      <pc:sldChg chg="del">
        <pc:chgData name="Baker, Emily (STFC,DL,AST)" userId="S::emily.baker@stfc.ac.uk::cd63b128-5bbb-4867-bad5-e2b99d3ce767" providerId="AD" clId="Web-{F6FFDE0A-CAD2-ADA8-1A88-6119A59EBDF1}" dt="2022-10-05T10:07:17.972" v="17"/>
        <pc:sldMkLst>
          <pc:docMk/>
          <pc:sldMk cId="1083456502" sldId="350"/>
        </pc:sldMkLst>
      </pc:sldChg>
      <pc:sldChg chg="del">
        <pc:chgData name="Baker, Emily (STFC,DL,AST)" userId="S::emily.baker@stfc.ac.uk::cd63b128-5bbb-4867-bad5-e2b99d3ce767" providerId="AD" clId="Web-{F6FFDE0A-CAD2-ADA8-1A88-6119A59EBDF1}" dt="2022-10-05T10:07:17.972" v="16"/>
        <pc:sldMkLst>
          <pc:docMk/>
          <pc:sldMk cId="652533198" sldId="351"/>
        </pc:sldMkLst>
      </pc:sldChg>
      <pc:sldChg chg="del">
        <pc:chgData name="Baker, Emily (STFC,DL,AST)" userId="S::emily.baker@stfc.ac.uk::cd63b128-5bbb-4867-bad5-e2b99d3ce767" providerId="AD" clId="Web-{F6FFDE0A-CAD2-ADA8-1A88-6119A59EBDF1}" dt="2022-10-05T10:07:17.956" v="15"/>
        <pc:sldMkLst>
          <pc:docMk/>
          <pc:sldMk cId="4124159968" sldId="352"/>
        </pc:sldMkLst>
      </pc:sldChg>
      <pc:sldChg chg="del">
        <pc:chgData name="Baker, Emily (STFC,DL,AST)" userId="S::emily.baker@stfc.ac.uk::cd63b128-5bbb-4867-bad5-e2b99d3ce767" providerId="AD" clId="Web-{F6FFDE0A-CAD2-ADA8-1A88-6119A59EBDF1}" dt="2022-10-05T10:07:17.972" v="22"/>
        <pc:sldMkLst>
          <pc:docMk/>
          <pc:sldMk cId="4011133673" sldId="353"/>
        </pc:sldMkLst>
      </pc:sldChg>
      <pc:sldChg chg="del">
        <pc:chgData name="Baker, Emily (STFC,DL,AST)" userId="S::emily.baker@stfc.ac.uk::cd63b128-5bbb-4867-bad5-e2b99d3ce767" providerId="AD" clId="Web-{F6FFDE0A-CAD2-ADA8-1A88-6119A59EBDF1}" dt="2022-10-05T10:07:17.956" v="14"/>
        <pc:sldMkLst>
          <pc:docMk/>
          <pc:sldMk cId="4219987290" sldId="354"/>
        </pc:sldMkLst>
      </pc:sldChg>
      <pc:sldMasterChg chg="add addSldLayout">
        <pc:chgData name="Baker, Emily (STFC,DL,AST)" userId="S::emily.baker@stfc.ac.uk::cd63b128-5bbb-4867-bad5-e2b99d3ce767" providerId="AD" clId="Web-{F6FFDE0A-CAD2-ADA8-1A88-6119A59EBDF1}" dt="2022-10-05T10:08:16.630" v="33"/>
        <pc:sldMasterMkLst>
          <pc:docMk/>
          <pc:sldMasterMk cId="114190232" sldId="2147483930"/>
        </pc:sldMasterMkLst>
        <pc:sldLayoutChg chg="add">
          <pc:chgData name="Baker, Emily (STFC,DL,AST)" userId="S::emily.baker@stfc.ac.uk::cd63b128-5bbb-4867-bad5-e2b99d3ce767" providerId="AD" clId="Web-{F6FFDE0A-CAD2-ADA8-1A88-6119A59EBDF1}" dt="2022-10-05T10:08:16.630" v="33"/>
          <pc:sldLayoutMkLst>
            <pc:docMk/>
            <pc:sldMasterMk cId="114190232" sldId="2147483930"/>
            <pc:sldLayoutMk cId="3788032824" sldId="2147483931"/>
          </pc:sldLayoutMkLst>
        </pc:sldLayoutChg>
        <pc:sldLayoutChg chg="add">
          <pc:chgData name="Baker, Emily (STFC,DL,AST)" userId="S::emily.baker@stfc.ac.uk::cd63b128-5bbb-4867-bad5-e2b99d3ce767" providerId="AD" clId="Web-{F6FFDE0A-CAD2-ADA8-1A88-6119A59EBDF1}" dt="2022-10-05T10:08:16.630" v="33"/>
          <pc:sldLayoutMkLst>
            <pc:docMk/>
            <pc:sldMasterMk cId="114190232" sldId="2147483930"/>
            <pc:sldLayoutMk cId="1698857378" sldId="2147483932"/>
          </pc:sldLayoutMkLst>
        </pc:sldLayoutChg>
        <pc:sldLayoutChg chg="add">
          <pc:chgData name="Baker, Emily (STFC,DL,AST)" userId="S::emily.baker@stfc.ac.uk::cd63b128-5bbb-4867-bad5-e2b99d3ce767" providerId="AD" clId="Web-{F6FFDE0A-CAD2-ADA8-1A88-6119A59EBDF1}" dt="2022-10-05T10:08:16.630" v="33"/>
          <pc:sldLayoutMkLst>
            <pc:docMk/>
            <pc:sldMasterMk cId="114190232" sldId="2147483930"/>
            <pc:sldLayoutMk cId="656881818" sldId="2147483933"/>
          </pc:sldLayoutMkLst>
        </pc:sldLayoutChg>
        <pc:sldLayoutChg chg="add">
          <pc:chgData name="Baker, Emily (STFC,DL,AST)" userId="S::emily.baker@stfc.ac.uk::cd63b128-5bbb-4867-bad5-e2b99d3ce767" providerId="AD" clId="Web-{F6FFDE0A-CAD2-ADA8-1A88-6119A59EBDF1}" dt="2022-10-05T10:08:16.630" v="33"/>
          <pc:sldLayoutMkLst>
            <pc:docMk/>
            <pc:sldMasterMk cId="114190232" sldId="2147483930"/>
            <pc:sldLayoutMk cId="584393037" sldId="2147483934"/>
          </pc:sldLayoutMkLst>
        </pc:sldLayoutChg>
        <pc:sldLayoutChg chg="add">
          <pc:chgData name="Baker, Emily (STFC,DL,AST)" userId="S::emily.baker@stfc.ac.uk::cd63b128-5bbb-4867-bad5-e2b99d3ce767" providerId="AD" clId="Web-{F6FFDE0A-CAD2-ADA8-1A88-6119A59EBDF1}" dt="2022-10-05T10:08:16.630" v="33"/>
          <pc:sldLayoutMkLst>
            <pc:docMk/>
            <pc:sldMasterMk cId="114190232" sldId="2147483930"/>
            <pc:sldLayoutMk cId="1447169922" sldId="2147483935"/>
          </pc:sldLayoutMkLst>
        </pc:sldLayoutChg>
        <pc:sldLayoutChg chg="add">
          <pc:chgData name="Baker, Emily (STFC,DL,AST)" userId="S::emily.baker@stfc.ac.uk::cd63b128-5bbb-4867-bad5-e2b99d3ce767" providerId="AD" clId="Web-{F6FFDE0A-CAD2-ADA8-1A88-6119A59EBDF1}" dt="2022-10-05T10:08:16.630" v="33"/>
          <pc:sldLayoutMkLst>
            <pc:docMk/>
            <pc:sldMasterMk cId="114190232" sldId="2147483930"/>
            <pc:sldLayoutMk cId="892733899" sldId="2147483936"/>
          </pc:sldLayoutMkLst>
        </pc:sldLayoutChg>
        <pc:sldLayoutChg chg="add">
          <pc:chgData name="Baker, Emily (STFC,DL,AST)" userId="S::emily.baker@stfc.ac.uk::cd63b128-5bbb-4867-bad5-e2b99d3ce767" providerId="AD" clId="Web-{F6FFDE0A-CAD2-ADA8-1A88-6119A59EBDF1}" dt="2022-10-05T10:08:16.630" v="33"/>
          <pc:sldLayoutMkLst>
            <pc:docMk/>
            <pc:sldMasterMk cId="114190232" sldId="2147483930"/>
            <pc:sldLayoutMk cId="3793715446" sldId="2147483937"/>
          </pc:sldLayoutMkLst>
        </pc:sldLayoutChg>
        <pc:sldLayoutChg chg="add">
          <pc:chgData name="Baker, Emily (STFC,DL,AST)" userId="S::emily.baker@stfc.ac.uk::cd63b128-5bbb-4867-bad5-e2b99d3ce767" providerId="AD" clId="Web-{F6FFDE0A-CAD2-ADA8-1A88-6119A59EBDF1}" dt="2022-10-05T10:08:16.630" v="33"/>
          <pc:sldLayoutMkLst>
            <pc:docMk/>
            <pc:sldMasterMk cId="114190232" sldId="2147483930"/>
            <pc:sldLayoutMk cId="285208483" sldId="2147483938"/>
          </pc:sldLayoutMkLst>
        </pc:sldLayoutChg>
        <pc:sldLayoutChg chg="add">
          <pc:chgData name="Baker, Emily (STFC,DL,AST)" userId="S::emily.baker@stfc.ac.uk::cd63b128-5bbb-4867-bad5-e2b99d3ce767" providerId="AD" clId="Web-{F6FFDE0A-CAD2-ADA8-1A88-6119A59EBDF1}" dt="2022-10-05T10:08:16.630" v="33"/>
          <pc:sldLayoutMkLst>
            <pc:docMk/>
            <pc:sldMasterMk cId="114190232" sldId="2147483930"/>
            <pc:sldLayoutMk cId="884664640" sldId="2147483939"/>
          </pc:sldLayoutMkLst>
        </pc:sldLayoutChg>
        <pc:sldLayoutChg chg="add">
          <pc:chgData name="Baker, Emily (STFC,DL,AST)" userId="S::emily.baker@stfc.ac.uk::cd63b128-5bbb-4867-bad5-e2b99d3ce767" providerId="AD" clId="Web-{F6FFDE0A-CAD2-ADA8-1A88-6119A59EBDF1}" dt="2022-10-05T10:08:16.630" v="33"/>
          <pc:sldLayoutMkLst>
            <pc:docMk/>
            <pc:sldMasterMk cId="114190232" sldId="2147483930"/>
            <pc:sldLayoutMk cId="1965340630" sldId="2147483940"/>
          </pc:sldLayoutMkLst>
        </pc:sldLayoutChg>
        <pc:sldLayoutChg chg="add">
          <pc:chgData name="Baker, Emily (STFC,DL,AST)" userId="S::emily.baker@stfc.ac.uk::cd63b128-5bbb-4867-bad5-e2b99d3ce767" providerId="AD" clId="Web-{F6FFDE0A-CAD2-ADA8-1A88-6119A59EBDF1}" dt="2022-10-05T10:08:16.630" v="33"/>
          <pc:sldLayoutMkLst>
            <pc:docMk/>
            <pc:sldMasterMk cId="114190232" sldId="2147483930"/>
            <pc:sldLayoutMk cId="3249356488" sldId="2147483941"/>
          </pc:sldLayoutMkLst>
        </pc:sldLayoutChg>
      </pc:sldMasterChg>
    </pc:docChg>
  </pc:docChgLst>
  <pc:docChgLst>
    <pc:chgData name="Baker, Emily (STFC,DL,AST)" userId="S::emily.baker@stfc.ac.uk::cd63b128-5bbb-4867-bad5-e2b99d3ce767" providerId="AD" clId="Web-{1B09B44C-D386-1928-3037-D24712D5876E}"/>
    <pc:docChg chg="addSld modSld sldOrd">
      <pc:chgData name="Baker, Emily (STFC,DL,AST)" userId="S::emily.baker@stfc.ac.uk::cd63b128-5bbb-4867-bad5-e2b99d3ce767" providerId="AD" clId="Web-{1B09B44C-D386-1928-3037-D24712D5876E}" dt="2022-09-08T10:28:45.572" v="236" actId="14100"/>
      <pc:docMkLst>
        <pc:docMk/>
      </pc:docMkLst>
      <pc:sldChg chg="modSp">
        <pc:chgData name="Baker, Emily (STFC,DL,AST)" userId="S::emily.baker@stfc.ac.uk::cd63b128-5bbb-4867-bad5-e2b99d3ce767" providerId="AD" clId="Web-{1B09B44C-D386-1928-3037-D24712D5876E}" dt="2022-09-08T10:26:08.538" v="175" actId="20577"/>
        <pc:sldMkLst>
          <pc:docMk/>
          <pc:sldMk cId="3667547723" sldId="311"/>
        </pc:sldMkLst>
        <pc:spChg chg="mod">
          <ac:chgData name="Baker, Emily (STFC,DL,AST)" userId="S::emily.baker@stfc.ac.uk::cd63b128-5bbb-4867-bad5-e2b99d3ce767" providerId="AD" clId="Web-{1B09B44C-D386-1928-3037-D24712D5876E}" dt="2022-09-08T10:26:08.538" v="175" actId="20577"/>
          <ac:spMkLst>
            <pc:docMk/>
            <pc:sldMk cId="3667547723" sldId="311"/>
            <ac:spMk id="16" creationId="{2422DBB9-7747-7041-8E78-C517CE8075C9}"/>
          </ac:spMkLst>
        </pc:spChg>
      </pc:sldChg>
      <pc:sldChg chg="modSp ord">
        <pc:chgData name="Baker, Emily (STFC,DL,AST)" userId="S::emily.baker@stfc.ac.uk::cd63b128-5bbb-4867-bad5-e2b99d3ce767" providerId="AD" clId="Web-{1B09B44C-D386-1928-3037-D24712D5876E}" dt="2022-09-08T07:34:45.172" v="16" actId="1076"/>
        <pc:sldMkLst>
          <pc:docMk/>
          <pc:sldMk cId="1336075928" sldId="323"/>
        </pc:sldMkLst>
        <pc:spChg chg="mod">
          <ac:chgData name="Baker, Emily (STFC,DL,AST)" userId="S::emily.baker@stfc.ac.uk::cd63b128-5bbb-4867-bad5-e2b99d3ce767" providerId="AD" clId="Web-{1B09B44C-D386-1928-3037-D24712D5876E}" dt="2022-09-08T07:34:45.172" v="16" actId="1076"/>
          <ac:spMkLst>
            <pc:docMk/>
            <pc:sldMk cId="1336075928" sldId="323"/>
            <ac:spMk id="8" creationId="{A1A39C34-E01A-FD49-8603-2E8AE6BB5606}"/>
          </ac:spMkLst>
        </pc:spChg>
      </pc:sldChg>
      <pc:sldChg chg="modSp">
        <pc:chgData name="Baker, Emily (STFC,DL,AST)" userId="S::emily.baker@stfc.ac.uk::cd63b128-5bbb-4867-bad5-e2b99d3ce767" providerId="AD" clId="Web-{1B09B44C-D386-1928-3037-D24712D5876E}" dt="2022-09-08T07:35:06.313" v="22" actId="1076"/>
        <pc:sldMkLst>
          <pc:docMk/>
          <pc:sldMk cId="2296633818" sldId="330"/>
        </pc:sldMkLst>
        <pc:graphicFrameChg chg="mod modGraphic">
          <ac:chgData name="Baker, Emily (STFC,DL,AST)" userId="S::emily.baker@stfc.ac.uk::cd63b128-5bbb-4867-bad5-e2b99d3ce767" providerId="AD" clId="Web-{1B09B44C-D386-1928-3037-D24712D5876E}" dt="2022-09-08T07:35:06.313" v="22" actId="1076"/>
          <ac:graphicFrameMkLst>
            <pc:docMk/>
            <pc:sldMk cId="2296633818" sldId="330"/>
            <ac:graphicFrameMk id="8" creationId="{CB4F03FF-D554-4BB7-6A58-FAAC3EC18D39}"/>
          </ac:graphicFrameMkLst>
        </pc:graphicFrameChg>
      </pc:sldChg>
      <pc:sldChg chg="modSp">
        <pc:chgData name="Baker, Emily (STFC,DL,AST)" userId="S::emily.baker@stfc.ac.uk::cd63b128-5bbb-4867-bad5-e2b99d3ce767" providerId="AD" clId="Web-{1B09B44C-D386-1928-3037-D24712D5876E}" dt="2022-09-08T10:26:59.726" v="201" actId="14100"/>
        <pc:sldMkLst>
          <pc:docMk/>
          <pc:sldMk cId="2710700234" sldId="332"/>
        </pc:sldMkLst>
        <pc:spChg chg="mod">
          <ac:chgData name="Baker, Emily (STFC,DL,AST)" userId="S::emily.baker@stfc.ac.uk::cd63b128-5bbb-4867-bad5-e2b99d3ce767" providerId="AD" clId="Web-{1B09B44C-D386-1928-3037-D24712D5876E}" dt="2022-09-08T10:26:59.726" v="201" actId="14100"/>
          <ac:spMkLst>
            <pc:docMk/>
            <pc:sldMk cId="2710700234" sldId="332"/>
            <ac:spMk id="2" creationId="{E4195EB9-0469-D0C3-D888-08713B2A2A90}"/>
          </ac:spMkLst>
        </pc:spChg>
      </pc:sldChg>
      <pc:sldChg chg="add">
        <pc:chgData name="Baker, Emily (STFC,DL,AST)" userId="S::emily.baker@stfc.ac.uk::cd63b128-5bbb-4867-bad5-e2b99d3ce767" providerId="AD" clId="Web-{1B09B44C-D386-1928-3037-D24712D5876E}" dt="2022-09-08T07:34:36.391" v="9"/>
        <pc:sldMkLst>
          <pc:docMk/>
          <pc:sldMk cId="1825016392" sldId="333"/>
        </pc:sldMkLst>
      </pc:sldChg>
      <pc:sldChg chg="addSp delSp modSp add">
        <pc:chgData name="Baker, Emily (STFC,DL,AST)" userId="S::emily.baker@stfc.ac.uk::cd63b128-5bbb-4867-bad5-e2b99d3ce767" providerId="AD" clId="Web-{1B09B44C-D386-1928-3037-D24712D5876E}" dt="2022-09-08T10:25:57.944" v="173" actId="1076"/>
        <pc:sldMkLst>
          <pc:docMk/>
          <pc:sldMk cId="634942835" sldId="334"/>
        </pc:sldMkLst>
        <pc:spChg chg="mod">
          <ac:chgData name="Baker, Emily (STFC,DL,AST)" userId="S::emily.baker@stfc.ac.uk::cd63b128-5bbb-4867-bad5-e2b99d3ce767" providerId="AD" clId="Web-{1B09B44C-D386-1928-3037-D24712D5876E}" dt="2022-09-08T07:41:20.634" v="156" actId="1076"/>
          <ac:spMkLst>
            <pc:docMk/>
            <pc:sldMk cId="634942835" sldId="334"/>
            <ac:spMk id="2" creationId="{426AB773-536D-290D-94CC-A65CE2349804}"/>
          </ac:spMkLst>
        </pc:spChg>
        <pc:spChg chg="mod">
          <ac:chgData name="Baker, Emily (STFC,DL,AST)" userId="S::emily.baker@stfc.ac.uk::cd63b128-5bbb-4867-bad5-e2b99d3ce767" providerId="AD" clId="Web-{1B09B44C-D386-1928-3037-D24712D5876E}" dt="2022-09-08T07:41:54.104" v="159" actId="20577"/>
          <ac:spMkLst>
            <pc:docMk/>
            <pc:sldMk cId="634942835" sldId="334"/>
            <ac:spMk id="3" creationId="{4F890382-6ED1-6201-A4F7-39DCD824A6B9}"/>
          </ac:spMkLst>
        </pc:spChg>
        <pc:spChg chg="del">
          <ac:chgData name="Baker, Emily (STFC,DL,AST)" userId="S::emily.baker@stfc.ac.uk::cd63b128-5bbb-4867-bad5-e2b99d3ce767" providerId="AD" clId="Web-{1B09B44C-D386-1928-3037-D24712D5876E}" dt="2022-09-08T07:35:12.313" v="24"/>
          <ac:spMkLst>
            <pc:docMk/>
            <pc:sldMk cId="634942835" sldId="334"/>
            <ac:spMk id="4" creationId="{FCD61C17-E7CA-2F39-0809-011FAF8EE47D}"/>
          </ac:spMkLst>
        </pc:spChg>
        <pc:spChg chg="add del mod">
          <ac:chgData name="Baker, Emily (STFC,DL,AST)" userId="S::emily.baker@stfc.ac.uk::cd63b128-5bbb-4867-bad5-e2b99d3ce767" providerId="AD" clId="Web-{1B09B44C-D386-1928-3037-D24712D5876E}" dt="2022-09-08T07:40:56.165" v="138"/>
          <ac:spMkLst>
            <pc:docMk/>
            <pc:sldMk cId="634942835" sldId="334"/>
            <ac:spMk id="5" creationId="{FFBE9FA6-B640-6F52-B967-D2EF4F987353}"/>
          </ac:spMkLst>
        </pc:spChg>
        <pc:graphicFrameChg chg="del">
          <ac:chgData name="Baker, Emily (STFC,DL,AST)" userId="S::emily.baker@stfc.ac.uk::cd63b128-5bbb-4867-bad5-e2b99d3ce767" providerId="AD" clId="Web-{1B09B44C-D386-1928-3037-D24712D5876E}" dt="2022-09-08T07:35:11.110" v="23"/>
          <ac:graphicFrameMkLst>
            <pc:docMk/>
            <pc:sldMk cId="634942835" sldId="334"/>
            <ac:graphicFrameMk id="8" creationId="{CB4F03FF-D554-4BB7-6A58-FAAC3EC18D39}"/>
          </ac:graphicFrameMkLst>
        </pc:graphicFrameChg>
        <pc:picChg chg="add mod">
          <ac:chgData name="Baker, Emily (STFC,DL,AST)" userId="S::emily.baker@stfc.ac.uk::cd63b128-5bbb-4867-bad5-e2b99d3ce767" providerId="AD" clId="Web-{1B09B44C-D386-1928-3037-D24712D5876E}" dt="2022-09-08T10:25:57.944" v="173" actId="1076"/>
          <ac:picMkLst>
            <pc:docMk/>
            <pc:sldMk cId="634942835" sldId="334"/>
            <ac:picMk id="4" creationId="{1022B59F-83DC-C55D-81FF-A8CB9938404F}"/>
          </ac:picMkLst>
        </pc:picChg>
        <pc:picChg chg="add del mod">
          <ac:chgData name="Baker, Emily (STFC,DL,AST)" userId="S::emily.baker@stfc.ac.uk::cd63b128-5bbb-4867-bad5-e2b99d3ce767" providerId="AD" clId="Web-{1B09B44C-D386-1928-3037-D24712D5876E}" dt="2022-09-08T07:51:41.476" v="169"/>
          <ac:picMkLst>
            <pc:docMk/>
            <pc:sldMk cId="634942835" sldId="334"/>
            <ac:picMk id="6" creationId="{1C204ED1-0DE7-864B-295D-06CF27041FA9}"/>
          </ac:picMkLst>
        </pc:picChg>
      </pc:sldChg>
      <pc:sldChg chg="modSp add">
        <pc:chgData name="Baker, Emily (STFC,DL,AST)" userId="S::emily.baker@stfc.ac.uk::cd63b128-5bbb-4867-bad5-e2b99d3ce767" providerId="AD" clId="Web-{1B09B44C-D386-1928-3037-D24712D5876E}" dt="2022-09-08T10:27:17.820" v="213" actId="20577"/>
        <pc:sldMkLst>
          <pc:docMk/>
          <pc:sldMk cId="1012171270" sldId="335"/>
        </pc:sldMkLst>
        <pc:spChg chg="mod">
          <ac:chgData name="Baker, Emily (STFC,DL,AST)" userId="S::emily.baker@stfc.ac.uk::cd63b128-5bbb-4867-bad5-e2b99d3ce767" providerId="AD" clId="Web-{1B09B44C-D386-1928-3037-D24712D5876E}" dt="2022-09-08T10:27:17.820" v="213" actId="20577"/>
          <ac:spMkLst>
            <pc:docMk/>
            <pc:sldMk cId="1012171270" sldId="335"/>
            <ac:spMk id="2" creationId="{E4195EB9-0469-D0C3-D888-08713B2A2A90}"/>
          </ac:spMkLst>
        </pc:spChg>
      </pc:sldChg>
      <pc:sldChg chg="modSp add">
        <pc:chgData name="Baker, Emily (STFC,DL,AST)" userId="S::emily.baker@stfc.ac.uk::cd63b128-5bbb-4867-bad5-e2b99d3ce767" providerId="AD" clId="Web-{1B09B44C-D386-1928-3037-D24712D5876E}" dt="2022-09-08T10:27:49.696" v="222" actId="20577"/>
        <pc:sldMkLst>
          <pc:docMk/>
          <pc:sldMk cId="2918298454" sldId="336"/>
        </pc:sldMkLst>
        <pc:spChg chg="mod">
          <ac:chgData name="Baker, Emily (STFC,DL,AST)" userId="S::emily.baker@stfc.ac.uk::cd63b128-5bbb-4867-bad5-e2b99d3ce767" providerId="AD" clId="Web-{1B09B44C-D386-1928-3037-D24712D5876E}" dt="2022-09-08T10:27:49.696" v="222" actId="20577"/>
          <ac:spMkLst>
            <pc:docMk/>
            <pc:sldMk cId="2918298454" sldId="336"/>
            <ac:spMk id="2" creationId="{E4195EB9-0469-D0C3-D888-08713B2A2A90}"/>
          </ac:spMkLst>
        </pc:spChg>
      </pc:sldChg>
      <pc:sldChg chg="modSp add">
        <pc:chgData name="Baker, Emily (STFC,DL,AST)" userId="S::emily.baker@stfc.ac.uk::cd63b128-5bbb-4867-bad5-e2b99d3ce767" providerId="AD" clId="Web-{1B09B44C-D386-1928-3037-D24712D5876E}" dt="2022-09-08T10:28:45.572" v="236" actId="14100"/>
        <pc:sldMkLst>
          <pc:docMk/>
          <pc:sldMk cId="1756671280" sldId="337"/>
        </pc:sldMkLst>
        <pc:spChg chg="mod">
          <ac:chgData name="Baker, Emily (STFC,DL,AST)" userId="S::emily.baker@stfc.ac.uk::cd63b128-5bbb-4867-bad5-e2b99d3ce767" providerId="AD" clId="Web-{1B09B44C-D386-1928-3037-D24712D5876E}" dt="2022-09-08T10:28:45.572" v="236" actId="14100"/>
          <ac:spMkLst>
            <pc:docMk/>
            <pc:sldMk cId="1756671280" sldId="337"/>
            <ac:spMk id="2" creationId="{E4195EB9-0469-D0C3-D888-08713B2A2A90}"/>
          </ac:spMkLst>
        </pc:spChg>
      </pc:sldChg>
    </pc:docChg>
  </pc:docChgLst>
  <pc:docChgLst>
    <pc:chgData name="Baker, Emily (STFC,DL,AST)" userId="S::emily.baker@stfc.ac.uk::cd63b128-5bbb-4867-bad5-e2b99d3ce767" providerId="AD" clId="Web-{12FF19C6-3F32-C565-07E5-4DB5EC07F1B9}"/>
    <pc:docChg chg="addSld modSld addMainMaster modMainMaster">
      <pc:chgData name="Baker, Emily (STFC,DL,AST)" userId="S::emily.baker@stfc.ac.uk::cd63b128-5bbb-4867-bad5-e2b99d3ce767" providerId="AD" clId="Web-{12FF19C6-3F32-C565-07E5-4DB5EC07F1B9}" dt="2022-05-09T13:33:38.705" v="62"/>
      <pc:docMkLst>
        <pc:docMk/>
      </pc:docMkLst>
      <pc:sldChg chg="modSp">
        <pc:chgData name="Baker, Emily (STFC,DL,AST)" userId="S::emily.baker@stfc.ac.uk::cd63b128-5bbb-4867-bad5-e2b99d3ce767" providerId="AD" clId="Web-{12FF19C6-3F32-C565-07E5-4DB5EC07F1B9}" dt="2022-05-09T13:32:51.313" v="39" actId="20577"/>
        <pc:sldMkLst>
          <pc:docMk/>
          <pc:sldMk cId="3667547723" sldId="311"/>
        </pc:sldMkLst>
        <pc:spChg chg="mod">
          <ac:chgData name="Baker, Emily (STFC,DL,AST)" userId="S::emily.baker@stfc.ac.uk::cd63b128-5bbb-4867-bad5-e2b99d3ce767" providerId="AD" clId="Web-{12FF19C6-3F32-C565-07E5-4DB5EC07F1B9}" dt="2022-05-09T13:32:51.313" v="39" actId="20577"/>
          <ac:spMkLst>
            <pc:docMk/>
            <pc:sldMk cId="3667547723" sldId="311"/>
            <ac:spMk id="16" creationId="{2422DBB9-7747-7041-8E78-C517CE8075C9}"/>
          </ac:spMkLst>
        </pc:spChg>
      </pc:sldChg>
      <pc:sldChg chg="modSp add">
        <pc:chgData name="Baker, Emily (STFC,DL,AST)" userId="S::emily.baker@stfc.ac.uk::cd63b128-5bbb-4867-bad5-e2b99d3ce767" providerId="AD" clId="Web-{12FF19C6-3F32-C565-07E5-4DB5EC07F1B9}" dt="2022-05-09T13:32:09.828" v="33"/>
        <pc:sldMkLst>
          <pc:docMk/>
          <pc:sldMk cId="4159362166" sldId="320"/>
        </pc:sldMkLst>
        <pc:spChg chg="mod">
          <ac:chgData name="Baker, Emily (STFC,DL,AST)" userId="S::emily.baker@stfc.ac.uk::cd63b128-5bbb-4867-bad5-e2b99d3ce767" providerId="AD" clId="Web-{12FF19C6-3F32-C565-07E5-4DB5EC07F1B9}" dt="2022-05-09T13:31:56.452" v="29" actId="20577"/>
          <ac:spMkLst>
            <pc:docMk/>
            <pc:sldMk cId="4159362166" sldId="320"/>
            <ac:spMk id="2" creationId="{00000000-0000-0000-0000-000000000000}"/>
          </ac:spMkLst>
        </pc:spChg>
        <pc:spChg chg="mod">
          <ac:chgData name="Baker, Emily (STFC,DL,AST)" userId="S::emily.baker@stfc.ac.uk::cd63b128-5bbb-4867-bad5-e2b99d3ce767" providerId="AD" clId="Web-{12FF19C6-3F32-C565-07E5-4DB5EC07F1B9}" dt="2022-05-09T13:32:09.828" v="33"/>
          <ac:spMkLst>
            <pc:docMk/>
            <pc:sldMk cId="4159362166" sldId="320"/>
            <ac:spMk id="3" creationId="{00000000-0000-0000-0000-000000000000}"/>
          </ac:spMkLst>
        </pc:spChg>
        <pc:spChg chg="mod">
          <ac:chgData name="Baker, Emily (STFC,DL,AST)" userId="S::emily.baker@stfc.ac.uk::cd63b128-5bbb-4867-bad5-e2b99d3ce767" providerId="AD" clId="Web-{12FF19C6-3F32-C565-07E5-4DB5EC07F1B9}" dt="2022-05-09T13:31:56.405" v="25" actId="20577"/>
          <ac:spMkLst>
            <pc:docMk/>
            <pc:sldMk cId="4159362166" sldId="320"/>
            <ac:spMk id="4" creationId="{00000000-0000-0000-0000-000000000000}"/>
          </ac:spMkLst>
        </pc:spChg>
        <pc:spChg chg="mod">
          <ac:chgData name="Baker, Emily (STFC,DL,AST)" userId="S::emily.baker@stfc.ac.uk::cd63b128-5bbb-4867-bad5-e2b99d3ce767" providerId="AD" clId="Web-{12FF19C6-3F32-C565-07E5-4DB5EC07F1B9}" dt="2022-05-09T13:31:56.468" v="30" actId="20577"/>
          <ac:spMkLst>
            <pc:docMk/>
            <pc:sldMk cId="4159362166" sldId="320"/>
            <ac:spMk id="5" creationId="{00000000-0000-0000-0000-000000000000}"/>
          </ac:spMkLst>
        </pc:spChg>
        <pc:spChg chg="mod">
          <ac:chgData name="Baker, Emily (STFC,DL,AST)" userId="S::emily.baker@stfc.ac.uk::cd63b128-5bbb-4867-bad5-e2b99d3ce767" providerId="AD" clId="Web-{12FF19C6-3F32-C565-07E5-4DB5EC07F1B9}" dt="2022-05-09T13:31:56.405" v="26" actId="20577"/>
          <ac:spMkLst>
            <pc:docMk/>
            <pc:sldMk cId="4159362166" sldId="320"/>
            <ac:spMk id="6" creationId="{00000000-0000-0000-0000-000000000000}"/>
          </ac:spMkLst>
        </pc:spChg>
        <pc:spChg chg="mod">
          <ac:chgData name="Baker, Emily (STFC,DL,AST)" userId="S::emily.baker@stfc.ac.uk::cd63b128-5bbb-4867-bad5-e2b99d3ce767" providerId="AD" clId="Web-{12FF19C6-3F32-C565-07E5-4DB5EC07F1B9}" dt="2022-05-09T13:31:56.437" v="28" actId="20577"/>
          <ac:spMkLst>
            <pc:docMk/>
            <pc:sldMk cId="4159362166" sldId="320"/>
            <ac:spMk id="9" creationId="{00000000-0000-0000-0000-000000000000}"/>
          </ac:spMkLst>
        </pc:spChg>
      </pc:sldChg>
      <pc:sldChg chg="modSp add">
        <pc:chgData name="Baker, Emily (STFC,DL,AST)" userId="S::emily.baker@stfc.ac.uk::cd63b128-5bbb-4867-bad5-e2b99d3ce767" providerId="AD" clId="Web-{12FF19C6-3F32-C565-07E5-4DB5EC07F1B9}" dt="2022-05-09T13:32:05.140" v="32" actId="1076"/>
        <pc:sldMkLst>
          <pc:docMk/>
          <pc:sldMk cId="3097300805" sldId="321"/>
        </pc:sldMkLst>
        <pc:spChg chg="mod">
          <ac:chgData name="Baker, Emily (STFC,DL,AST)" userId="S::emily.baker@stfc.ac.uk::cd63b128-5bbb-4867-bad5-e2b99d3ce767" providerId="AD" clId="Web-{12FF19C6-3F32-C565-07E5-4DB5EC07F1B9}" dt="2022-05-09T13:31:43.749" v="18" actId="1076"/>
          <ac:spMkLst>
            <pc:docMk/>
            <pc:sldMk cId="3097300805" sldId="321"/>
            <ac:spMk id="2" creationId="{00000000-0000-0000-0000-000000000000}"/>
          </ac:spMkLst>
        </pc:spChg>
        <pc:spChg chg="mod">
          <ac:chgData name="Baker, Emily (STFC,DL,AST)" userId="S::emily.baker@stfc.ac.uk::cd63b128-5bbb-4867-bad5-e2b99d3ce767" providerId="AD" clId="Web-{12FF19C6-3F32-C565-07E5-4DB5EC07F1B9}" dt="2022-05-09T13:32:05.140" v="32" actId="1076"/>
          <ac:spMkLst>
            <pc:docMk/>
            <pc:sldMk cId="3097300805" sldId="321"/>
            <ac:spMk id="3" creationId="{00000000-0000-0000-0000-000000000000}"/>
          </ac:spMkLst>
        </pc:spChg>
        <pc:spChg chg="mod">
          <ac:chgData name="Baker, Emily (STFC,DL,AST)" userId="S::emily.baker@stfc.ac.uk::cd63b128-5bbb-4867-bad5-e2b99d3ce767" providerId="AD" clId="Web-{12FF19C6-3F32-C565-07E5-4DB5EC07F1B9}" dt="2022-05-09T13:31:41.030" v="17" actId="1076"/>
          <ac:spMkLst>
            <pc:docMk/>
            <pc:sldMk cId="3097300805" sldId="321"/>
            <ac:spMk id="4" creationId="{00000000-0000-0000-0000-000000000000}"/>
          </ac:spMkLst>
        </pc:spChg>
      </pc:sldChg>
      <pc:sldChg chg="modSp add replId">
        <pc:chgData name="Baker, Emily (STFC,DL,AST)" userId="S::emily.baker@stfc.ac.uk::cd63b128-5bbb-4867-bad5-e2b99d3ce767" providerId="AD" clId="Web-{12FF19C6-3F32-C565-07E5-4DB5EC07F1B9}" dt="2022-05-09T12:56:55.874" v="5" actId="1076"/>
        <pc:sldMkLst>
          <pc:docMk/>
          <pc:sldMk cId="3922420081" sldId="322"/>
        </pc:sldMkLst>
        <pc:spChg chg="mod">
          <ac:chgData name="Baker, Emily (STFC,DL,AST)" userId="S::emily.baker@stfc.ac.uk::cd63b128-5bbb-4867-bad5-e2b99d3ce767" providerId="AD" clId="Web-{12FF19C6-3F32-C565-07E5-4DB5EC07F1B9}" dt="2022-05-09T12:56:55.874" v="5" actId="1076"/>
          <ac:spMkLst>
            <pc:docMk/>
            <pc:sldMk cId="3922420081" sldId="322"/>
            <ac:spMk id="8" creationId="{A1A39C34-E01A-FD49-8603-2E8AE6BB5606}"/>
          </ac:spMkLst>
        </pc:spChg>
      </pc:sldChg>
      <pc:sldChg chg="modSp add">
        <pc:chgData name="Baker, Emily (STFC,DL,AST)" userId="S::emily.baker@stfc.ac.uk::cd63b128-5bbb-4867-bad5-e2b99d3ce767" providerId="AD" clId="Web-{12FF19C6-3F32-C565-07E5-4DB5EC07F1B9}" dt="2022-05-09T13:33:38.705" v="62"/>
        <pc:sldMkLst>
          <pc:docMk/>
          <pc:sldMk cId="3696791991" sldId="323"/>
        </pc:sldMkLst>
        <pc:spChg chg="mod">
          <ac:chgData name="Baker, Emily (STFC,DL,AST)" userId="S::emily.baker@stfc.ac.uk::cd63b128-5bbb-4867-bad5-e2b99d3ce767" providerId="AD" clId="Web-{12FF19C6-3F32-C565-07E5-4DB5EC07F1B9}" dt="2022-05-09T13:33:32.814" v="54"/>
          <ac:spMkLst>
            <pc:docMk/>
            <pc:sldMk cId="3696791991" sldId="323"/>
            <ac:spMk id="5" creationId="{D1F6265A-4442-4CB4-AB1F-F42E680E89E7}"/>
          </ac:spMkLst>
        </pc:spChg>
        <pc:spChg chg="mod">
          <ac:chgData name="Baker, Emily (STFC,DL,AST)" userId="S::emily.baker@stfc.ac.uk::cd63b128-5bbb-4867-bad5-e2b99d3ce767" providerId="AD" clId="Web-{12FF19C6-3F32-C565-07E5-4DB5EC07F1B9}" dt="2022-05-09T13:33:32.814" v="55"/>
          <ac:spMkLst>
            <pc:docMk/>
            <pc:sldMk cId="3696791991" sldId="323"/>
            <ac:spMk id="7" creationId="{2513681C-83D7-43F2-B2B5-31E215DA765B}"/>
          </ac:spMkLst>
        </pc:spChg>
        <pc:spChg chg="mod">
          <ac:chgData name="Baker, Emily (STFC,DL,AST)" userId="S::emily.baker@stfc.ac.uk::cd63b128-5bbb-4867-bad5-e2b99d3ce767" providerId="AD" clId="Web-{12FF19C6-3F32-C565-07E5-4DB5EC07F1B9}" dt="2022-05-09T13:33:17.673" v="51" actId="1076"/>
          <ac:spMkLst>
            <pc:docMk/>
            <pc:sldMk cId="3696791991" sldId="323"/>
            <ac:spMk id="10" creationId="{F8E5EB20-0F28-4F24-B41E-BAF9C8CCB8D1}"/>
          </ac:spMkLst>
        </pc:spChg>
        <pc:spChg chg="mod">
          <ac:chgData name="Baker, Emily (STFC,DL,AST)" userId="S::emily.baker@stfc.ac.uk::cd63b128-5bbb-4867-bad5-e2b99d3ce767" providerId="AD" clId="Web-{12FF19C6-3F32-C565-07E5-4DB5EC07F1B9}" dt="2022-05-09T13:33:32.799" v="53"/>
          <ac:spMkLst>
            <pc:docMk/>
            <pc:sldMk cId="3696791991" sldId="323"/>
            <ac:spMk id="15" creationId="{1C17CE2D-FC71-4F78-AA64-3403A4CD3A46}"/>
          </ac:spMkLst>
        </pc:spChg>
        <pc:spChg chg="mod">
          <ac:chgData name="Baker, Emily (STFC,DL,AST)" userId="S::emily.baker@stfc.ac.uk::cd63b128-5bbb-4867-bad5-e2b99d3ce767" providerId="AD" clId="Web-{12FF19C6-3F32-C565-07E5-4DB5EC07F1B9}" dt="2022-05-09T13:33:32.861" v="57"/>
          <ac:spMkLst>
            <pc:docMk/>
            <pc:sldMk cId="3696791991" sldId="323"/>
            <ac:spMk id="16" creationId="{5C5D5830-E534-48FF-A33C-849C16EAD34F}"/>
          </ac:spMkLst>
        </pc:spChg>
        <pc:spChg chg="mod">
          <ac:chgData name="Baker, Emily (STFC,DL,AST)" userId="S::emily.baker@stfc.ac.uk::cd63b128-5bbb-4867-bad5-e2b99d3ce767" providerId="AD" clId="Web-{12FF19C6-3F32-C565-07E5-4DB5EC07F1B9}" dt="2022-05-09T13:33:32.845" v="56"/>
          <ac:spMkLst>
            <pc:docMk/>
            <pc:sldMk cId="3696791991" sldId="323"/>
            <ac:spMk id="17" creationId="{27FC5F3C-3375-4774-A54F-F5613F124859}"/>
          </ac:spMkLst>
        </pc:spChg>
        <pc:spChg chg="mod">
          <ac:chgData name="Baker, Emily (STFC,DL,AST)" userId="S::emily.baker@stfc.ac.uk::cd63b128-5bbb-4867-bad5-e2b99d3ce767" providerId="AD" clId="Web-{12FF19C6-3F32-C565-07E5-4DB5EC07F1B9}" dt="2022-05-09T13:33:38.705" v="62"/>
          <ac:spMkLst>
            <pc:docMk/>
            <pc:sldMk cId="3696791991" sldId="323"/>
            <ac:spMk id="19" creationId="{5FE09EE4-7334-4F70-9734-01203C3C503E}"/>
          </ac:spMkLst>
        </pc:spChg>
        <pc:spChg chg="mod">
          <ac:chgData name="Baker, Emily (STFC,DL,AST)" userId="S::emily.baker@stfc.ac.uk::cd63b128-5bbb-4867-bad5-e2b99d3ce767" providerId="AD" clId="Web-{12FF19C6-3F32-C565-07E5-4DB5EC07F1B9}" dt="2022-05-09T13:33:27.939" v="52" actId="20577"/>
          <ac:spMkLst>
            <pc:docMk/>
            <pc:sldMk cId="3696791991" sldId="323"/>
            <ac:spMk id="26" creationId="{04742BC4-F7AB-407A-9E66-24D559C328DF}"/>
          </ac:spMkLst>
        </pc:spChg>
        <pc:spChg chg="mod">
          <ac:chgData name="Baker, Emily (STFC,DL,AST)" userId="S::emily.baker@stfc.ac.uk::cd63b128-5bbb-4867-bad5-e2b99d3ce767" providerId="AD" clId="Web-{12FF19C6-3F32-C565-07E5-4DB5EC07F1B9}" dt="2022-05-09T13:33:32.892" v="59"/>
          <ac:spMkLst>
            <pc:docMk/>
            <pc:sldMk cId="3696791991" sldId="323"/>
            <ac:spMk id="34" creationId="{DBCCC138-8900-4CD5-AEAA-338D645996E0}"/>
          </ac:spMkLst>
        </pc:spChg>
      </pc:sldChg>
      <pc:sldChg chg="modSp add replId">
        <pc:chgData name="Baker, Emily (STFC,DL,AST)" userId="S::emily.baker@stfc.ac.uk::cd63b128-5bbb-4867-bad5-e2b99d3ce767" providerId="AD" clId="Web-{12FF19C6-3F32-C565-07E5-4DB5EC07F1B9}" dt="2022-05-09T13:33:03.251" v="50" actId="20577"/>
        <pc:sldMkLst>
          <pc:docMk/>
          <pc:sldMk cId="795367051" sldId="324"/>
        </pc:sldMkLst>
        <pc:spChg chg="mod">
          <ac:chgData name="Baker, Emily (STFC,DL,AST)" userId="S::emily.baker@stfc.ac.uk::cd63b128-5bbb-4867-bad5-e2b99d3ce767" providerId="AD" clId="Web-{12FF19C6-3F32-C565-07E5-4DB5EC07F1B9}" dt="2022-05-09T13:33:03.251" v="50" actId="20577"/>
          <ac:spMkLst>
            <pc:docMk/>
            <pc:sldMk cId="795367051" sldId="324"/>
            <ac:spMk id="8" creationId="{A1A39C34-E01A-FD49-8603-2E8AE6BB5606}"/>
          </ac:spMkLst>
        </pc:spChg>
      </pc:sldChg>
      <pc:sldMasterChg chg="replId modSldLayout">
        <pc:chgData name="Baker, Emily (STFC,DL,AST)" userId="S::emily.baker@stfc.ac.uk::cd63b128-5bbb-4867-bad5-e2b99d3ce767" providerId="AD" clId="Web-{12FF19C6-3F32-C565-07E5-4DB5EC07F1B9}" dt="2022-05-09T12:55:50.466" v="0"/>
        <pc:sldMasterMkLst>
          <pc:docMk/>
          <pc:sldMasterMk cId="814860319" sldId="2147483868"/>
        </pc:sldMasterMkLst>
        <pc:sldLayoutChg chg="replId">
          <pc:chgData name="Baker, Emily (STFC,DL,AST)" userId="S::emily.baker@stfc.ac.uk::cd63b128-5bbb-4867-bad5-e2b99d3ce767" providerId="AD" clId="Web-{12FF19C6-3F32-C565-07E5-4DB5EC07F1B9}" dt="2022-05-09T12:55:50.466" v="0"/>
          <pc:sldLayoutMkLst>
            <pc:docMk/>
            <pc:sldMasterMk cId="814860319" sldId="2147483868"/>
            <pc:sldLayoutMk cId="1913816237" sldId="2147483869"/>
          </pc:sldLayoutMkLst>
        </pc:sldLayoutChg>
        <pc:sldLayoutChg chg="replId">
          <pc:chgData name="Baker, Emily (STFC,DL,AST)" userId="S::emily.baker@stfc.ac.uk::cd63b128-5bbb-4867-bad5-e2b99d3ce767" providerId="AD" clId="Web-{12FF19C6-3F32-C565-07E5-4DB5EC07F1B9}" dt="2022-05-09T12:55:50.466" v="0"/>
          <pc:sldLayoutMkLst>
            <pc:docMk/>
            <pc:sldMasterMk cId="814860319" sldId="2147483868"/>
            <pc:sldLayoutMk cId="3754228474" sldId="2147483870"/>
          </pc:sldLayoutMkLst>
        </pc:sldLayoutChg>
        <pc:sldLayoutChg chg="replId">
          <pc:chgData name="Baker, Emily (STFC,DL,AST)" userId="S::emily.baker@stfc.ac.uk::cd63b128-5bbb-4867-bad5-e2b99d3ce767" providerId="AD" clId="Web-{12FF19C6-3F32-C565-07E5-4DB5EC07F1B9}" dt="2022-05-09T12:55:50.466" v="0"/>
          <pc:sldLayoutMkLst>
            <pc:docMk/>
            <pc:sldMasterMk cId="814860319" sldId="2147483868"/>
            <pc:sldLayoutMk cId="1236390787" sldId="2147483871"/>
          </pc:sldLayoutMkLst>
        </pc:sldLayoutChg>
        <pc:sldLayoutChg chg="replId">
          <pc:chgData name="Baker, Emily (STFC,DL,AST)" userId="S::emily.baker@stfc.ac.uk::cd63b128-5bbb-4867-bad5-e2b99d3ce767" providerId="AD" clId="Web-{12FF19C6-3F32-C565-07E5-4DB5EC07F1B9}" dt="2022-05-09T12:55:50.466" v="0"/>
          <pc:sldLayoutMkLst>
            <pc:docMk/>
            <pc:sldMasterMk cId="814860319" sldId="2147483868"/>
            <pc:sldLayoutMk cId="3973480152" sldId="2147483872"/>
          </pc:sldLayoutMkLst>
        </pc:sldLayoutChg>
        <pc:sldLayoutChg chg="replId">
          <pc:chgData name="Baker, Emily (STFC,DL,AST)" userId="S::emily.baker@stfc.ac.uk::cd63b128-5bbb-4867-bad5-e2b99d3ce767" providerId="AD" clId="Web-{12FF19C6-3F32-C565-07E5-4DB5EC07F1B9}" dt="2022-05-09T12:55:50.466" v="0"/>
          <pc:sldLayoutMkLst>
            <pc:docMk/>
            <pc:sldMasterMk cId="814860319" sldId="2147483868"/>
            <pc:sldLayoutMk cId="826138436" sldId="2147483873"/>
          </pc:sldLayoutMkLst>
        </pc:sldLayoutChg>
        <pc:sldLayoutChg chg="replId">
          <pc:chgData name="Baker, Emily (STFC,DL,AST)" userId="S::emily.baker@stfc.ac.uk::cd63b128-5bbb-4867-bad5-e2b99d3ce767" providerId="AD" clId="Web-{12FF19C6-3F32-C565-07E5-4DB5EC07F1B9}" dt="2022-05-09T12:55:50.466" v="0"/>
          <pc:sldLayoutMkLst>
            <pc:docMk/>
            <pc:sldMasterMk cId="814860319" sldId="2147483868"/>
            <pc:sldLayoutMk cId="498014105" sldId="2147483874"/>
          </pc:sldLayoutMkLst>
        </pc:sldLayoutChg>
        <pc:sldLayoutChg chg="replId">
          <pc:chgData name="Baker, Emily (STFC,DL,AST)" userId="S::emily.baker@stfc.ac.uk::cd63b128-5bbb-4867-bad5-e2b99d3ce767" providerId="AD" clId="Web-{12FF19C6-3F32-C565-07E5-4DB5EC07F1B9}" dt="2022-05-09T12:55:50.466" v="0"/>
          <pc:sldLayoutMkLst>
            <pc:docMk/>
            <pc:sldMasterMk cId="814860319" sldId="2147483868"/>
            <pc:sldLayoutMk cId="3138679910" sldId="2147483875"/>
          </pc:sldLayoutMkLst>
        </pc:sldLayoutChg>
        <pc:sldLayoutChg chg="replId">
          <pc:chgData name="Baker, Emily (STFC,DL,AST)" userId="S::emily.baker@stfc.ac.uk::cd63b128-5bbb-4867-bad5-e2b99d3ce767" providerId="AD" clId="Web-{12FF19C6-3F32-C565-07E5-4DB5EC07F1B9}" dt="2022-05-09T12:55:50.466" v="0"/>
          <pc:sldLayoutMkLst>
            <pc:docMk/>
            <pc:sldMasterMk cId="814860319" sldId="2147483868"/>
            <pc:sldLayoutMk cId="453202159" sldId="2147483876"/>
          </pc:sldLayoutMkLst>
        </pc:sldLayoutChg>
        <pc:sldLayoutChg chg="replId">
          <pc:chgData name="Baker, Emily (STFC,DL,AST)" userId="S::emily.baker@stfc.ac.uk::cd63b128-5bbb-4867-bad5-e2b99d3ce767" providerId="AD" clId="Web-{12FF19C6-3F32-C565-07E5-4DB5EC07F1B9}" dt="2022-05-09T12:55:50.466" v="0"/>
          <pc:sldLayoutMkLst>
            <pc:docMk/>
            <pc:sldMasterMk cId="814860319" sldId="2147483868"/>
            <pc:sldLayoutMk cId="2253147025" sldId="2147483877"/>
          </pc:sldLayoutMkLst>
        </pc:sldLayoutChg>
        <pc:sldLayoutChg chg="replId">
          <pc:chgData name="Baker, Emily (STFC,DL,AST)" userId="S::emily.baker@stfc.ac.uk::cd63b128-5bbb-4867-bad5-e2b99d3ce767" providerId="AD" clId="Web-{12FF19C6-3F32-C565-07E5-4DB5EC07F1B9}" dt="2022-05-09T12:55:50.466" v="0"/>
          <pc:sldLayoutMkLst>
            <pc:docMk/>
            <pc:sldMasterMk cId="814860319" sldId="2147483868"/>
            <pc:sldLayoutMk cId="2164441277" sldId="2147483878"/>
          </pc:sldLayoutMkLst>
        </pc:sldLayoutChg>
        <pc:sldLayoutChg chg="replId">
          <pc:chgData name="Baker, Emily (STFC,DL,AST)" userId="S::emily.baker@stfc.ac.uk::cd63b128-5bbb-4867-bad5-e2b99d3ce767" providerId="AD" clId="Web-{12FF19C6-3F32-C565-07E5-4DB5EC07F1B9}" dt="2022-05-09T12:55:50.466" v="0"/>
          <pc:sldLayoutMkLst>
            <pc:docMk/>
            <pc:sldMasterMk cId="814860319" sldId="2147483868"/>
            <pc:sldLayoutMk cId="198248014" sldId="2147483879"/>
          </pc:sldLayoutMkLst>
        </pc:sldLayoutChg>
      </pc:sldMasterChg>
      <pc:sldMasterChg chg="add replId addSldLayout modSldLayout">
        <pc:chgData name="Baker, Emily (STFC,DL,AST)" userId="S::emily.baker@stfc.ac.uk::cd63b128-5bbb-4867-bad5-e2b99d3ce767" providerId="AD" clId="Web-{12FF19C6-3F32-C565-07E5-4DB5EC07F1B9}" dt="2022-05-09T13:32:39.938" v="34"/>
        <pc:sldMasterMkLst>
          <pc:docMk/>
          <pc:sldMasterMk cId="2365243687" sldId="2147483880"/>
        </pc:sldMasterMkLst>
        <pc:sldLayoutChg chg="add replId">
          <pc:chgData name="Baker, Emily (STFC,DL,AST)" userId="S::emily.baker@stfc.ac.uk::cd63b128-5bbb-4867-bad5-e2b99d3ce767" providerId="AD" clId="Web-{12FF19C6-3F32-C565-07E5-4DB5EC07F1B9}" dt="2022-05-09T13:32:39.938" v="34"/>
          <pc:sldLayoutMkLst>
            <pc:docMk/>
            <pc:sldMasterMk cId="2365243687" sldId="2147483880"/>
            <pc:sldLayoutMk cId="1448708096" sldId="2147483881"/>
          </pc:sldLayoutMkLst>
        </pc:sldLayoutChg>
        <pc:sldLayoutChg chg="add replId">
          <pc:chgData name="Baker, Emily (STFC,DL,AST)" userId="S::emily.baker@stfc.ac.uk::cd63b128-5bbb-4867-bad5-e2b99d3ce767" providerId="AD" clId="Web-{12FF19C6-3F32-C565-07E5-4DB5EC07F1B9}" dt="2022-05-09T13:32:39.938" v="34"/>
          <pc:sldLayoutMkLst>
            <pc:docMk/>
            <pc:sldMasterMk cId="2365243687" sldId="2147483880"/>
            <pc:sldLayoutMk cId="1530596134" sldId="2147483882"/>
          </pc:sldLayoutMkLst>
        </pc:sldLayoutChg>
        <pc:sldLayoutChg chg="add replId">
          <pc:chgData name="Baker, Emily (STFC,DL,AST)" userId="S::emily.baker@stfc.ac.uk::cd63b128-5bbb-4867-bad5-e2b99d3ce767" providerId="AD" clId="Web-{12FF19C6-3F32-C565-07E5-4DB5EC07F1B9}" dt="2022-05-09T13:32:39.938" v="34"/>
          <pc:sldLayoutMkLst>
            <pc:docMk/>
            <pc:sldMasterMk cId="2365243687" sldId="2147483880"/>
            <pc:sldLayoutMk cId="2567347465" sldId="2147483883"/>
          </pc:sldLayoutMkLst>
        </pc:sldLayoutChg>
        <pc:sldLayoutChg chg="add replId">
          <pc:chgData name="Baker, Emily (STFC,DL,AST)" userId="S::emily.baker@stfc.ac.uk::cd63b128-5bbb-4867-bad5-e2b99d3ce767" providerId="AD" clId="Web-{12FF19C6-3F32-C565-07E5-4DB5EC07F1B9}" dt="2022-05-09T13:32:39.938" v="34"/>
          <pc:sldLayoutMkLst>
            <pc:docMk/>
            <pc:sldMasterMk cId="2365243687" sldId="2147483880"/>
            <pc:sldLayoutMk cId="4249378250" sldId="2147483884"/>
          </pc:sldLayoutMkLst>
        </pc:sldLayoutChg>
        <pc:sldLayoutChg chg="add replId">
          <pc:chgData name="Baker, Emily (STFC,DL,AST)" userId="S::emily.baker@stfc.ac.uk::cd63b128-5bbb-4867-bad5-e2b99d3ce767" providerId="AD" clId="Web-{12FF19C6-3F32-C565-07E5-4DB5EC07F1B9}" dt="2022-05-09T13:32:39.938" v="34"/>
          <pc:sldLayoutMkLst>
            <pc:docMk/>
            <pc:sldMasterMk cId="2365243687" sldId="2147483880"/>
            <pc:sldLayoutMk cId="3678980542" sldId="2147483885"/>
          </pc:sldLayoutMkLst>
        </pc:sldLayoutChg>
        <pc:sldLayoutChg chg="add replId">
          <pc:chgData name="Baker, Emily (STFC,DL,AST)" userId="S::emily.baker@stfc.ac.uk::cd63b128-5bbb-4867-bad5-e2b99d3ce767" providerId="AD" clId="Web-{12FF19C6-3F32-C565-07E5-4DB5EC07F1B9}" dt="2022-05-09T13:32:39.938" v="34"/>
          <pc:sldLayoutMkLst>
            <pc:docMk/>
            <pc:sldMasterMk cId="2365243687" sldId="2147483880"/>
            <pc:sldLayoutMk cId="3751916869" sldId="2147483886"/>
          </pc:sldLayoutMkLst>
        </pc:sldLayoutChg>
        <pc:sldLayoutChg chg="add replId">
          <pc:chgData name="Baker, Emily (STFC,DL,AST)" userId="S::emily.baker@stfc.ac.uk::cd63b128-5bbb-4867-bad5-e2b99d3ce767" providerId="AD" clId="Web-{12FF19C6-3F32-C565-07E5-4DB5EC07F1B9}" dt="2022-05-09T13:32:39.938" v="34"/>
          <pc:sldLayoutMkLst>
            <pc:docMk/>
            <pc:sldMasterMk cId="2365243687" sldId="2147483880"/>
            <pc:sldLayoutMk cId="15686777" sldId="2147483887"/>
          </pc:sldLayoutMkLst>
        </pc:sldLayoutChg>
        <pc:sldLayoutChg chg="add replId">
          <pc:chgData name="Baker, Emily (STFC,DL,AST)" userId="S::emily.baker@stfc.ac.uk::cd63b128-5bbb-4867-bad5-e2b99d3ce767" providerId="AD" clId="Web-{12FF19C6-3F32-C565-07E5-4DB5EC07F1B9}" dt="2022-05-09T13:32:39.938" v="34"/>
          <pc:sldLayoutMkLst>
            <pc:docMk/>
            <pc:sldMasterMk cId="2365243687" sldId="2147483880"/>
            <pc:sldLayoutMk cId="2838758058" sldId="2147483888"/>
          </pc:sldLayoutMkLst>
        </pc:sldLayoutChg>
        <pc:sldLayoutChg chg="add replId">
          <pc:chgData name="Baker, Emily (STFC,DL,AST)" userId="S::emily.baker@stfc.ac.uk::cd63b128-5bbb-4867-bad5-e2b99d3ce767" providerId="AD" clId="Web-{12FF19C6-3F32-C565-07E5-4DB5EC07F1B9}" dt="2022-05-09T13:32:39.938" v="34"/>
          <pc:sldLayoutMkLst>
            <pc:docMk/>
            <pc:sldMasterMk cId="2365243687" sldId="2147483880"/>
            <pc:sldLayoutMk cId="1910790158" sldId="2147483889"/>
          </pc:sldLayoutMkLst>
        </pc:sldLayoutChg>
        <pc:sldLayoutChg chg="add replId">
          <pc:chgData name="Baker, Emily (STFC,DL,AST)" userId="S::emily.baker@stfc.ac.uk::cd63b128-5bbb-4867-bad5-e2b99d3ce767" providerId="AD" clId="Web-{12FF19C6-3F32-C565-07E5-4DB5EC07F1B9}" dt="2022-05-09T13:32:39.938" v="34"/>
          <pc:sldLayoutMkLst>
            <pc:docMk/>
            <pc:sldMasterMk cId="2365243687" sldId="2147483880"/>
            <pc:sldLayoutMk cId="1981731685" sldId="2147483890"/>
          </pc:sldLayoutMkLst>
        </pc:sldLayoutChg>
        <pc:sldLayoutChg chg="add replId">
          <pc:chgData name="Baker, Emily (STFC,DL,AST)" userId="S::emily.baker@stfc.ac.uk::cd63b128-5bbb-4867-bad5-e2b99d3ce767" providerId="AD" clId="Web-{12FF19C6-3F32-C565-07E5-4DB5EC07F1B9}" dt="2022-05-09T13:32:39.938" v="34"/>
          <pc:sldLayoutMkLst>
            <pc:docMk/>
            <pc:sldMasterMk cId="2365243687" sldId="2147483880"/>
            <pc:sldLayoutMk cId="2682755578" sldId="2147483891"/>
          </pc:sldLayoutMkLst>
        </pc:sldLayoutChg>
      </pc:sldMasterChg>
      <pc:sldMasterChg chg="add addSldLayout">
        <pc:chgData name="Baker, Emily (STFC,DL,AST)" userId="S::emily.baker@stfc.ac.uk::cd63b128-5bbb-4867-bad5-e2b99d3ce767" providerId="AD" clId="Web-{12FF19C6-3F32-C565-07E5-4DB5EC07F1B9}" dt="2022-05-09T13:32:39.938" v="34"/>
        <pc:sldMasterMkLst>
          <pc:docMk/>
          <pc:sldMasterMk cId="3633987577" sldId="2147483892"/>
        </pc:sldMasterMkLst>
        <pc:sldLayoutChg chg="add">
          <pc:chgData name="Baker, Emily (STFC,DL,AST)" userId="S::emily.baker@stfc.ac.uk::cd63b128-5bbb-4867-bad5-e2b99d3ce767" providerId="AD" clId="Web-{12FF19C6-3F32-C565-07E5-4DB5EC07F1B9}" dt="2022-05-09T13:32:39.938" v="34"/>
          <pc:sldLayoutMkLst>
            <pc:docMk/>
            <pc:sldMasterMk cId="3633987577" sldId="2147483892"/>
            <pc:sldLayoutMk cId="851005085" sldId="2147483893"/>
          </pc:sldLayoutMkLst>
        </pc:sldLayoutChg>
        <pc:sldLayoutChg chg="add">
          <pc:chgData name="Baker, Emily (STFC,DL,AST)" userId="S::emily.baker@stfc.ac.uk::cd63b128-5bbb-4867-bad5-e2b99d3ce767" providerId="AD" clId="Web-{12FF19C6-3F32-C565-07E5-4DB5EC07F1B9}" dt="2022-05-09T13:32:39.938" v="34"/>
          <pc:sldLayoutMkLst>
            <pc:docMk/>
            <pc:sldMasterMk cId="3633987577" sldId="2147483892"/>
            <pc:sldLayoutMk cId="97165409" sldId="2147483894"/>
          </pc:sldLayoutMkLst>
        </pc:sldLayoutChg>
        <pc:sldLayoutChg chg="add">
          <pc:chgData name="Baker, Emily (STFC,DL,AST)" userId="S::emily.baker@stfc.ac.uk::cd63b128-5bbb-4867-bad5-e2b99d3ce767" providerId="AD" clId="Web-{12FF19C6-3F32-C565-07E5-4DB5EC07F1B9}" dt="2022-05-09T13:32:39.938" v="34"/>
          <pc:sldLayoutMkLst>
            <pc:docMk/>
            <pc:sldMasterMk cId="3633987577" sldId="2147483892"/>
            <pc:sldLayoutMk cId="1006078959" sldId="2147483895"/>
          </pc:sldLayoutMkLst>
        </pc:sldLayoutChg>
        <pc:sldLayoutChg chg="add">
          <pc:chgData name="Baker, Emily (STFC,DL,AST)" userId="S::emily.baker@stfc.ac.uk::cd63b128-5bbb-4867-bad5-e2b99d3ce767" providerId="AD" clId="Web-{12FF19C6-3F32-C565-07E5-4DB5EC07F1B9}" dt="2022-05-09T13:32:39.938" v="34"/>
          <pc:sldLayoutMkLst>
            <pc:docMk/>
            <pc:sldMasterMk cId="3633987577" sldId="2147483892"/>
            <pc:sldLayoutMk cId="702128663" sldId="2147483896"/>
          </pc:sldLayoutMkLst>
        </pc:sldLayoutChg>
        <pc:sldLayoutChg chg="add">
          <pc:chgData name="Baker, Emily (STFC,DL,AST)" userId="S::emily.baker@stfc.ac.uk::cd63b128-5bbb-4867-bad5-e2b99d3ce767" providerId="AD" clId="Web-{12FF19C6-3F32-C565-07E5-4DB5EC07F1B9}" dt="2022-05-09T13:32:39.938" v="34"/>
          <pc:sldLayoutMkLst>
            <pc:docMk/>
            <pc:sldMasterMk cId="3633987577" sldId="2147483892"/>
            <pc:sldLayoutMk cId="143458655" sldId="2147483897"/>
          </pc:sldLayoutMkLst>
        </pc:sldLayoutChg>
        <pc:sldLayoutChg chg="add">
          <pc:chgData name="Baker, Emily (STFC,DL,AST)" userId="S::emily.baker@stfc.ac.uk::cd63b128-5bbb-4867-bad5-e2b99d3ce767" providerId="AD" clId="Web-{12FF19C6-3F32-C565-07E5-4DB5EC07F1B9}" dt="2022-05-09T13:32:39.938" v="34"/>
          <pc:sldLayoutMkLst>
            <pc:docMk/>
            <pc:sldMasterMk cId="3633987577" sldId="2147483892"/>
            <pc:sldLayoutMk cId="406957643" sldId="2147483898"/>
          </pc:sldLayoutMkLst>
        </pc:sldLayoutChg>
        <pc:sldLayoutChg chg="add">
          <pc:chgData name="Baker, Emily (STFC,DL,AST)" userId="S::emily.baker@stfc.ac.uk::cd63b128-5bbb-4867-bad5-e2b99d3ce767" providerId="AD" clId="Web-{12FF19C6-3F32-C565-07E5-4DB5EC07F1B9}" dt="2022-05-09T13:32:39.938" v="34"/>
          <pc:sldLayoutMkLst>
            <pc:docMk/>
            <pc:sldMasterMk cId="3633987577" sldId="2147483892"/>
            <pc:sldLayoutMk cId="1440574258" sldId="2147483899"/>
          </pc:sldLayoutMkLst>
        </pc:sldLayoutChg>
        <pc:sldLayoutChg chg="add">
          <pc:chgData name="Baker, Emily (STFC,DL,AST)" userId="S::emily.baker@stfc.ac.uk::cd63b128-5bbb-4867-bad5-e2b99d3ce767" providerId="AD" clId="Web-{12FF19C6-3F32-C565-07E5-4DB5EC07F1B9}" dt="2022-05-09T13:32:39.938" v="34"/>
          <pc:sldLayoutMkLst>
            <pc:docMk/>
            <pc:sldMasterMk cId="3633987577" sldId="2147483892"/>
            <pc:sldLayoutMk cId="1692801493" sldId="2147483900"/>
          </pc:sldLayoutMkLst>
        </pc:sldLayoutChg>
        <pc:sldLayoutChg chg="add">
          <pc:chgData name="Baker, Emily (STFC,DL,AST)" userId="S::emily.baker@stfc.ac.uk::cd63b128-5bbb-4867-bad5-e2b99d3ce767" providerId="AD" clId="Web-{12FF19C6-3F32-C565-07E5-4DB5EC07F1B9}" dt="2022-05-09T13:32:39.938" v="34"/>
          <pc:sldLayoutMkLst>
            <pc:docMk/>
            <pc:sldMasterMk cId="3633987577" sldId="2147483892"/>
            <pc:sldLayoutMk cId="2303081907" sldId="2147483901"/>
          </pc:sldLayoutMkLst>
        </pc:sldLayoutChg>
        <pc:sldLayoutChg chg="add">
          <pc:chgData name="Baker, Emily (STFC,DL,AST)" userId="S::emily.baker@stfc.ac.uk::cd63b128-5bbb-4867-bad5-e2b99d3ce767" providerId="AD" clId="Web-{12FF19C6-3F32-C565-07E5-4DB5EC07F1B9}" dt="2022-05-09T13:32:39.938" v="34"/>
          <pc:sldLayoutMkLst>
            <pc:docMk/>
            <pc:sldMasterMk cId="3633987577" sldId="2147483892"/>
            <pc:sldLayoutMk cId="2715923463" sldId="2147483902"/>
          </pc:sldLayoutMkLst>
        </pc:sldLayoutChg>
        <pc:sldLayoutChg chg="add">
          <pc:chgData name="Baker, Emily (STFC,DL,AST)" userId="S::emily.baker@stfc.ac.uk::cd63b128-5bbb-4867-bad5-e2b99d3ce767" providerId="AD" clId="Web-{12FF19C6-3F32-C565-07E5-4DB5EC07F1B9}" dt="2022-05-09T13:32:39.938" v="34"/>
          <pc:sldLayoutMkLst>
            <pc:docMk/>
            <pc:sldMasterMk cId="3633987577" sldId="2147483892"/>
            <pc:sldLayoutMk cId="1634296942" sldId="2147483903"/>
          </pc:sldLayoutMkLst>
        </pc:sldLayoutChg>
      </pc:sldMasterChg>
    </pc:docChg>
  </pc:docChgLst>
  <pc:docChgLst>
    <pc:chgData name="Baker, Emily (STFC,DL,AST)" userId="S::emily.baker@stfc.ac.uk::cd63b128-5bbb-4867-bad5-e2b99d3ce767" providerId="AD" clId="Web-{EF856596-D707-6509-A5EF-C753DA052C24}"/>
    <pc:docChg chg="delSld">
      <pc:chgData name="Baker, Emily (STFC,DL,AST)" userId="S::emily.baker@stfc.ac.uk::cd63b128-5bbb-4867-bad5-e2b99d3ce767" providerId="AD" clId="Web-{EF856596-D707-6509-A5EF-C753DA052C24}" dt="2021-07-12T14:14:08.476" v="0"/>
      <pc:docMkLst>
        <pc:docMk/>
      </pc:docMkLst>
      <pc:sldChg chg="del">
        <pc:chgData name="Baker, Emily (STFC,DL,AST)" userId="S::emily.baker@stfc.ac.uk::cd63b128-5bbb-4867-bad5-e2b99d3ce767" providerId="AD" clId="Web-{EF856596-D707-6509-A5EF-C753DA052C24}" dt="2021-07-12T14:14:08.476" v="0"/>
        <pc:sldMkLst>
          <pc:docMk/>
          <pc:sldMk cId="3395367759" sldId="350"/>
        </pc:sldMkLst>
      </pc:sldChg>
    </pc:docChg>
  </pc:docChgLst>
  <pc:docChgLst>
    <pc:chgData name="Baker, Emily (STFC,DL,AST)" userId="S::emily.baker@stfc.ac.uk::cd63b128-5bbb-4867-bad5-e2b99d3ce767" providerId="AD" clId="Web-{A6460856-DA06-DD0B-C951-5FA0AF696C73}"/>
    <pc:docChg chg="addSld modSld sldOrd addMainMaster">
      <pc:chgData name="Baker, Emily (STFC,DL,AST)" userId="S::emily.baker@stfc.ac.uk::cd63b128-5bbb-4867-bad5-e2b99d3ce767" providerId="AD" clId="Web-{A6460856-DA06-DD0B-C951-5FA0AF696C73}" dt="2022-04-11T09:14:15.588" v="375" actId="20577"/>
      <pc:docMkLst>
        <pc:docMk/>
      </pc:docMkLst>
      <pc:sldChg chg="modSp">
        <pc:chgData name="Baker, Emily (STFC,DL,AST)" userId="S::emily.baker@stfc.ac.uk::cd63b128-5bbb-4867-bad5-e2b99d3ce767" providerId="AD" clId="Web-{A6460856-DA06-DD0B-C951-5FA0AF696C73}" dt="2022-04-11T09:14:15.588" v="375" actId="20577"/>
        <pc:sldMkLst>
          <pc:docMk/>
          <pc:sldMk cId="3667547723" sldId="311"/>
        </pc:sldMkLst>
        <pc:spChg chg="mod">
          <ac:chgData name="Baker, Emily (STFC,DL,AST)" userId="S::emily.baker@stfc.ac.uk::cd63b128-5bbb-4867-bad5-e2b99d3ce767" providerId="AD" clId="Web-{A6460856-DA06-DD0B-C951-5FA0AF696C73}" dt="2022-04-11T09:14:15.588" v="375" actId="20577"/>
          <ac:spMkLst>
            <pc:docMk/>
            <pc:sldMk cId="3667547723" sldId="311"/>
            <ac:spMk id="16" creationId="{2422DBB9-7747-7041-8E78-C517CE8075C9}"/>
          </ac:spMkLst>
        </pc:spChg>
      </pc:sldChg>
      <pc:sldChg chg="addSp delSp modSp add ord">
        <pc:chgData name="Baker, Emily (STFC,DL,AST)" userId="S::emily.baker@stfc.ac.uk::cd63b128-5bbb-4867-bad5-e2b99d3ce767" providerId="AD" clId="Web-{A6460856-DA06-DD0B-C951-5FA0AF696C73}" dt="2022-04-11T08:44:00.483" v="240" actId="1076"/>
        <pc:sldMkLst>
          <pc:docMk/>
          <pc:sldMk cId="3070469590" sldId="324"/>
        </pc:sldMkLst>
        <pc:spChg chg="mod">
          <ac:chgData name="Baker, Emily (STFC,DL,AST)" userId="S::emily.baker@stfc.ac.uk::cd63b128-5bbb-4867-bad5-e2b99d3ce767" providerId="AD" clId="Web-{A6460856-DA06-DD0B-C951-5FA0AF696C73}" dt="2022-04-11T08:43:56.358" v="236" actId="1076"/>
          <ac:spMkLst>
            <pc:docMk/>
            <pc:sldMk cId="3070469590" sldId="324"/>
            <ac:spMk id="3" creationId="{8028B1E0-7C4D-481A-B36C-7AFAC64D9B89}"/>
          </ac:spMkLst>
        </pc:spChg>
        <pc:spChg chg="mod">
          <ac:chgData name="Baker, Emily (STFC,DL,AST)" userId="S::emily.baker@stfc.ac.uk::cd63b128-5bbb-4867-bad5-e2b99d3ce767" providerId="AD" clId="Web-{A6460856-DA06-DD0B-C951-5FA0AF696C73}" dt="2022-04-11T08:44:00.436" v="237" actId="1076"/>
          <ac:spMkLst>
            <pc:docMk/>
            <pc:sldMk cId="3070469590" sldId="324"/>
            <ac:spMk id="7" creationId="{542A60D6-3038-4FEB-A210-5EA5C4A7C605}"/>
          </ac:spMkLst>
        </pc:spChg>
        <pc:spChg chg="del mod">
          <ac:chgData name="Baker, Emily (STFC,DL,AST)" userId="S::emily.baker@stfc.ac.uk::cd63b128-5bbb-4867-bad5-e2b99d3ce767" providerId="AD" clId="Web-{A6460856-DA06-DD0B-C951-5FA0AF696C73}" dt="2022-04-11T08:34:22.074" v="67"/>
          <ac:spMkLst>
            <pc:docMk/>
            <pc:sldMk cId="3070469590" sldId="324"/>
            <ac:spMk id="8" creationId="{BD97BE7F-D2DE-4841-8758-60E8398D0B3F}"/>
          </ac:spMkLst>
        </pc:spChg>
        <pc:spChg chg="add mod">
          <ac:chgData name="Baker, Emily (STFC,DL,AST)" userId="S::emily.baker@stfc.ac.uk::cd63b128-5bbb-4867-bad5-e2b99d3ce767" providerId="AD" clId="Web-{A6460856-DA06-DD0B-C951-5FA0AF696C73}" dt="2022-04-11T08:44:00.467" v="239" actId="1076"/>
          <ac:spMkLst>
            <pc:docMk/>
            <pc:sldMk cId="3070469590" sldId="324"/>
            <ac:spMk id="9" creationId="{25AC4D6A-6C9A-194A-D6B9-813596405510}"/>
          </ac:spMkLst>
        </pc:spChg>
        <pc:picChg chg="add mod">
          <ac:chgData name="Baker, Emily (STFC,DL,AST)" userId="S::emily.baker@stfc.ac.uk::cd63b128-5bbb-4867-bad5-e2b99d3ce767" providerId="AD" clId="Web-{A6460856-DA06-DD0B-C951-5FA0AF696C73}" dt="2022-04-11T08:44:00.467" v="238" actId="1076"/>
          <ac:picMkLst>
            <pc:docMk/>
            <pc:sldMk cId="3070469590" sldId="324"/>
            <ac:picMk id="2" creationId="{7F9F11A6-E2E7-1D42-D8E9-1B90885A179A}"/>
          </ac:picMkLst>
        </pc:picChg>
        <pc:picChg chg="del">
          <ac:chgData name="Baker, Emily (STFC,DL,AST)" userId="S::emily.baker@stfc.ac.uk::cd63b128-5bbb-4867-bad5-e2b99d3ce767" providerId="AD" clId="Web-{A6460856-DA06-DD0B-C951-5FA0AF696C73}" dt="2022-04-11T08:28:54.095" v="3"/>
          <ac:picMkLst>
            <pc:docMk/>
            <pc:sldMk cId="3070469590" sldId="324"/>
            <ac:picMk id="4" creationId="{58C2EBAF-FB80-4FB0-B7AC-C992C52D5E7C}"/>
          </ac:picMkLst>
        </pc:picChg>
        <pc:picChg chg="del">
          <ac:chgData name="Baker, Emily (STFC,DL,AST)" userId="S::emily.baker@stfc.ac.uk::cd63b128-5bbb-4867-bad5-e2b99d3ce767" providerId="AD" clId="Web-{A6460856-DA06-DD0B-C951-5FA0AF696C73}" dt="2022-04-11T08:28:54.673" v="4"/>
          <ac:picMkLst>
            <pc:docMk/>
            <pc:sldMk cId="3070469590" sldId="324"/>
            <ac:picMk id="5" creationId="{95AB0B34-E4F4-4846-A80E-E8B67E92DDA1}"/>
          </ac:picMkLst>
        </pc:picChg>
        <pc:picChg chg="add mod">
          <ac:chgData name="Baker, Emily (STFC,DL,AST)" userId="S::emily.baker@stfc.ac.uk::cd63b128-5bbb-4867-bad5-e2b99d3ce767" providerId="AD" clId="Web-{A6460856-DA06-DD0B-C951-5FA0AF696C73}" dt="2022-04-11T08:44:00.483" v="240" actId="1076"/>
          <ac:picMkLst>
            <pc:docMk/>
            <pc:sldMk cId="3070469590" sldId="324"/>
            <ac:picMk id="10" creationId="{8AF9FFBF-BFFC-A91C-72F2-BFC6C07BAC60}"/>
          </ac:picMkLst>
        </pc:picChg>
      </pc:sldChg>
      <pc:sldChg chg="addSp delSp modSp add replId">
        <pc:chgData name="Baker, Emily (STFC,DL,AST)" userId="S::emily.baker@stfc.ac.uk::cd63b128-5bbb-4867-bad5-e2b99d3ce767" providerId="AD" clId="Web-{A6460856-DA06-DD0B-C951-5FA0AF696C73}" dt="2022-04-11T08:43:45.201" v="234" actId="1076"/>
        <pc:sldMkLst>
          <pc:docMk/>
          <pc:sldMk cId="1729249298" sldId="325"/>
        </pc:sldMkLst>
        <pc:spChg chg="mod">
          <ac:chgData name="Baker, Emily (STFC,DL,AST)" userId="S::emily.baker@stfc.ac.uk::cd63b128-5bbb-4867-bad5-e2b99d3ce767" providerId="AD" clId="Web-{A6460856-DA06-DD0B-C951-5FA0AF696C73}" dt="2022-04-11T08:41:25.884" v="163" actId="1076"/>
          <ac:spMkLst>
            <pc:docMk/>
            <pc:sldMk cId="1729249298" sldId="325"/>
            <ac:spMk id="3" creationId="{8028B1E0-7C4D-481A-B36C-7AFAC64D9B89}"/>
          </ac:spMkLst>
        </pc:spChg>
        <pc:spChg chg="del mod">
          <ac:chgData name="Baker, Emily (STFC,DL,AST)" userId="S::emily.baker@stfc.ac.uk::cd63b128-5bbb-4867-bad5-e2b99d3ce767" providerId="AD" clId="Web-{A6460856-DA06-DD0B-C951-5FA0AF696C73}" dt="2022-04-11T08:34:15.199" v="61"/>
          <ac:spMkLst>
            <pc:docMk/>
            <pc:sldMk cId="1729249298" sldId="325"/>
            <ac:spMk id="7" creationId="{542A60D6-3038-4FEB-A210-5EA5C4A7C605}"/>
          </ac:spMkLst>
        </pc:spChg>
        <pc:spChg chg="mod">
          <ac:chgData name="Baker, Emily (STFC,DL,AST)" userId="S::emily.baker@stfc.ac.uk::cd63b128-5bbb-4867-bad5-e2b99d3ce767" providerId="AD" clId="Web-{A6460856-DA06-DD0B-C951-5FA0AF696C73}" dt="2022-04-11T08:43:37.717" v="230" actId="1076"/>
          <ac:spMkLst>
            <pc:docMk/>
            <pc:sldMk cId="1729249298" sldId="325"/>
            <ac:spMk id="8" creationId="{BD97BE7F-D2DE-4841-8758-60E8398D0B3F}"/>
          </ac:spMkLst>
        </pc:spChg>
        <pc:spChg chg="add mod">
          <ac:chgData name="Baker, Emily (STFC,DL,AST)" userId="S::emily.baker@stfc.ac.uk::cd63b128-5bbb-4867-bad5-e2b99d3ce767" providerId="AD" clId="Web-{A6460856-DA06-DD0B-C951-5FA0AF696C73}" dt="2022-04-11T08:43:45.201" v="234" actId="1076"/>
          <ac:spMkLst>
            <pc:docMk/>
            <pc:sldMk cId="1729249298" sldId="325"/>
            <ac:spMk id="11" creationId="{FD30EF8F-08B9-2C37-5BA2-D77701B5E674}"/>
          </ac:spMkLst>
        </pc:spChg>
        <pc:spChg chg="add mod">
          <ac:chgData name="Baker, Emily (STFC,DL,AST)" userId="S::emily.baker@stfc.ac.uk::cd63b128-5bbb-4867-bad5-e2b99d3ce767" providerId="AD" clId="Web-{A6460856-DA06-DD0B-C951-5FA0AF696C73}" dt="2022-04-11T08:43:42.232" v="232" actId="1076"/>
          <ac:spMkLst>
            <pc:docMk/>
            <pc:sldMk cId="1729249298" sldId="325"/>
            <ac:spMk id="14" creationId="{916CB781-362F-8F16-3DD3-2210905FB39B}"/>
          </ac:spMkLst>
        </pc:spChg>
        <pc:picChg chg="del">
          <ac:chgData name="Baker, Emily (STFC,DL,AST)" userId="S::emily.baker@stfc.ac.uk::cd63b128-5bbb-4867-bad5-e2b99d3ce767" providerId="AD" clId="Web-{A6460856-DA06-DD0B-C951-5FA0AF696C73}" dt="2022-04-11T08:32:11.429" v="34"/>
          <ac:picMkLst>
            <pc:docMk/>
            <pc:sldMk cId="1729249298" sldId="325"/>
            <ac:picMk id="2" creationId="{7F9F11A6-E2E7-1D42-D8E9-1B90885A179A}"/>
          </ac:picMkLst>
        </pc:picChg>
        <pc:picChg chg="add del mod">
          <ac:chgData name="Baker, Emily (STFC,DL,AST)" userId="S::emily.baker@stfc.ac.uk::cd63b128-5bbb-4867-bad5-e2b99d3ce767" providerId="AD" clId="Web-{A6460856-DA06-DD0B-C951-5FA0AF696C73}" dt="2022-04-11T08:34:15.199" v="60"/>
          <ac:picMkLst>
            <pc:docMk/>
            <pc:sldMk cId="1729249298" sldId="325"/>
            <ac:picMk id="4" creationId="{5FC74CD8-7E7A-005D-A18B-181389A77063}"/>
          </ac:picMkLst>
        </pc:picChg>
        <pc:picChg chg="add del mod">
          <ac:chgData name="Baker, Emily (STFC,DL,AST)" userId="S::emily.baker@stfc.ac.uk::cd63b128-5bbb-4867-bad5-e2b99d3ce767" providerId="AD" clId="Web-{A6460856-DA06-DD0B-C951-5FA0AF696C73}" dt="2022-04-11T08:36:46.063" v="80"/>
          <ac:picMkLst>
            <pc:docMk/>
            <pc:sldMk cId="1729249298" sldId="325"/>
            <ac:picMk id="5" creationId="{43226D50-6D2D-122D-6953-9F07A32FFB3F}"/>
          </ac:picMkLst>
        </pc:picChg>
        <pc:picChg chg="add del mod">
          <ac:chgData name="Baker, Emily (STFC,DL,AST)" userId="S::emily.baker@stfc.ac.uk::cd63b128-5bbb-4867-bad5-e2b99d3ce767" providerId="AD" clId="Web-{A6460856-DA06-DD0B-C951-5FA0AF696C73}" dt="2022-04-11T08:38:56.270" v="104"/>
          <ac:picMkLst>
            <pc:docMk/>
            <pc:sldMk cId="1729249298" sldId="325"/>
            <ac:picMk id="6" creationId="{9167E14F-B0CD-8977-2DA1-A6FE5C8CEA17}"/>
          </ac:picMkLst>
        </pc:picChg>
        <pc:picChg chg="add del mod">
          <ac:chgData name="Baker, Emily (STFC,DL,AST)" userId="S::emily.baker@stfc.ac.uk::cd63b128-5bbb-4867-bad5-e2b99d3ce767" providerId="AD" clId="Web-{A6460856-DA06-DD0B-C951-5FA0AF696C73}" dt="2022-04-11T08:39:30.240" v="107"/>
          <ac:picMkLst>
            <pc:docMk/>
            <pc:sldMk cId="1729249298" sldId="325"/>
            <ac:picMk id="9" creationId="{9A98D353-FA44-134C-82A4-49F43840EEB4}"/>
          </ac:picMkLst>
        </pc:picChg>
        <pc:picChg chg="add mod">
          <ac:chgData name="Baker, Emily (STFC,DL,AST)" userId="S::emily.baker@stfc.ac.uk::cd63b128-5bbb-4867-bad5-e2b99d3ce767" providerId="AD" clId="Web-{A6460856-DA06-DD0B-C951-5FA0AF696C73}" dt="2022-04-11T08:43:33.091" v="229" actId="1076"/>
          <ac:picMkLst>
            <pc:docMk/>
            <pc:sldMk cId="1729249298" sldId="325"/>
            <ac:picMk id="10" creationId="{45FAF003-41C9-0B71-12CB-45B81901EFDE}"/>
          </ac:picMkLst>
        </pc:picChg>
        <pc:picChg chg="add mod">
          <ac:chgData name="Baker, Emily (STFC,DL,AST)" userId="S::emily.baker@stfc.ac.uk::cd63b128-5bbb-4867-bad5-e2b99d3ce767" providerId="AD" clId="Web-{A6460856-DA06-DD0B-C951-5FA0AF696C73}" dt="2022-04-11T08:43:45.201" v="233" actId="1076"/>
          <ac:picMkLst>
            <pc:docMk/>
            <pc:sldMk cId="1729249298" sldId="325"/>
            <ac:picMk id="12" creationId="{2DA5EE53-3612-4CA1-E9F2-DB36E261F695}"/>
          </ac:picMkLst>
        </pc:picChg>
        <pc:picChg chg="add mod">
          <ac:chgData name="Baker, Emily (STFC,DL,AST)" userId="S::emily.baker@stfc.ac.uk::cd63b128-5bbb-4867-bad5-e2b99d3ce767" providerId="AD" clId="Web-{A6460856-DA06-DD0B-C951-5FA0AF696C73}" dt="2022-04-11T08:43:42.232" v="231" actId="1076"/>
          <ac:picMkLst>
            <pc:docMk/>
            <pc:sldMk cId="1729249298" sldId="325"/>
            <ac:picMk id="13" creationId="{6EFD59C4-9D91-67CD-226C-06F456C0FC08}"/>
          </ac:picMkLst>
        </pc:picChg>
      </pc:sldChg>
      <pc:sldChg chg="addSp delSp modSp new">
        <pc:chgData name="Baker, Emily (STFC,DL,AST)" userId="S::emily.baker@stfc.ac.uk::cd63b128-5bbb-4867-bad5-e2b99d3ce767" providerId="AD" clId="Web-{A6460856-DA06-DD0B-C951-5FA0AF696C73}" dt="2022-04-11T09:11:49.677" v="352"/>
        <pc:sldMkLst>
          <pc:docMk/>
          <pc:sldMk cId="3352436964" sldId="326"/>
        </pc:sldMkLst>
        <pc:spChg chg="add mod">
          <ac:chgData name="Baker, Emily (STFC,DL,AST)" userId="S::emily.baker@stfc.ac.uk::cd63b128-5bbb-4867-bad5-e2b99d3ce767" providerId="AD" clId="Web-{A6460856-DA06-DD0B-C951-5FA0AF696C73}" dt="2022-04-11T08:59:33.278" v="251"/>
          <ac:spMkLst>
            <pc:docMk/>
            <pc:sldMk cId="3352436964" sldId="326"/>
            <ac:spMk id="3" creationId="{9084C6BA-5906-05BE-A8B2-651F06F0C5A1}"/>
          </ac:spMkLst>
        </pc:spChg>
        <pc:spChg chg="add mod">
          <ac:chgData name="Baker, Emily (STFC,DL,AST)" userId="S::emily.baker@stfc.ac.uk::cd63b128-5bbb-4867-bad5-e2b99d3ce767" providerId="AD" clId="Web-{A6460856-DA06-DD0B-C951-5FA0AF696C73}" dt="2022-04-11T09:03:31.567" v="350" actId="1076"/>
          <ac:spMkLst>
            <pc:docMk/>
            <pc:sldMk cId="3352436964" sldId="326"/>
            <ac:spMk id="4" creationId="{8D50A27F-0347-37B6-933D-C42216D52D94}"/>
          </ac:spMkLst>
        </pc:spChg>
        <pc:spChg chg="add del mod">
          <ac:chgData name="Baker, Emily (STFC,DL,AST)" userId="S::emily.baker@stfc.ac.uk::cd63b128-5bbb-4867-bad5-e2b99d3ce767" providerId="AD" clId="Web-{A6460856-DA06-DD0B-C951-5FA0AF696C73}" dt="2022-04-11T09:01:28.016" v="333"/>
          <ac:spMkLst>
            <pc:docMk/>
            <pc:sldMk cId="3352436964" sldId="326"/>
            <ac:spMk id="5" creationId="{116CCF72-5B5B-C326-F497-07E7BA374487}"/>
          </ac:spMkLst>
        </pc:spChg>
        <pc:spChg chg="add del mod">
          <ac:chgData name="Baker, Emily (STFC,DL,AST)" userId="S::emily.baker@stfc.ac.uk::cd63b128-5bbb-4867-bad5-e2b99d3ce767" providerId="AD" clId="Web-{A6460856-DA06-DD0B-C951-5FA0AF696C73}" dt="2022-04-11T09:03:24.442" v="345"/>
          <ac:spMkLst>
            <pc:docMk/>
            <pc:sldMk cId="3352436964" sldId="326"/>
            <ac:spMk id="6" creationId="{519E5E52-E944-2867-8656-4FC4A087B779}"/>
          </ac:spMkLst>
        </pc:spChg>
        <pc:picChg chg="add mod">
          <ac:chgData name="Baker, Emily (STFC,DL,AST)" userId="S::emily.baker@stfc.ac.uk::cd63b128-5bbb-4867-bad5-e2b99d3ce767" providerId="AD" clId="Web-{A6460856-DA06-DD0B-C951-5FA0AF696C73}" dt="2022-04-11T09:03:27.739" v="348" actId="1076"/>
          <ac:picMkLst>
            <pc:docMk/>
            <pc:sldMk cId="3352436964" sldId="326"/>
            <ac:picMk id="7" creationId="{DFF06B68-F38C-0DE9-FE55-9CE3899E5756}"/>
          </ac:picMkLst>
        </pc:picChg>
        <pc:picChg chg="add del mod">
          <ac:chgData name="Baker, Emily (STFC,DL,AST)" userId="S::emily.baker@stfc.ac.uk::cd63b128-5bbb-4867-bad5-e2b99d3ce767" providerId="AD" clId="Web-{A6460856-DA06-DD0B-C951-5FA0AF696C73}" dt="2022-04-11T09:11:49.677" v="352"/>
          <ac:picMkLst>
            <pc:docMk/>
            <pc:sldMk cId="3352436964" sldId="326"/>
            <ac:picMk id="8" creationId="{976CC855-A021-52FD-DCFA-2DF2861C8130}"/>
          </ac:picMkLst>
        </pc:picChg>
      </pc:sldChg>
      <pc:sldChg chg="modSp add">
        <pc:chgData name="Baker, Emily (STFC,DL,AST)" userId="S::emily.baker@stfc.ac.uk::cd63b128-5bbb-4867-bad5-e2b99d3ce767" providerId="AD" clId="Web-{A6460856-DA06-DD0B-C951-5FA0AF696C73}" dt="2022-04-11T09:13:11.179" v="363" actId="14100"/>
        <pc:sldMkLst>
          <pc:docMk/>
          <pc:sldMk cId="839046109" sldId="327"/>
        </pc:sldMkLst>
        <pc:spChg chg="mod">
          <ac:chgData name="Baker, Emily (STFC,DL,AST)" userId="S::emily.baker@stfc.ac.uk::cd63b128-5bbb-4867-bad5-e2b99d3ce767" providerId="AD" clId="Web-{A6460856-DA06-DD0B-C951-5FA0AF696C73}" dt="2022-04-11T09:12:55.679" v="360" actId="1076"/>
          <ac:spMkLst>
            <pc:docMk/>
            <pc:sldMk cId="839046109" sldId="327"/>
            <ac:spMk id="2" creationId="{BFEED539-5528-489C-9190-54E400A81398}"/>
          </ac:spMkLst>
        </pc:spChg>
        <pc:spChg chg="mod">
          <ac:chgData name="Baker, Emily (STFC,DL,AST)" userId="S::emily.baker@stfc.ac.uk::cd63b128-5bbb-4867-bad5-e2b99d3ce767" providerId="AD" clId="Web-{A6460856-DA06-DD0B-C951-5FA0AF696C73}" dt="2022-04-11T09:12:48.960" v="359" actId="20577"/>
          <ac:spMkLst>
            <pc:docMk/>
            <pc:sldMk cId="839046109" sldId="327"/>
            <ac:spMk id="3" creationId="{DD1339C6-1C0C-49B2-AA7F-852D2C174974}"/>
          </ac:spMkLst>
        </pc:spChg>
        <pc:spChg chg="mod">
          <ac:chgData name="Baker, Emily (STFC,DL,AST)" userId="S::emily.baker@stfc.ac.uk::cd63b128-5bbb-4867-bad5-e2b99d3ce767" providerId="AD" clId="Web-{A6460856-DA06-DD0B-C951-5FA0AF696C73}" dt="2022-04-11T09:13:11.179" v="363" actId="14100"/>
          <ac:spMkLst>
            <pc:docMk/>
            <pc:sldMk cId="839046109" sldId="327"/>
            <ac:spMk id="6" creationId="{67BA071E-3448-47FC-B801-690A4241B680}"/>
          </ac:spMkLst>
        </pc:spChg>
      </pc:sldChg>
      <pc:sldChg chg="modSp add ord">
        <pc:chgData name="Baker, Emily (STFC,DL,AST)" userId="S::emily.baker@stfc.ac.uk::cd63b128-5bbb-4867-bad5-e2b99d3ce767" providerId="AD" clId="Web-{A6460856-DA06-DD0B-C951-5FA0AF696C73}" dt="2022-04-11T09:13:37.930" v="367" actId="20577"/>
        <pc:sldMkLst>
          <pc:docMk/>
          <pc:sldMk cId="3852883531" sldId="328"/>
        </pc:sldMkLst>
        <pc:spChg chg="mod">
          <ac:chgData name="Baker, Emily (STFC,DL,AST)" userId="S::emily.baker@stfc.ac.uk::cd63b128-5bbb-4867-bad5-e2b99d3ce767" providerId="AD" clId="Web-{A6460856-DA06-DD0B-C951-5FA0AF696C73}" dt="2022-04-11T09:13:37.930" v="367" actId="20577"/>
          <ac:spMkLst>
            <pc:docMk/>
            <pc:sldMk cId="3852883531" sldId="328"/>
            <ac:spMk id="3" creationId="{DD1339C6-1C0C-49B2-AA7F-852D2C174974}"/>
          </ac:spMkLst>
        </pc:spChg>
      </pc:sldChg>
      <pc:sldChg chg="add">
        <pc:chgData name="Baker, Emily (STFC,DL,AST)" userId="S::emily.baker@stfc.ac.uk::cd63b128-5bbb-4867-bad5-e2b99d3ce767" providerId="AD" clId="Web-{A6460856-DA06-DD0B-C951-5FA0AF696C73}" dt="2022-04-11T09:14:06.447" v="368"/>
        <pc:sldMkLst>
          <pc:docMk/>
          <pc:sldMk cId="299999009" sldId="329"/>
        </pc:sldMkLst>
      </pc:sldChg>
      <pc:sldChg chg="add">
        <pc:chgData name="Baker, Emily (STFC,DL,AST)" userId="S::emily.baker@stfc.ac.uk::cd63b128-5bbb-4867-bad5-e2b99d3ce767" providerId="AD" clId="Web-{A6460856-DA06-DD0B-C951-5FA0AF696C73}" dt="2022-04-11T09:14:06.556" v="369"/>
        <pc:sldMkLst>
          <pc:docMk/>
          <pc:sldMk cId="3102053804" sldId="330"/>
        </pc:sldMkLst>
      </pc:sldChg>
      <pc:sldChg chg="add">
        <pc:chgData name="Baker, Emily (STFC,DL,AST)" userId="S::emily.baker@stfc.ac.uk::cd63b128-5bbb-4867-bad5-e2b99d3ce767" providerId="AD" clId="Web-{A6460856-DA06-DD0B-C951-5FA0AF696C73}" dt="2022-04-11T09:14:06.728" v="370"/>
        <pc:sldMkLst>
          <pc:docMk/>
          <pc:sldMk cId="3245697912" sldId="331"/>
        </pc:sldMkLst>
      </pc:sldChg>
      <pc:sldMasterChg chg="add addSldLayout">
        <pc:chgData name="Baker, Emily (STFC,DL,AST)" userId="S::emily.baker@stfc.ac.uk::cd63b128-5bbb-4867-bad5-e2b99d3ce767" providerId="AD" clId="Web-{A6460856-DA06-DD0B-C951-5FA0AF696C73}" dt="2022-04-11T09:12:23.803" v="353"/>
        <pc:sldMasterMkLst>
          <pc:docMk/>
          <pc:sldMasterMk cId="814860319" sldId="2147483868"/>
        </pc:sldMasterMkLst>
        <pc:sldLayoutChg chg="add">
          <pc:chgData name="Baker, Emily (STFC,DL,AST)" userId="S::emily.baker@stfc.ac.uk::cd63b128-5bbb-4867-bad5-e2b99d3ce767" providerId="AD" clId="Web-{A6460856-DA06-DD0B-C951-5FA0AF696C73}" dt="2022-04-11T09:12:23.803" v="353"/>
          <pc:sldLayoutMkLst>
            <pc:docMk/>
            <pc:sldMasterMk cId="814860319" sldId="2147483868"/>
            <pc:sldLayoutMk cId="1913816237" sldId="2147483869"/>
          </pc:sldLayoutMkLst>
        </pc:sldLayoutChg>
        <pc:sldLayoutChg chg="add">
          <pc:chgData name="Baker, Emily (STFC,DL,AST)" userId="S::emily.baker@stfc.ac.uk::cd63b128-5bbb-4867-bad5-e2b99d3ce767" providerId="AD" clId="Web-{A6460856-DA06-DD0B-C951-5FA0AF696C73}" dt="2022-04-11T09:12:23.803" v="353"/>
          <pc:sldLayoutMkLst>
            <pc:docMk/>
            <pc:sldMasterMk cId="814860319" sldId="2147483868"/>
            <pc:sldLayoutMk cId="3754228474" sldId="2147483870"/>
          </pc:sldLayoutMkLst>
        </pc:sldLayoutChg>
        <pc:sldLayoutChg chg="add">
          <pc:chgData name="Baker, Emily (STFC,DL,AST)" userId="S::emily.baker@stfc.ac.uk::cd63b128-5bbb-4867-bad5-e2b99d3ce767" providerId="AD" clId="Web-{A6460856-DA06-DD0B-C951-5FA0AF696C73}" dt="2022-04-11T09:12:23.803" v="353"/>
          <pc:sldLayoutMkLst>
            <pc:docMk/>
            <pc:sldMasterMk cId="814860319" sldId="2147483868"/>
            <pc:sldLayoutMk cId="1236390787" sldId="2147483871"/>
          </pc:sldLayoutMkLst>
        </pc:sldLayoutChg>
        <pc:sldLayoutChg chg="add">
          <pc:chgData name="Baker, Emily (STFC,DL,AST)" userId="S::emily.baker@stfc.ac.uk::cd63b128-5bbb-4867-bad5-e2b99d3ce767" providerId="AD" clId="Web-{A6460856-DA06-DD0B-C951-5FA0AF696C73}" dt="2022-04-11T09:12:23.803" v="353"/>
          <pc:sldLayoutMkLst>
            <pc:docMk/>
            <pc:sldMasterMk cId="814860319" sldId="2147483868"/>
            <pc:sldLayoutMk cId="3973480152" sldId="2147483872"/>
          </pc:sldLayoutMkLst>
        </pc:sldLayoutChg>
        <pc:sldLayoutChg chg="add">
          <pc:chgData name="Baker, Emily (STFC,DL,AST)" userId="S::emily.baker@stfc.ac.uk::cd63b128-5bbb-4867-bad5-e2b99d3ce767" providerId="AD" clId="Web-{A6460856-DA06-DD0B-C951-5FA0AF696C73}" dt="2022-04-11T09:12:23.803" v="353"/>
          <pc:sldLayoutMkLst>
            <pc:docMk/>
            <pc:sldMasterMk cId="814860319" sldId="2147483868"/>
            <pc:sldLayoutMk cId="826138436" sldId="2147483873"/>
          </pc:sldLayoutMkLst>
        </pc:sldLayoutChg>
        <pc:sldLayoutChg chg="add">
          <pc:chgData name="Baker, Emily (STFC,DL,AST)" userId="S::emily.baker@stfc.ac.uk::cd63b128-5bbb-4867-bad5-e2b99d3ce767" providerId="AD" clId="Web-{A6460856-DA06-DD0B-C951-5FA0AF696C73}" dt="2022-04-11T09:12:23.803" v="353"/>
          <pc:sldLayoutMkLst>
            <pc:docMk/>
            <pc:sldMasterMk cId="814860319" sldId="2147483868"/>
            <pc:sldLayoutMk cId="498014105" sldId="2147483874"/>
          </pc:sldLayoutMkLst>
        </pc:sldLayoutChg>
        <pc:sldLayoutChg chg="add">
          <pc:chgData name="Baker, Emily (STFC,DL,AST)" userId="S::emily.baker@stfc.ac.uk::cd63b128-5bbb-4867-bad5-e2b99d3ce767" providerId="AD" clId="Web-{A6460856-DA06-DD0B-C951-5FA0AF696C73}" dt="2022-04-11T09:12:23.803" v="353"/>
          <pc:sldLayoutMkLst>
            <pc:docMk/>
            <pc:sldMasterMk cId="814860319" sldId="2147483868"/>
            <pc:sldLayoutMk cId="3138679910" sldId="2147483875"/>
          </pc:sldLayoutMkLst>
        </pc:sldLayoutChg>
        <pc:sldLayoutChg chg="add">
          <pc:chgData name="Baker, Emily (STFC,DL,AST)" userId="S::emily.baker@stfc.ac.uk::cd63b128-5bbb-4867-bad5-e2b99d3ce767" providerId="AD" clId="Web-{A6460856-DA06-DD0B-C951-5FA0AF696C73}" dt="2022-04-11T09:12:23.803" v="353"/>
          <pc:sldLayoutMkLst>
            <pc:docMk/>
            <pc:sldMasterMk cId="814860319" sldId="2147483868"/>
            <pc:sldLayoutMk cId="453202159" sldId="2147483876"/>
          </pc:sldLayoutMkLst>
        </pc:sldLayoutChg>
        <pc:sldLayoutChg chg="add">
          <pc:chgData name="Baker, Emily (STFC,DL,AST)" userId="S::emily.baker@stfc.ac.uk::cd63b128-5bbb-4867-bad5-e2b99d3ce767" providerId="AD" clId="Web-{A6460856-DA06-DD0B-C951-5FA0AF696C73}" dt="2022-04-11T09:12:23.803" v="353"/>
          <pc:sldLayoutMkLst>
            <pc:docMk/>
            <pc:sldMasterMk cId="814860319" sldId="2147483868"/>
            <pc:sldLayoutMk cId="2253147025" sldId="2147483877"/>
          </pc:sldLayoutMkLst>
        </pc:sldLayoutChg>
        <pc:sldLayoutChg chg="add">
          <pc:chgData name="Baker, Emily (STFC,DL,AST)" userId="S::emily.baker@stfc.ac.uk::cd63b128-5bbb-4867-bad5-e2b99d3ce767" providerId="AD" clId="Web-{A6460856-DA06-DD0B-C951-5FA0AF696C73}" dt="2022-04-11T09:12:23.803" v="353"/>
          <pc:sldLayoutMkLst>
            <pc:docMk/>
            <pc:sldMasterMk cId="814860319" sldId="2147483868"/>
            <pc:sldLayoutMk cId="2164441277" sldId="2147483878"/>
          </pc:sldLayoutMkLst>
        </pc:sldLayoutChg>
        <pc:sldLayoutChg chg="add">
          <pc:chgData name="Baker, Emily (STFC,DL,AST)" userId="S::emily.baker@stfc.ac.uk::cd63b128-5bbb-4867-bad5-e2b99d3ce767" providerId="AD" clId="Web-{A6460856-DA06-DD0B-C951-5FA0AF696C73}" dt="2022-04-11T09:12:23.803" v="353"/>
          <pc:sldLayoutMkLst>
            <pc:docMk/>
            <pc:sldMasterMk cId="814860319" sldId="2147483868"/>
            <pc:sldLayoutMk cId="198248014" sldId="2147483879"/>
          </pc:sldLayoutMkLst>
        </pc:sldLayoutChg>
      </pc:sldMasterChg>
    </pc:docChg>
  </pc:docChgLst>
  <pc:docChgLst>
    <pc:chgData name="Baker, Emily (STFC,DL,AST)" userId="S::emily.baker@stfc.ac.uk::cd63b128-5bbb-4867-bad5-e2b99d3ce767" providerId="AD" clId="Web-{61C32A9C-3E08-B606-C97F-2BE0D2ED2970}"/>
    <pc:docChg chg="addSld modSld">
      <pc:chgData name="Baker, Emily (STFC,DL,AST)" userId="S::emily.baker@stfc.ac.uk::cd63b128-5bbb-4867-bad5-e2b99d3ce767" providerId="AD" clId="Web-{61C32A9C-3E08-B606-C97F-2BE0D2ED2970}" dt="2021-06-08T07:47:00.111" v="8" actId="20577"/>
      <pc:docMkLst>
        <pc:docMk/>
      </pc:docMkLst>
      <pc:sldChg chg="modSp">
        <pc:chgData name="Baker, Emily (STFC,DL,AST)" userId="S::emily.baker@stfc.ac.uk::cd63b128-5bbb-4867-bad5-e2b99d3ce767" providerId="AD" clId="Web-{61C32A9C-3E08-B606-C97F-2BE0D2ED2970}" dt="2021-06-08T07:47:00.111" v="8" actId="20577"/>
        <pc:sldMkLst>
          <pc:docMk/>
          <pc:sldMk cId="3667547723" sldId="311"/>
        </pc:sldMkLst>
        <pc:spChg chg="mod">
          <ac:chgData name="Baker, Emily (STFC,DL,AST)" userId="S::emily.baker@stfc.ac.uk::cd63b128-5bbb-4867-bad5-e2b99d3ce767" providerId="AD" clId="Web-{61C32A9C-3E08-B606-C97F-2BE0D2ED2970}" dt="2021-06-08T07:47:00.111" v="8" actId="20577"/>
          <ac:spMkLst>
            <pc:docMk/>
            <pc:sldMk cId="3667547723" sldId="311"/>
            <ac:spMk id="16" creationId="{2422DBB9-7747-7041-8E78-C517CE8075C9}"/>
          </ac:spMkLst>
        </pc:spChg>
      </pc:sldChg>
      <pc:sldChg chg="add">
        <pc:chgData name="Baker, Emily (STFC,DL,AST)" userId="S::emily.baker@stfc.ac.uk::cd63b128-5bbb-4867-bad5-e2b99d3ce767" providerId="AD" clId="Web-{61C32A9C-3E08-B606-C97F-2BE0D2ED2970}" dt="2021-06-08T07:46:44.689" v="0"/>
        <pc:sldMkLst>
          <pc:docMk/>
          <pc:sldMk cId="3501835176" sldId="355"/>
        </pc:sldMkLst>
      </pc:sldChg>
      <pc:sldChg chg="add">
        <pc:chgData name="Baker, Emily (STFC,DL,AST)" userId="S::emily.baker@stfc.ac.uk::cd63b128-5bbb-4867-bad5-e2b99d3ce767" providerId="AD" clId="Web-{61C32A9C-3E08-B606-C97F-2BE0D2ED2970}" dt="2021-06-08T07:46:44.954" v="1"/>
        <pc:sldMkLst>
          <pc:docMk/>
          <pc:sldMk cId="4068973715" sldId="356"/>
        </pc:sldMkLst>
      </pc:sldChg>
      <pc:sldChg chg="add">
        <pc:chgData name="Baker, Emily (STFC,DL,AST)" userId="S::emily.baker@stfc.ac.uk::cd63b128-5bbb-4867-bad5-e2b99d3ce767" providerId="AD" clId="Web-{61C32A9C-3E08-B606-C97F-2BE0D2ED2970}" dt="2021-06-08T07:46:45.126" v="2"/>
        <pc:sldMkLst>
          <pc:docMk/>
          <pc:sldMk cId="2577602393" sldId="357"/>
        </pc:sldMkLst>
      </pc:sldChg>
      <pc:sldChg chg="add">
        <pc:chgData name="Baker, Emily (STFC,DL,AST)" userId="S::emily.baker@stfc.ac.uk::cd63b128-5bbb-4867-bad5-e2b99d3ce767" providerId="AD" clId="Web-{61C32A9C-3E08-B606-C97F-2BE0D2ED2970}" dt="2021-06-08T07:46:45.439" v="3"/>
        <pc:sldMkLst>
          <pc:docMk/>
          <pc:sldMk cId="4047153039" sldId="358"/>
        </pc:sldMkLst>
      </pc:sldChg>
    </pc:docChg>
  </pc:docChgLst>
  <pc:docChgLst>
    <pc:chgData name="Baker, Emily (STFC,DL,AST)" userId="S::emily.baker@stfc.ac.uk::cd63b128-5bbb-4867-bad5-e2b99d3ce767" providerId="AD" clId="Web-{2AEA6A0E-A3EB-8C3A-54A6-0314AEFBAC13}"/>
    <pc:docChg chg="addSld modSld">
      <pc:chgData name="Baker, Emily (STFC,DL,AST)" userId="S::emily.baker@stfc.ac.uk::cd63b128-5bbb-4867-bad5-e2b99d3ce767" providerId="AD" clId="Web-{2AEA6A0E-A3EB-8C3A-54A6-0314AEFBAC13}" dt="2021-06-03T15:19:29.825" v="25" actId="14100"/>
      <pc:docMkLst>
        <pc:docMk/>
      </pc:docMkLst>
      <pc:sldChg chg="delSp modSp add">
        <pc:chgData name="Baker, Emily (STFC,DL,AST)" userId="S::emily.baker@stfc.ac.uk::cd63b128-5bbb-4867-bad5-e2b99d3ce767" providerId="AD" clId="Web-{2AEA6A0E-A3EB-8C3A-54A6-0314AEFBAC13}" dt="2021-06-03T15:19:29.825" v="25" actId="14100"/>
        <pc:sldMkLst>
          <pc:docMk/>
          <pc:sldMk cId="833289490" sldId="346"/>
        </pc:sldMkLst>
        <pc:spChg chg="del">
          <ac:chgData name="Baker, Emily (STFC,DL,AST)" userId="S::emily.baker@stfc.ac.uk::cd63b128-5bbb-4867-bad5-e2b99d3ce767" providerId="AD" clId="Web-{2AEA6A0E-A3EB-8C3A-54A6-0314AEFBAC13}" dt="2021-06-03T15:18:53.074" v="20"/>
          <ac:spMkLst>
            <pc:docMk/>
            <pc:sldMk cId="833289490" sldId="346"/>
            <ac:spMk id="2" creationId="{00000000-0000-0000-0000-000000000000}"/>
          </ac:spMkLst>
        </pc:spChg>
        <pc:spChg chg="mod">
          <ac:chgData name="Baker, Emily (STFC,DL,AST)" userId="S::emily.baker@stfc.ac.uk::cd63b128-5bbb-4867-bad5-e2b99d3ce767" providerId="AD" clId="Web-{2AEA6A0E-A3EB-8C3A-54A6-0314AEFBAC13}" dt="2021-06-03T15:11:08.031" v="5" actId="20577"/>
          <ac:spMkLst>
            <pc:docMk/>
            <pc:sldMk cId="833289490" sldId="346"/>
            <ac:spMk id="9" creationId="{DE67786B-8CF6-7140-A9BE-F2F0A0F1F7F0}"/>
          </ac:spMkLst>
        </pc:spChg>
        <pc:spChg chg="mod">
          <ac:chgData name="Baker, Emily (STFC,DL,AST)" userId="S::emily.baker@stfc.ac.uk::cd63b128-5bbb-4867-bad5-e2b99d3ce767" providerId="AD" clId="Web-{2AEA6A0E-A3EB-8C3A-54A6-0314AEFBAC13}" dt="2021-06-03T15:19:29.825" v="25" actId="14100"/>
          <ac:spMkLst>
            <pc:docMk/>
            <pc:sldMk cId="833289490" sldId="346"/>
            <ac:spMk id="11" creationId="{00000000-0000-0000-0000-000000000000}"/>
          </ac:spMkLst>
        </pc:spChg>
      </pc:sldChg>
    </pc:docChg>
  </pc:docChgLst>
  <pc:docChgLst>
    <pc:chgData name="Baker, Emily (STFC,DL,AST)" userId="S::emily.baker@stfc.ac.uk::cd63b128-5bbb-4867-bad5-e2b99d3ce767" providerId="AD" clId="Web-{F7E70D25-1848-2E22-4EA8-D22A820FAC5E}"/>
    <pc:docChg chg="addSld delSld modSld">
      <pc:chgData name="Baker, Emily (STFC,DL,AST)" userId="S::emily.baker@stfc.ac.uk::cd63b128-5bbb-4867-bad5-e2b99d3ce767" providerId="AD" clId="Web-{F7E70D25-1848-2E22-4EA8-D22A820FAC5E}" dt="2022-07-01T08:05:21.687" v="28" actId="1076"/>
      <pc:docMkLst>
        <pc:docMk/>
      </pc:docMkLst>
      <pc:sldChg chg="modSp">
        <pc:chgData name="Baker, Emily (STFC,DL,AST)" userId="S::emily.baker@stfc.ac.uk::cd63b128-5bbb-4867-bad5-e2b99d3ce767" providerId="AD" clId="Web-{F7E70D25-1848-2E22-4EA8-D22A820FAC5E}" dt="2022-07-01T08:04:15.139" v="0" actId="20577"/>
        <pc:sldMkLst>
          <pc:docMk/>
          <pc:sldMk cId="3224382533" sldId="257"/>
        </pc:sldMkLst>
        <pc:spChg chg="mod">
          <ac:chgData name="Baker, Emily (STFC,DL,AST)" userId="S::emily.baker@stfc.ac.uk::cd63b128-5bbb-4867-bad5-e2b99d3ce767" providerId="AD" clId="Web-{F7E70D25-1848-2E22-4EA8-D22A820FAC5E}" dt="2022-07-01T08:04:15.139" v="0" actId="20577"/>
          <ac:spMkLst>
            <pc:docMk/>
            <pc:sldMk cId="3224382533" sldId="257"/>
            <ac:spMk id="12" creationId="{00000000-0000-0000-0000-000000000000}"/>
          </ac:spMkLst>
        </pc:spChg>
      </pc:sldChg>
      <pc:sldChg chg="modSp">
        <pc:chgData name="Baker, Emily (STFC,DL,AST)" userId="S::emily.baker@stfc.ac.uk::cd63b128-5bbb-4867-bad5-e2b99d3ce767" providerId="AD" clId="Web-{F7E70D25-1848-2E22-4EA8-D22A820FAC5E}" dt="2022-07-01T08:04:19.717" v="3" actId="20577"/>
        <pc:sldMkLst>
          <pc:docMk/>
          <pc:sldMk cId="3667547723" sldId="311"/>
        </pc:sldMkLst>
        <pc:spChg chg="mod">
          <ac:chgData name="Baker, Emily (STFC,DL,AST)" userId="S::emily.baker@stfc.ac.uk::cd63b128-5bbb-4867-bad5-e2b99d3ce767" providerId="AD" clId="Web-{F7E70D25-1848-2E22-4EA8-D22A820FAC5E}" dt="2022-07-01T08:04:19.717" v="3" actId="20577"/>
          <ac:spMkLst>
            <pc:docMk/>
            <pc:sldMk cId="3667547723" sldId="311"/>
            <ac:spMk id="16" creationId="{2422DBB9-7747-7041-8E78-C517CE8075C9}"/>
          </ac:spMkLst>
        </pc:spChg>
      </pc:sldChg>
      <pc:sldChg chg="addSp delSp modSp">
        <pc:chgData name="Baker, Emily (STFC,DL,AST)" userId="S::emily.baker@stfc.ac.uk::cd63b128-5bbb-4867-bad5-e2b99d3ce767" providerId="AD" clId="Web-{F7E70D25-1848-2E22-4EA8-D22A820FAC5E}" dt="2022-07-01T08:05:01.187" v="23"/>
        <pc:sldMkLst>
          <pc:docMk/>
          <pc:sldMk cId="212209105" sldId="317"/>
        </pc:sldMkLst>
        <pc:picChg chg="add del mod">
          <ac:chgData name="Baker, Emily (STFC,DL,AST)" userId="S::emily.baker@stfc.ac.uk::cd63b128-5bbb-4867-bad5-e2b99d3ce767" providerId="AD" clId="Web-{F7E70D25-1848-2E22-4EA8-D22A820FAC5E}" dt="2022-07-01T08:05:01.187" v="23"/>
          <ac:picMkLst>
            <pc:docMk/>
            <pc:sldMk cId="212209105" sldId="317"/>
            <ac:picMk id="2" creationId="{6B66BF34-2E97-103B-1F84-17414D7144F1}"/>
          </ac:picMkLst>
        </pc:picChg>
      </pc:sldChg>
      <pc:sldChg chg="addSp modSp new">
        <pc:chgData name="Baker, Emily (STFC,DL,AST)" userId="S::emily.baker@stfc.ac.uk::cd63b128-5bbb-4867-bad5-e2b99d3ce767" providerId="AD" clId="Web-{F7E70D25-1848-2E22-4EA8-D22A820FAC5E}" dt="2022-07-01T08:05:21.687" v="28" actId="1076"/>
        <pc:sldMkLst>
          <pc:docMk/>
          <pc:sldMk cId="1644564819" sldId="318"/>
        </pc:sldMkLst>
        <pc:picChg chg="add mod">
          <ac:chgData name="Baker, Emily (STFC,DL,AST)" userId="S::emily.baker@stfc.ac.uk::cd63b128-5bbb-4867-bad5-e2b99d3ce767" providerId="AD" clId="Web-{F7E70D25-1848-2E22-4EA8-D22A820FAC5E}" dt="2022-07-01T08:05:21.687" v="28" actId="1076"/>
          <ac:picMkLst>
            <pc:docMk/>
            <pc:sldMk cId="1644564819" sldId="318"/>
            <ac:picMk id="2" creationId="{19A45188-639D-222C-4EF2-4773C9902E0B}"/>
          </ac:picMkLst>
        </pc:picChg>
      </pc:sldChg>
      <pc:sldChg chg="del">
        <pc:chgData name="Baker, Emily (STFC,DL,AST)" userId="S::emily.baker@stfc.ac.uk::cd63b128-5bbb-4867-bad5-e2b99d3ce767" providerId="AD" clId="Web-{F7E70D25-1848-2E22-4EA8-D22A820FAC5E}" dt="2022-07-01T08:04:22.077" v="4"/>
        <pc:sldMkLst>
          <pc:docMk/>
          <pc:sldMk cId="2964655766" sldId="318"/>
        </pc:sldMkLst>
      </pc:sldChg>
      <pc:sldChg chg="del">
        <pc:chgData name="Baker, Emily (STFC,DL,AST)" userId="S::emily.baker@stfc.ac.uk::cd63b128-5bbb-4867-bad5-e2b99d3ce767" providerId="AD" clId="Web-{F7E70D25-1848-2E22-4EA8-D22A820FAC5E}" dt="2022-07-01T08:04:23.108" v="5"/>
        <pc:sldMkLst>
          <pc:docMk/>
          <pc:sldMk cId="982420637" sldId="319"/>
        </pc:sldMkLst>
      </pc:sldChg>
      <pc:sldChg chg="del">
        <pc:chgData name="Baker, Emily (STFC,DL,AST)" userId="S::emily.baker@stfc.ac.uk::cd63b128-5bbb-4867-bad5-e2b99d3ce767" providerId="AD" clId="Web-{F7E70D25-1848-2E22-4EA8-D22A820FAC5E}" dt="2022-07-01T08:04:28.780" v="9"/>
        <pc:sldMkLst>
          <pc:docMk/>
          <pc:sldMk cId="3902274003" sldId="320"/>
        </pc:sldMkLst>
      </pc:sldChg>
      <pc:sldChg chg="del">
        <pc:chgData name="Baker, Emily (STFC,DL,AST)" userId="S::emily.baker@stfc.ac.uk::cd63b128-5bbb-4867-bad5-e2b99d3ce767" providerId="AD" clId="Web-{F7E70D25-1848-2E22-4EA8-D22A820FAC5E}" dt="2022-07-01T08:04:34.936" v="18"/>
        <pc:sldMkLst>
          <pc:docMk/>
          <pc:sldMk cId="3887475899" sldId="321"/>
        </pc:sldMkLst>
      </pc:sldChg>
      <pc:sldChg chg="del">
        <pc:chgData name="Baker, Emily (STFC,DL,AST)" userId="S::emily.baker@stfc.ac.uk::cd63b128-5bbb-4867-bad5-e2b99d3ce767" providerId="AD" clId="Web-{F7E70D25-1848-2E22-4EA8-D22A820FAC5E}" dt="2022-07-01T08:04:23.717" v="6"/>
        <pc:sldMkLst>
          <pc:docMk/>
          <pc:sldMk cId="1935348512" sldId="323"/>
        </pc:sldMkLst>
      </pc:sldChg>
      <pc:sldChg chg="del">
        <pc:chgData name="Baker, Emily (STFC,DL,AST)" userId="S::emily.baker@stfc.ac.uk::cd63b128-5bbb-4867-bad5-e2b99d3ce767" providerId="AD" clId="Web-{F7E70D25-1848-2E22-4EA8-D22A820FAC5E}" dt="2022-07-01T08:04:25.780" v="7"/>
        <pc:sldMkLst>
          <pc:docMk/>
          <pc:sldMk cId="2954483383" sldId="325"/>
        </pc:sldMkLst>
      </pc:sldChg>
      <pc:sldChg chg="del">
        <pc:chgData name="Baker, Emily (STFC,DL,AST)" userId="S::emily.baker@stfc.ac.uk::cd63b128-5bbb-4867-bad5-e2b99d3ce767" providerId="AD" clId="Web-{F7E70D25-1848-2E22-4EA8-D22A820FAC5E}" dt="2022-07-01T08:04:34.921" v="13"/>
        <pc:sldMkLst>
          <pc:docMk/>
          <pc:sldMk cId="3892877432" sldId="326"/>
        </pc:sldMkLst>
      </pc:sldChg>
      <pc:sldChg chg="del">
        <pc:chgData name="Baker, Emily (STFC,DL,AST)" userId="S::emily.baker@stfc.ac.uk::cd63b128-5bbb-4867-bad5-e2b99d3ce767" providerId="AD" clId="Web-{F7E70D25-1848-2E22-4EA8-D22A820FAC5E}" dt="2022-07-01T08:04:34.921" v="11"/>
        <pc:sldMkLst>
          <pc:docMk/>
          <pc:sldMk cId="3730178670" sldId="327"/>
        </pc:sldMkLst>
      </pc:sldChg>
      <pc:sldChg chg="del">
        <pc:chgData name="Baker, Emily (STFC,DL,AST)" userId="S::emily.baker@stfc.ac.uk::cd63b128-5bbb-4867-bad5-e2b99d3ce767" providerId="AD" clId="Web-{F7E70D25-1848-2E22-4EA8-D22A820FAC5E}" dt="2022-07-01T08:04:34.921" v="12"/>
        <pc:sldMkLst>
          <pc:docMk/>
          <pc:sldMk cId="538165221" sldId="328"/>
        </pc:sldMkLst>
      </pc:sldChg>
      <pc:sldChg chg="del">
        <pc:chgData name="Baker, Emily (STFC,DL,AST)" userId="S::emily.baker@stfc.ac.uk::cd63b128-5bbb-4867-bad5-e2b99d3ce767" providerId="AD" clId="Web-{F7E70D25-1848-2E22-4EA8-D22A820FAC5E}" dt="2022-07-01T08:04:27.499" v="8"/>
        <pc:sldMkLst>
          <pc:docMk/>
          <pc:sldMk cId="4079593524" sldId="329"/>
        </pc:sldMkLst>
      </pc:sldChg>
      <pc:sldChg chg="del">
        <pc:chgData name="Baker, Emily (STFC,DL,AST)" userId="S::emily.baker@stfc.ac.uk::cd63b128-5bbb-4867-bad5-e2b99d3ce767" providerId="AD" clId="Web-{F7E70D25-1848-2E22-4EA8-D22A820FAC5E}" dt="2022-07-01T08:04:34.936" v="20"/>
        <pc:sldMkLst>
          <pc:docMk/>
          <pc:sldMk cId="2357466022" sldId="331"/>
        </pc:sldMkLst>
      </pc:sldChg>
      <pc:sldChg chg="del">
        <pc:chgData name="Baker, Emily (STFC,DL,AST)" userId="S::emily.baker@stfc.ac.uk::cd63b128-5bbb-4867-bad5-e2b99d3ce767" providerId="AD" clId="Web-{F7E70D25-1848-2E22-4EA8-D22A820FAC5E}" dt="2022-07-01T08:04:34.936" v="19"/>
        <pc:sldMkLst>
          <pc:docMk/>
          <pc:sldMk cId="3036063076" sldId="332"/>
        </pc:sldMkLst>
      </pc:sldChg>
      <pc:sldChg chg="del">
        <pc:chgData name="Baker, Emily (STFC,DL,AST)" userId="S::emily.baker@stfc.ac.uk::cd63b128-5bbb-4867-bad5-e2b99d3ce767" providerId="AD" clId="Web-{F7E70D25-1848-2E22-4EA8-D22A820FAC5E}" dt="2022-07-01T08:04:34.921" v="10"/>
        <pc:sldMkLst>
          <pc:docMk/>
          <pc:sldMk cId="1562374054" sldId="333"/>
        </pc:sldMkLst>
      </pc:sldChg>
      <pc:sldChg chg="del">
        <pc:chgData name="Baker, Emily (STFC,DL,AST)" userId="S::emily.baker@stfc.ac.uk::cd63b128-5bbb-4867-bad5-e2b99d3ce767" providerId="AD" clId="Web-{F7E70D25-1848-2E22-4EA8-D22A820FAC5E}" dt="2022-07-01T08:04:34.921" v="14"/>
        <pc:sldMkLst>
          <pc:docMk/>
          <pc:sldMk cId="3258018193" sldId="334"/>
        </pc:sldMkLst>
      </pc:sldChg>
      <pc:sldChg chg="del">
        <pc:chgData name="Baker, Emily (STFC,DL,AST)" userId="S::emily.baker@stfc.ac.uk::cd63b128-5bbb-4867-bad5-e2b99d3ce767" providerId="AD" clId="Web-{F7E70D25-1848-2E22-4EA8-D22A820FAC5E}" dt="2022-07-01T08:04:34.936" v="15"/>
        <pc:sldMkLst>
          <pc:docMk/>
          <pc:sldMk cId="11482435" sldId="335"/>
        </pc:sldMkLst>
      </pc:sldChg>
      <pc:sldChg chg="del">
        <pc:chgData name="Baker, Emily (STFC,DL,AST)" userId="S::emily.baker@stfc.ac.uk::cd63b128-5bbb-4867-bad5-e2b99d3ce767" providerId="AD" clId="Web-{F7E70D25-1848-2E22-4EA8-D22A820FAC5E}" dt="2022-07-01T08:04:34.936" v="16"/>
        <pc:sldMkLst>
          <pc:docMk/>
          <pc:sldMk cId="3675185385" sldId="336"/>
        </pc:sldMkLst>
      </pc:sldChg>
      <pc:sldChg chg="del">
        <pc:chgData name="Baker, Emily (STFC,DL,AST)" userId="S::emily.baker@stfc.ac.uk::cd63b128-5bbb-4867-bad5-e2b99d3ce767" providerId="AD" clId="Web-{F7E70D25-1848-2E22-4EA8-D22A820FAC5E}" dt="2022-07-01T08:04:34.936" v="17"/>
        <pc:sldMkLst>
          <pc:docMk/>
          <pc:sldMk cId="3442449154" sldId="337"/>
        </pc:sldMkLst>
      </pc:sldChg>
    </pc:docChg>
  </pc:docChgLst>
  <pc:docChgLst>
    <pc:chgData name="Baker, Emily (STFC,DL,AST)" userId="S::emily.baker@stfc.ac.uk::cd63b128-5bbb-4867-bad5-e2b99d3ce767" providerId="AD" clId="Web-{0AE1054A-DBD8-7E9E-C81D-7EEE52CE4D09}"/>
    <pc:docChg chg="modSld">
      <pc:chgData name="Baker, Emily (STFC,DL,AST)" userId="S::emily.baker@stfc.ac.uk::cd63b128-5bbb-4867-bad5-e2b99d3ce767" providerId="AD" clId="Web-{0AE1054A-DBD8-7E9E-C81D-7EEE52CE4D09}" dt="2022-06-09T14:52:39.238" v="55" actId="20577"/>
      <pc:docMkLst>
        <pc:docMk/>
      </pc:docMkLst>
      <pc:sldChg chg="addSp modSp">
        <pc:chgData name="Baker, Emily (STFC,DL,AST)" userId="S::emily.baker@stfc.ac.uk::cd63b128-5bbb-4867-bad5-e2b99d3ce767" providerId="AD" clId="Web-{0AE1054A-DBD8-7E9E-C81D-7EEE52CE4D09}" dt="2022-06-09T14:52:39.238" v="55" actId="20577"/>
        <pc:sldMkLst>
          <pc:docMk/>
          <pc:sldMk cId="2954483383" sldId="325"/>
        </pc:sldMkLst>
        <pc:spChg chg="mod">
          <ac:chgData name="Baker, Emily (STFC,DL,AST)" userId="S::emily.baker@stfc.ac.uk::cd63b128-5bbb-4867-bad5-e2b99d3ce767" providerId="AD" clId="Web-{0AE1054A-DBD8-7E9E-C81D-7EEE52CE4D09}" dt="2022-06-09T14:51:25.876" v="30" actId="14100"/>
          <ac:spMkLst>
            <pc:docMk/>
            <pc:sldMk cId="2954483383" sldId="325"/>
            <ac:spMk id="4" creationId="{494E5F47-B21E-1B36-1748-E03382471058}"/>
          </ac:spMkLst>
        </pc:spChg>
        <pc:spChg chg="add mod">
          <ac:chgData name="Baker, Emily (STFC,DL,AST)" userId="S::emily.baker@stfc.ac.uk::cd63b128-5bbb-4867-bad5-e2b99d3ce767" providerId="AD" clId="Web-{0AE1054A-DBD8-7E9E-C81D-7EEE52CE4D09}" dt="2022-06-09T14:52:39.238" v="55" actId="20577"/>
          <ac:spMkLst>
            <pc:docMk/>
            <pc:sldMk cId="2954483383" sldId="325"/>
            <ac:spMk id="5" creationId="{4ABD50F2-D362-CC62-6077-3748D14BAB1C}"/>
          </ac:spMkLst>
        </pc:spChg>
        <pc:spChg chg="add mod">
          <ac:chgData name="Baker, Emily (STFC,DL,AST)" userId="S::emily.baker@stfc.ac.uk::cd63b128-5bbb-4867-bad5-e2b99d3ce767" providerId="AD" clId="Web-{0AE1054A-DBD8-7E9E-C81D-7EEE52CE4D09}" dt="2022-06-09T14:52:29.815" v="52" actId="1076"/>
          <ac:spMkLst>
            <pc:docMk/>
            <pc:sldMk cId="2954483383" sldId="325"/>
            <ac:spMk id="9" creationId="{3BA3F75C-BD94-147B-9D47-DDB736C4F4FD}"/>
          </ac:spMkLst>
        </pc:spChg>
      </pc:sldChg>
    </pc:docChg>
  </pc:docChgLst>
  <pc:docChgLst>
    <pc:chgData name="Baker, Emily (STFC,DL,AST)" userId="S::emily.baker@stfc.ac.uk::cd63b128-5bbb-4867-bad5-e2b99d3ce767" providerId="AD" clId="Web-{A04624FC-00E6-7682-7CC1-945C54F00CDB}"/>
    <pc:docChg chg="delSld modSld">
      <pc:chgData name="Baker, Emily (STFC,DL,AST)" userId="S::emily.baker@stfc.ac.uk::cd63b128-5bbb-4867-bad5-e2b99d3ce767" providerId="AD" clId="Web-{A04624FC-00E6-7682-7CC1-945C54F00CDB}" dt="2021-04-08T09:03:55.654" v="29"/>
      <pc:docMkLst>
        <pc:docMk/>
      </pc:docMkLst>
      <pc:sldChg chg="modSp">
        <pc:chgData name="Baker, Emily (STFC,DL,AST)" userId="S::emily.baker@stfc.ac.uk::cd63b128-5bbb-4867-bad5-e2b99d3ce767" providerId="AD" clId="Web-{A04624FC-00E6-7682-7CC1-945C54F00CDB}" dt="2021-04-08T09:03:30.763" v="13" actId="20577"/>
        <pc:sldMkLst>
          <pc:docMk/>
          <pc:sldMk cId="3224382533" sldId="257"/>
        </pc:sldMkLst>
        <pc:spChg chg="mod">
          <ac:chgData name="Baker, Emily (STFC,DL,AST)" userId="S::emily.baker@stfc.ac.uk::cd63b128-5bbb-4867-bad5-e2b99d3ce767" providerId="AD" clId="Web-{A04624FC-00E6-7682-7CC1-945C54F00CDB}" dt="2021-04-08T09:03:30.763" v="13" actId="20577"/>
          <ac:spMkLst>
            <pc:docMk/>
            <pc:sldMk cId="3224382533" sldId="257"/>
            <ac:spMk id="12" creationId="{00000000-0000-0000-0000-000000000000}"/>
          </ac:spMkLst>
        </pc:spChg>
      </pc:sldChg>
      <pc:sldChg chg="del">
        <pc:chgData name="Baker, Emily (STFC,DL,AST)" userId="S::emily.baker@stfc.ac.uk::cd63b128-5bbb-4867-bad5-e2b99d3ce767" providerId="AD" clId="Web-{A04624FC-00E6-7682-7CC1-945C54F00CDB}" dt="2021-04-08T09:03:35.966" v="16"/>
        <pc:sldMkLst>
          <pc:docMk/>
          <pc:sldMk cId="3091611516" sldId="339"/>
        </pc:sldMkLst>
      </pc:sldChg>
      <pc:sldChg chg="del">
        <pc:chgData name="Baker, Emily (STFC,DL,AST)" userId="S::emily.baker@stfc.ac.uk::cd63b128-5bbb-4867-bad5-e2b99d3ce767" providerId="AD" clId="Web-{A04624FC-00E6-7682-7CC1-945C54F00CDB}" dt="2021-04-08T09:03:34.904" v="15"/>
        <pc:sldMkLst>
          <pc:docMk/>
          <pc:sldMk cId="2312414222" sldId="340"/>
        </pc:sldMkLst>
      </pc:sldChg>
      <pc:sldChg chg="del">
        <pc:chgData name="Baker, Emily (STFC,DL,AST)" userId="S::emily.baker@stfc.ac.uk::cd63b128-5bbb-4867-bad5-e2b99d3ce767" providerId="AD" clId="Web-{A04624FC-00E6-7682-7CC1-945C54F00CDB}" dt="2021-04-08T09:03:33.122" v="14"/>
        <pc:sldMkLst>
          <pc:docMk/>
          <pc:sldMk cId="3332001527" sldId="341"/>
        </pc:sldMkLst>
      </pc:sldChg>
      <pc:sldChg chg="del">
        <pc:chgData name="Baker, Emily (STFC,DL,AST)" userId="S::emily.baker@stfc.ac.uk::cd63b128-5bbb-4867-bad5-e2b99d3ce767" providerId="AD" clId="Web-{A04624FC-00E6-7682-7CC1-945C54F00CDB}" dt="2021-04-08T09:03:37.044" v="17"/>
        <pc:sldMkLst>
          <pc:docMk/>
          <pc:sldMk cId="3683712666" sldId="342"/>
        </pc:sldMkLst>
      </pc:sldChg>
      <pc:sldChg chg="del">
        <pc:chgData name="Baker, Emily (STFC,DL,AST)" userId="S::emily.baker@stfc.ac.uk::cd63b128-5bbb-4867-bad5-e2b99d3ce767" providerId="AD" clId="Web-{A04624FC-00E6-7682-7CC1-945C54F00CDB}" dt="2021-04-08T09:03:51.982" v="24"/>
        <pc:sldMkLst>
          <pc:docMk/>
          <pc:sldMk cId="3500133721" sldId="343"/>
        </pc:sldMkLst>
      </pc:sldChg>
      <pc:sldChg chg="del">
        <pc:chgData name="Baker, Emily (STFC,DL,AST)" userId="S::emily.baker@stfc.ac.uk::cd63b128-5bbb-4867-bad5-e2b99d3ce767" providerId="AD" clId="Web-{A04624FC-00E6-7682-7CC1-945C54F00CDB}" dt="2021-04-08T09:03:52.326" v="25"/>
        <pc:sldMkLst>
          <pc:docMk/>
          <pc:sldMk cId="2848582126" sldId="344"/>
        </pc:sldMkLst>
      </pc:sldChg>
      <pc:sldChg chg="del">
        <pc:chgData name="Baker, Emily (STFC,DL,AST)" userId="S::emily.baker@stfc.ac.uk::cd63b128-5bbb-4867-bad5-e2b99d3ce767" providerId="AD" clId="Web-{A04624FC-00E6-7682-7CC1-945C54F00CDB}" dt="2021-04-08T09:03:53.420" v="26"/>
        <pc:sldMkLst>
          <pc:docMk/>
          <pc:sldMk cId="487697541" sldId="345"/>
        </pc:sldMkLst>
      </pc:sldChg>
      <pc:sldChg chg="del">
        <pc:chgData name="Baker, Emily (STFC,DL,AST)" userId="S::emily.baker@stfc.ac.uk::cd63b128-5bbb-4867-bad5-e2b99d3ce767" providerId="AD" clId="Web-{A04624FC-00E6-7682-7CC1-945C54F00CDB}" dt="2021-04-08T09:03:54.029" v="27"/>
        <pc:sldMkLst>
          <pc:docMk/>
          <pc:sldMk cId="3501696861" sldId="346"/>
        </pc:sldMkLst>
      </pc:sldChg>
      <pc:sldChg chg="del">
        <pc:chgData name="Baker, Emily (STFC,DL,AST)" userId="S::emily.baker@stfc.ac.uk::cd63b128-5bbb-4867-bad5-e2b99d3ce767" providerId="AD" clId="Web-{A04624FC-00E6-7682-7CC1-945C54F00CDB}" dt="2021-04-08T09:03:54.873" v="28"/>
        <pc:sldMkLst>
          <pc:docMk/>
          <pc:sldMk cId="2369670665" sldId="347"/>
        </pc:sldMkLst>
      </pc:sldChg>
      <pc:sldChg chg="del">
        <pc:chgData name="Baker, Emily (STFC,DL,AST)" userId="S::emily.baker@stfc.ac.uk::cd63b128-5bbb-4867-bad5-e2b99d3ce767" providerId="AD" clId="Web-{A04624FC-00E6-7682-7CC1-945C54F00CDB}" dt="2021-04-08T09:03:44.654" v="20"/>
        <pc:sldMkLst>
          <pc:docMk/>
          <pc:sldMk cId="1890239204" sldId="349"/>
        </pc:sldMkLst>
      </pc:sldChg>
      <pc:sldChg chg="del">
        <pc:chgData name="Baker, Emily (STFC,DL,AST)" userId="S::emily.baker@stfc.ac.uk::cd63b128-5bbb-4867-bad5-e2b99d3ce767" providerId="AD" clId="Web-{A04624FC-00E6-7682-7CC1-945C54F00CDB}" dt="2021-04-08T09:03:50.935" v="23"/>
        <pc:sldMkLst>
          <pc:docMk/>
          <pc:sldMk cId="1802106908" sldId="350"/>
        </pc:sldMkLst>
      </pc:sldChg>
      <pc:sldChg chg="del">
        <pc:chgData name="Baker, Emily (STFC,DL,AST)" userId="S::emily.baker@stfc.ac.uk::cd63b128-5bbb-4867-bad5-e2b99d3ce767" providerId="AD" clId="Web-{A04624FC-00E6-7682-7CC1-945C54F00CDB}" dt="2021-04-08T09:03:37.919" v="18"/>
        <pc:sldMkLst>
          <pc:docMk/>
          <pc:sldMk cId="2988077600" sldId="351"/>
        </pc:sldMkLst>
      </pc:sldChg>
      <pc:sldChg chg="del">
        <pc:chgData name="Baker, Emily (STFC,DL,AST)" userId="S::emily.baker@stfc.ac.uk::cd63b128-5bbb-4867-bad5-e2b99d3ce767" providerId="AD" clId="Web-{A04624FC-00E6-7682-7CC1-945C54F00CDB}" dt="2021-04-08T09:03:40.591" v="19"/>
        <pc:sldMkLst>
          <pc:docMk/>
          <pc:sldMk cId="2332150312" sldId="352"/>
        </pc:sldMkLst>
      </pc:sldChg>
      <pc:sldChg chg="del">
        <pc:chgData name="Baker, Emily (STFC,DL,AST)" userId="S::emily.baker@stfc.ac.uk::cd63b128-5bbb-4867-bad5-e2b99d3ce767" providerId="AD" clId="Web-{A04624FC-00E6-7682-7CC1-945C54F00CDB}" dt="2021-04-08T09:03:45.888" v="21"/>
        <pc:sldMkLst>
          <pc:docMk/>
          <pc:sldMk cId="1118100706" sldId="353"/>
        </pc:sldMkLst>
      </pc:sldChg>
      <pc:sldChg chg="del">
        <pc:chgData name="Baker, Emily (STFC,DL,AST)" userId="S::emily.baker@stfc.ac.uk::cd63b128-5bbb-4867-bad5-e2b99d3ce767" providerId="AD" clId="Web-{A04624FC-00E6-7682-7CC1-945C54F00CDB}" dt="2021-04-08T09:03:47.107" v="22"/>
        <pc:sldMkLst>
          <pc:docMk/>
          <pc:sldMk cId="1512843486" sldId="354"/>
        </pc:sldMkLst>
      </pc:sldChg>
      <pc:sldChg chg="del">
        <pc:chgData name="Baker, Emily (STFC,DL,AST)" userId="S::emily.baker@stfc.ac.uk::cd63b128-5bbb-4867-bad5-e2b99d3ce767" providerId="AD" clId="Web-{A04624FC-00E6-7682-7CC1-945C54F00CDB}" dt="2021-04-08T09:03:55.654" v="29"/>
        <pc:sldMkLst>
          <pc:docMk/>
          <pc:sldMk cId="1723434493" sldId="355"/>
        </pc:sldMkLst>
      </pc:sldChg>
    </pc:docChg>
  </pc:docChgLst>
  <pc:docChgLst>
    <pc:chgData name="Baker, Emily (STFC,DL,AST)" userId="S::emily.baker@stfc.ac.uk::cd63b128-5bbb-4867-bad5-e2b99d3ce767" providerId="AD" clId="Web-{1435F11A-EAAD-C38D-728C-F2774B4A816D}"/>
    <pc:docChg chg="modSld">
      <pc:chgData name="Baker, Emily (STFC,DL,AST)" userId="S::emily.baker@stfc.ac.uk::cd63b128-5bbb-4867-bad5-e2b99d3ce767" providerId="AD" clId="Web-{1435F11A-EAAD-C38D-728C-F2774B4A816D}" dt="2022-11-29T15:19:01.595" v="64" actId="20577"/>
      <pc:docMkLst>
        <pc:docMk/>
      </pc:docMkLst>
      <pc:sldChg chg="addSp modSp">
        <pc:chgData name="Baker, Emily (STFC,DL,AST)" userId="S::emily.baker@stfc.ac.uk::cd63b128-5bbb-4867-bad5-e2b99d3ce767" providerId="AD" clId="Web-{1435F11A-EAAD-C38D-728C-F2774B4A816D}" dt="2022-11-29T15:19:01.595" v="64" actId="20577"/>
        <pc:sldMkLst>
          <pc:docMk/>
          <pc:sldMk cId="4047266758" sldId="333"/>
        </pc:sldMkLst>
        <pc:spChg chg="mod">
          <ac:chgData name="Baker, Emily (STFC,DL,AST)" userId="S::emily.baker@stfc.ac.uk::cd63b128-5bbb-4867-bad5-e2b99d3ce767" providerId="AD" clId="Web-{1435F11A-EAAD-C38D-728C-F2774B4A816D}" dt="2022-11-29T15:14:24.916" v="8" actId="20577"/>
          <ac:spMkLst>
            <pc:docMk/>
            <pc:sldMk cId="4047266758" sldId="333"/>
            <ac:spMk id="2" creationId="{BFB4F551-78BA-5BB4-94E8-672B805F7195}"/>
          </ac:spMkLst>
        </pc:spChg>
        <pc:spChg chg="add mod">
          <ac:chgData name="Baker, Emily (STFC,DL,AST)" userId="S::emily.baker@stfc.ac.uk::cd63b128-5bbb-4867-bad5-e2b99d3ce767" providerId="AD" clId="Web-{1435F11A-EAAD-C38D-728C-F2774B4A816D}" dt="2022-11-29T15:19:01.595" v="64" actId="20577"/>
          <ac:spMkLst>
            <pc:docMk/>
            <pc:sldMk cId="4047266758" sldId="333"/>
            <ac:spMk id="4" creationId="{39D2C254-CD3A-0189-A160-0D269BD4A76E}"/>
          </ac:spMkLst>
        </pc:spChg>
        <pc:picChg chg="add mod">
          <ac:chgData name="Baker, Emily (STFC,DL,AST)" userId="S::emily.baker@stfc.ac.uk::cd63b128-5bbb-4867-bad5-e2b99d3ce767" providerId="AD" clId="Web-{1435F11A-EAAD-C38D-728C-F2774B4A816D}" dt="2022-11-29T15:16:29.310" v="55" actId="1076"/>
          <ac:picMkLst>
            <pc:docMk/>
            <pc:sldMk cId="4047266758" sldId="333"/>
            <ac:picMk id="3" creationId="{A18B7346-75A3-F602-6F96-358AB41E6B74}"/>
          </ac:picMkLst>
        </pc:picChg>
      </pc:sldChg>
    </pc:docChg>
  </pc:docChgLst>
  <pc:docChgLst>
    <pc:chgData name="Baker, Emily (STFC,DL,AST)" userId="S::emily.baker@stfc.ac.uk::cd63b128-5bbb-4867-bad5-e2b99d3ce767" providerId="AD" clId="Web-{C505B9DD-C144-A1AC-FF53-D7809758FF10}"/>
    <pc:docChg chg="addSld modSld">
      <pc:chgData name="Baker, Emily (STFC,DL,AST)" userId="S::emily.baker@stfc.ac.uk::cd63b128-5bbb-4867-bad5-e2b99d3ce767" providerId="AD" clId="Web-{C505B9DD-C144-A1AC-FF53-D7809758FF10}" dt="2022-12-09T13:08:45.425" v="15"/>
      <pc:docMkLst>
        <pc:docMk/>
      </pc:docMkLst>
      <pc:sldChg chg="modSp">
        <pc:chgData name="Baker, Emily (STFC,DL,AST)" userId="S::emily.baker@stfc.ac.uk::cd63b128-5bbb-4867-bad5-e2b99d3ce767" providerId="AD" clId="Web-{C505B9DD-C144-A1AC-FF53-D7809758FF10}" dt="2022-12-09T13:08:29.190" v="7" actId="20577"/>
        <pc:sldMkLst>
          <pc:docMk/>
          <pc:sldMk cId="3667547723" sldId="311"/>
        </pc:sldMkLst>
        <pc:spChg chg="mod">
          <ac:chgData name="Baker, Emily (STFC,DL,AST)" userId="S::emily.baker@stfc.ac.uk::cd63b128-5bbb-4867-bad5-e2b99d3ce767" providerId="AD" clId="Web-{C505B9DD-C144-A1AC-FF53-D7809758FF10}" dt="2022-12-09T13:08:29.190" v="7" actId="20577"/>
          <ac:spMkLst>
            <pc:docMk/>
            <pc:sldMk cId="3667547723" sldId="311"/>
            <ac:spMk id="16" creationId="{2422DBB9-7747-7041-8E78-C517CE8075C9}"/>
          </ac:spMkLst>
        </pc:spChg>
      </pc:sldChg>
      <pc:sldChg chg="modSp">
        <pc:chgData name="Baker, Emily (STFC,DL,AST)" userId="S::emily.baker@stfc.ac.uk::cd63b128-5bbb-4867-bad5-e2b99d3ce767" providerId="AD" clId="Web-{C505B9DD-C144-A1AC-FF53-D7809758FF10}" dt="2022-12-09T13:08:37.613" v="13" actId="20577"/>
        <pc:sldMkLst>
          <pc:docMk/>
          <pc:sldMk cId="1155360766" sldId="331"/>
        </pc:sldMkLst>
        <pc:spChg chg="mod">
          <ac:chgData name="Baker, Emily (STFC,DL,AST)" userId="S::emily.baker@stfc.ac.uk::cd63b128-5bbb-4867-bad5-e2b99d3ce767" providerId="AD" clId="Web-{C505B9DD-C144-A1AC-FF53-D7809758FF10}" dt="2022-12-09T13:08:37.613" v="13" actId="20577"/>
          <ac:spMkLst>
            <pc:docMk/>
            <pc:sldMk cId="1155360766" sldId="331"/>
            <ac:spMk id="8" creationId="{A1A39C34-E01A-FD49-8603-2E8AE6BB5606}"/>
          </ac:spMkLst>
        </pc:spChg>
      </pc:sldChg>
      <pc:sldChg chg="add replId">
        <pc:chgData name="Baker, Emily (STFC,DL,AST)" userId="S::emily.baker@stfc.ac.uk::cd63b128-5bbb-4867-bad5-e2b99d3ce767" providerId="AD" clId="Web-{C505B9DD-C144-A1AC-FF53-D7809758FF10}" dt="2022-12-09T13:08:33.847" v="8"/>
        <pc:sldMkLst>
          <pc:docMk/>
          <pc:sldMk cId="4274978566" sldId="336"/>
        </pc:sldMkLst>
      </pc:sldChg>
      <pc:sldChg chg="add">
        <pc:chgData name="Baker, Emily (STFC,DL,AST)" userId="S::emily.baker@stfc.ac.uk::cd63b128-5bbb-4867-bad5-e2b99d3ce767" providerId="AD" clId="Web-{C505B9DD-C144-A1AC-FF53-D7809758FF10}" dt="2022-12-09T13:08:45.316" v="14"/>
        <pc:sldMkLst>
          <pc:docMk/>
          <pc:sldMk cId="2769009787" sldId="337"/>
        </pc:sldMkLst>
      </pc:sldChg>
      <pc:sldChg chg="add">
        <pc:chgData name="Baker, Emily (STFC,DL,AST)" userId="S::emily.baker@stfc.ac.uk::cd63b128-5bbb-4867-bad5-e2b99d3ce767" providerId="AD" clId="Web-{C505B9DD-C144-A1AC-FF53-D7809758FF10}" dt="2022-12-09T13:08:45.425" v="15"/>
        <pc:sldMkLst>
          <pc:docMk/>
          <pc:sldMk cId="3853414405" sldId="338"/>
        </pc:sldMkLst>
      </pc:sldChg>
    </pc:docChg>
  </pc:docChgLst>
  <pc:docChgLst>
    <pc:chgData name="Baker, Emily (STFC,DL,AST)" userId="S::emily.baker@stfc.ac.uk::cd63b128-5bbb-4867-bad5-e2b99d3ce767" providerId="AD" clId="Web-{FCEAE788-4171-5714-995B-BE6506356C5D}"/>
    <pc:docChg chg="addSld delSld modSld sldOrd">
      <pc:chgData name="Baker, Emily (STFC,DL,AST)" userId="S::emily.baker@stfc.ac.uk::cd63b128-5bbb-4867-bad5-e2b99d3ce767" providerId="AD" clId="Web-{FCEAE788-4171-5714-995B-BE6506356C5D}" dt="2022-06-13T14:30:52.380" v="40" actId="20577"/>
      <pc:docMkLst>
        <pc:docMk/>
      </pc:docMkLst>
      <pc:sldChg chg="modSp">
        <pc:chgData name="Baker, Emily (STFC,DL,AST)" userId="S::emily.baker@stfc.ac.uk::cd63b128-5bbb-4867-bad5-e2b99d3ce767" providerId="AD" clId="Web-{FCEAE788-4171-5714-995B-BE6506356C5D}" dt="2022-06-13T14:30:52.380" v="40" actId="20577"/>
        <pc:sldMkLst>
          <pc:docMk/>
          <pc:sldMk cId="3667547723" sldId="311"/>
        </pc:sldMkLst>
        <pc:spChg chg="mod">
          <ac:chgData name="Baker, Emily (STFC,DL,AST)" userId="S::emily.baker@stfc.ac.uk::cd63b128-5bbb-4867-bad5-e2b99d3ce767" providerId="AD" clId="Web-{FCEAE788-4171-5714-995B-BE6506356C5D}" dt="2022-06-13T14:30:52.380" v="40" actId="20577"/>
          <ac:spMkLst>
            <pc:docMk/>
            <pc:sldMk cId="3667547723" sldId="311"/>
            <ac:spMk id="16" creationId="{2422DBB9-7747-7041-8E78-C517CE8075C9}"/>
          </ac:spMkLst>
        </pc:spChg>
      </pc:sldChg>
      <pc:sldChg chg="modSp ord">
        <pc:chgData name="Baker, Emily (STFC,DL,AST)" userId="S::emily.baker@stfc.ac.uk::cd63b128-5bbb-4867-bad5-e2b99d3ce767" providerId="AD" clId="Web-{FCEAE788-4171-5714-995B-BE6506356C5D}" dt="2022-06-13T14:30:47.146" v="36" actId="1076"/>
        <pc:sldMkLst>
          <pc:docMk/>
          <pc:sldMk cId="3902274003" sldId="320"/>
        </pc:sldMkLst>
        <pc:spChg chg="mod">
          <ac:chgData name="Baker, Emily (STFC,DL,AST)" userId="S::emily.baker@stfc.ac.uk::cd63b128-5bbb-4867-bad5-e2b99d3ce767" providerId="AD" clId="Web-{FCEAE788-4171-5714-995B-BE6506356C5D}" dt="2022-06-13T14:30:47.146" v="36" actId="1076"/>
          <ac:spMkLst>
            <pc:docMk/>
            <pc:sldMk cId="3902274003" sldId="320"/>
            <ac:spMk id="8" creationId="{A1A39C34-E01A-FD49-8603-2E8AE6BB5606}"/>
          </ac:spMkLst>
        </pc:spChg>
      </pc:sldChg>
      <pc:sldChg chg="del">
        <pc:chgData name="Baker, Emily (STFC,DL,AST)" userId="S::emily.baker@stfc.ac.uk::cd63b128-5bbb-4867-bad5-e2b99d3ce767" providerId="AD" clId="Web-{FCEAE788-4171-5714-995B-BE6506356C5D}" dt="2022-06-13T14:29:26.753" v="0"/>
        <pc:sldMkLst>
          <pc:docMk/>
          <pc:sldMk cId="3469913722" sldId="330"/>
        </pc:sldMkLst>
      </pc:sldChg>
      <pc:sldChg chg="modSp">
        <pc:chgData name="Baker, Emily (STFC,DL,AST)" userId="S::emily.baker@stfc.ac.uk::cd63b128-5bbb-4867-bad5-e2b99d3ce767" providerId="AD" clId="Web-{FCEAE788-4171-5714-995B-BE6506356C5D}" dt="2022-06-13T14:29:40.785" v="4" actId="1076"/>
        <pc:sldMkLst>
          <pc:docMk/>
          <pc:sldMk cId="2357466022" sldId="331"/>
        </pc:sldMkLst>
        <pc:spChg chg="mod">
          <ac:chgData name="Baker, Emily (STFC,DL,AST)" userId="S::emily.baker@stfc.ac.uk::cd63b128-5bbb-4867-bad5-e2b99d3ce767" providerId="AD" clId="Web-{FCEAE788-4171-5714-995B-BE6506356C5D}" dt="2022-06-13T14:29:35.222" v="2" actId="1076"/>
          <ac:spMkLst>
            <pc:docMk/>
            <pc:sldMk cId="2357466022" sldId="331"/>
            <ac:spMk id="2" creationId="{00000000-0000-0000-0000-000000000000}"/>
          </ac:spMkLst>
        </pc:spChg>
        <pc:spChg chg="mod">
          <ac:chgData name="Baker, Emily (STFC,DL,AST)" userId="S::emily.baker@stfc.ac.uk::cd63b128-5bbb-4867-bad5-e2b99d3ce767" providerId="AD" clId="Web-{FCEAE788-4171-5714-995B-BE6506356C5D}" dt="2022-06-13T14:29:38.144" v="3" actId="1076"/>
          <ac:spMkLst>
            <pc:docMk/>
            <pc:sldMk cId="2357466022" sldId="331"/>
            <ac:spMk id="3" creationId="{00000000-0000-0000-0000-000000000000}"/>
          </ac:spMkLst>
        </pc:spChg>
        <pc:spChg chg="mod">
          <ac:chgData name="Baker, Emily (STFC,DL,AST)" userId="S::emily.baker@stfc.ac.uk::cd63b128-5bbb-4867-bad5-e2b99d3ce767" providerId="AD" clId="Web-{FCEAE788-4171-5714-995B-BE6506356C5D}" dt="2022-06-13T14:29:40.785" v="4" actId="1076"/>
          <ac:spMkLst>
            <pc:docMk/>
            <pc:sldMk cId="2357466022" sldId="331"/>
            <ac:spMk id="4" creationId="{00000000-0000-0000-0000-000000000000}"/>
          </ac:spMkLst>
        </pc:spChg>
      </pc:sldChg>
      <pc:sldChg chg="add replId">
        <pc:chgData name="Baker, Emily (STFC,DL,AST)" userId="S::emily.baker@stfc.ac.uk::cd63b128-5bbb-4867-bad5-e2b99d3ce767" providerId="AD" clId="Web-{FCEAE788-4171-5714-995B-BE6506356C5D}" dt="2022-06-13T14:30:12.598" v="5"/>
        <pc:sldMkLst>
          <pc:docMk/>
          <pc:sldMk cId="3036063076" sldId="332"/>
        </pc:sldMkLst>
      </pc:sldChg>
    </pc:docChg>
  </pc:docChgLst>
  <pc:docChgLst>
    <pc:chgData name="Baker, Emily (STFC,DL,AST)" userId="S::emily.baker@stfc.ac.uk::cd63b128-5bbb-4867-bad5-e2b99d3ce767" providerId="AD" clId="Web-{7C057A67-CC4B-1809-09E2-AA1075E2D2FA}"/>
    <pc:docChg chg="addSld delSld modSld">
      <pc:chgData name="Baker, Emily (STFC,DL,AST)" userId="S::emily.baker@stfc.ac.uk::cd63b128-5bbb-4867-bad5-e2b99d3ce767" providerId="AD" clId="Web-{7C057A67-CC4B-1809-09E2-AA1075E2D2FA}" dt="2022-02-04T15:07:33.852" v="6"/>
      <pc:docMkLst>
        <pc:docMk/>
      </pc:docMkLst>
      <pc:sldChg chg="modSp">
        <pc:chgData name="Baker, Emily (STFC,DL,AST)" userId="S::emily.baker@stfc.ac.uk::cd63b128-5bbb-4867-bad5-e2b99d3ce767" providerId="AD" clId="Web-{7C057A67-CC4B-1809-09E2-AA1075E2D2FA}" dt="2022-02-04T15:07:33.852" v="6"/>
        <pc:sldMkLst>
          <pc:docMk/>
          <pc:sldMk cId="3667547723" sldId="311"/>
        </pc:sldMkLst>
        <pc:spChg chg="mod">
          <ac:chgData name="Baker, Emily (STFC,DL,AST)" userId="S::emily.baker@stfc.ac.uk::cd63b128-5bbb-4867-bad5-e2b99d3ce767" providerId="AD" clId="Web-{7C057A67-CC4B-1809-09E2-AA1075E2D2FA}" dt="2022-02-04T15:07:33.852" v="6"/>
          <ac:spMkLst>
            <pc:docMk/>
            <pc:sldMk cId="3667547723" sldId="311"/>
            <ac:spMk id="16" creationId="{2422DBB9-7747-7041-8E78-C517CE8075C9}"/>
          </ac:spMkLst>
        </pc:spChg>
      </pc:sldChg>
      <pc:sldChg chg="del">
        <pc:chgData name="Baker, Emily (STFC,DL,AST)" userId="S::emily.baker@stfc.ac.uk::cd63b128-5bbb-4867-bad5-e2b99d3ce767" providerId="AD" clId="Web-{7C057A67-CC4B-1809-09E2-AA1075E2D2FA}" dt="2022-02-04T15:07:20.617" v="3"/>
        <pc:sldMkLst>
          <pc:docMk/>
          <pc:sldMk cId="3027937312" sldId="348"/>
        </pc:sldMkLst>
      </pc:sldChg>
      <pc:sldChg chg="add">
        <pc:chgData name="Baker, Emily (STFC,DL,AST)" userId="S::emily.baker@stfc.ac.uk::cd63b128-5bbb-4867-bad5-e2b99d3ce767" providerId="AD" clId="Web-{7C057A67-CC4B-1809-09E2-AA1075E2D2FA}" dt="2022-02-04T15:07:17.273" v="0"/>
        <pc:sldMkLst>
          <pc:docMk/>
          <pc:sldMk cId="1033658629" sldId="350"/>
        </pc:sldMkLst>
      </pc:sldChg>
      <pc:sldChg chg="add">
        <pc:chgData name="Baker, Emily (STFC,DL,AST)" userId="S::emily.baker@stfc.ac.uk::cd63b128-5bbb-4867-bad5-e2b99d3ce767" providerId="AD" clId="Web-{7C057A67-CC4B-1809-09E2-AA1075E2D2FA}" dt="2022-02-04T15:07:17.351" v="1"/>
        <pc:sldMkLst>
          <pc:docMk/>
          <pc:sldMk cId="2750661972" sldId="351"/>
        </pc:sldMkLst>
      </pc:sldChg>
      <pc:sldChg chg="add">
        <pc:chgData name="Baker, Emily (STFC,DL,AST)" userId="S::emily.baker@stfc.ac.uk::cd63b128-5bbb-4867-bad5-e2b99d3ce767" providerId="AD" clId="Web-{7C057A67-CC4B-1809-09E2-AA1075E2D2FA}" dt="2022-02-04T15:07:17.508" v="2"/>
        <pc:sldMkLst>
          <pc:docMk/>
          <pc:sldMk cId="2425874359" sldId="352"/>
        </pc:sldMkLst>
      </pc:sldChg>
    </pc:docChg>
  </pc:docChgLst>
  <pc:docChgLst>
    <pc:chgData name="Clarke, Jim (STFC,DL,AST)" userId="S::jim.clarke@stfc.ac.uk::cfbc3bf2-f1c3-43b3-bd3d-aaf645717052" providerId="AD" clId="Web-{3E3DD5F2-CCC5-FE7B-9A14-E257F21FDD83}"/>
    <pc:docChg chg="modSld">
      <pc:chgData name="Clarke, Jim (STFC,DL,AST)" userId="S::jim.clarke@stfc.ac.uk::cfbc3bf2-f1c3-43b3-bd3d-aaf645717052" providerId="AD" clId="Web-{3E3DD5F2-CCC5-FE7B-9A14-E257F21FDD83}" dt="2021-11-09T11:54:59.507" v="4" actId="20577"/>
      <pc:docMkLst>
        <pc:docMk/>
      </pc:docMkLst>
      <pc:sldChg chg="modSp">
        <pc:chgData name="Clarke, Jim (STFC,DL,AST)" userId="S::jim.clarke@stfc.ac.uk::cfbc3bf2-f1c3-43b3-bd3d-aaf645717052" providerId="AD" clId="Web-{3E3DD5F2-CCC5-FE7B-9A14-E257F21FDD83}" dt="2021-11-09T11:54:59.507" v="4" actId="20577"/>
        <pc:sldMkLst>
          <pc:docMk/>
          <pc:sldMk cId="800333677" sldId="369"/>
        </pc:sldMkLst>
        <pc:spChg chg="mod">
          <ac:chgData name="Clarke, Jim (STFC,DL,AST)" userId="S::jim.clarke@stfc.ac.uk::cfbc3bf2-f1c3-43b3-bd3d-aaf645717052" providerId="AD" clId="Web-{3E3DD5F2-CCC5-FE7B-9A14-E257F21FDD83}" dt="2021-11-09T11:54:59.507" v="4" actId="20577"/>
          <ac:spMkLst>
            <pc:docMk/>
            <pc:sldMk cId="800333677" sldId="369"/>
            <ac:spMk id="3" creationId="{83B154DE-2B49-4BF2-AD91-6A9E3E127AB4}"/>
          </ac:spMkLst>
        </pc:spChg>
      </pc:sldChg>
    </pc:docChg>
  </pc:docChgLst>
  <pc:docChgLst>
    <pc:chgData name="Baker, Emily (STFC,DL,AST)" userId="S::emily.baker@stfc.ac.uk::cd63b128-5bbb-4867-bad5-e2b99d3ce767" providerId="AD" clId="Web-{FA4619F0-CB00-AA75-9551-7357AD6A3D9C}"/>
    <pc:docChg chg="addSld modSld addMainMaster modMainMaster">
      <pc:chgData name="Baker, Emily (STFC,DL,AST)" userId="S::emily.baker@stfc.ac.uk::cd63b128-5bbb-4867-bad5-e2b99d3ce767" providerId="AD" clId="Web-{FA4619F0-CB00-AA75-9551-7357AD6A3D9C}" dt="2023-01-09T16:22:11.192" v="76" actId="1076"/>
      <pc:docMkLst>
        <pc:docMk/>
      </pc:docMkLst>
      <pc:sldChg chg="modSp">
        <pc:chgData name="Baker, Emily (STFC,DL,AST)" userId="S::emily.baker@stfc.ac.uk::cd63b128-5bbb-4867-bad5-e2b99d3ce767" providerId="AD" clId="Web-{FA4619F0-CB00-AA75-9551-7357AD6A3D9C}" dt="2023-01-09T16:18:53.906" v="4" actId="20577"/>
        <pc:sldMkLst>
          <pc:docMk/>
          <pc:sldMk cId="3667547723" sldId="311"/>
        </pc:sldMkLst>
        <pc:spChg chg="mod">
          <ac:chgData name="Baker, Emily (STFC,DL,AST)" userId="S::emily.baker@stfc.ac.uk::cd63b128-5bbb-4867-bad5-e2b99d3ce767" providerId="AD" clId="Web-{FA4619F0-CB00-AA75-9551-7357AD6A3D9C}" dt="2023-01-09T16:18:53.906" v="4" actId="20577"/>
          <ac:spMkLst>
            <pc:docMk/>
            <pc:sldMk cId="3667547723" sldId="311"/>
            <ac:spMk id="16" creationId="{2422DBB9-7747-7041-8E78-C517CE8075C9}"/>
          </ac:spMkLst>
        </pc:spChg>
      </pc:sldChg>
      <pc:sldChg chg="modSp">
        <pc:chgData name="Baker, Emily (STFC,DL,AST)" userId="S::emily.baker@stfc.ac.uk::cd63b128-5bbb-4867-bad5-e2b99d3ce767" providerId="AD" clId="Web-{FA4619F0-CB00-AA75-9551-7357AD6A3D9C}" dt="2023-01-09T16:19:02.391" v="12" actId="20577"/>
        <pc:sldMkLst>
          <pc:docMk/>
          <pc:sldMk cId="169211698" sldId="325"/>
        </pc:sldMkLst>
        <pc:spChg chg="mod">
          <ac:chgData name="Baker, Emily (STFC,DL,AST)" userId="S::emily.baker@stfc.ac.uk::cd63b128-5bbb-4867-bad5-e2b99d3ce767" providerId="AD" clId="Web-{FA4619F0-CB00-AA75-9551-7357AD6A3D9C}" dt="2023-01-09T16:19:02.391" v="12" actId="20577"/>
          <ac:spMkLst>
            <pc:docMk/>
            <pc:sldMk cId="169211698" sldId="325"/>
            <ac:spMk id="8" creationId="{A1A39C34-E01A-FD49-8603-2E8AE6BB5606}"/>
          </ac:spMkLst>
        </pc:spChg>
      </pc:sldChg>
      <pc:sldChg chg="add replId">
        <pc:chgData name="Baker, Emily (STFC,DL,AST)" userId="S::emily.baker@stfc.ac.uk::cd63b128-5bbb-4867-bad5-e2b99d3ce767" providerId="AD" clId="Web-{FA4619F0-CB00-AA75-9551-7357AD6A3D9C}" dt="2023-01-09T16:18:55.750" v="5"/>
        <pc:sldMkLst>
          <pc:docMk/>
          <pc:sldMk cId="2950370464" sldId="330"/>
        </pc:sldMkLst>
      </pc:sldChg>
      <pc:sldChg chg="addSp modSp add">
        <pc:chgData name="Baker, Emily (STFC,DL,AST)" userId="S::emily.baker@stfc.ac.uk::cd63b128-5bbb-4867-bad5-e2b99d3ce767" providerId="AD" clId="Web-{FA4619F0-CB00-AA75-9551-7357AD6A3D9C}" dt="2023-01-09T16:22:11.192" v="76" actId="1076"/>
        <pc:sldMkLst>
          <pc:docMk/>
          <pc:sldMk cId="555868565" sldId="331"/>
        </pc:sldMkLst>
        <pc:spChg chg="add mod">
          <ac:chgData name="Baker, Emily (STFC,DL,AST)" userId="S::emily.baker@stfc.ac.uk::cd63b128-5bbb-4867-bad5-e2b99d3ce767" providerId="AD" clId="Web-{FA4619F0-CB00-AA75-9551-7357AD6A3D9C}" dt="2023-01-09T16:22:11.192" v="76" actId="1076"/>
          <ac:spMkLst>
            <pc:docMk/>
            <pc:sldMk cId="555868565" sldId="331"/>
            <ac:spMk id="2" creationId="{0AD6A78E-14E1-C7D4-B58E-D4F52B462E98}"/>
          </ac:spMkLst>
        </pc:spChg>
        <pc:spChg chg="mod">
          <ac:chgData name="Baker, Emily (STFC,DL,AST)" userId="S::emily.baker@stfc.ac.uk::cd63b128-5bbb-4867-bad5-e2b99d3ce767" providerId="AD" clId="Web-{FA4619F0-CB00-AA75-9551-7357AD6A3D9C}" dt="2023-01-09T16:22:04.645" v="74" actId="1076"/>
          <ac:spMkLst>
            <pc:docMk/>
            <pc:sldMk cId="555868565" sldId="331"/>
            <ac:spMk id="5" creationId="{00000000-0000-0000-0000-000000000000}"/>
          </ac:spMkLst>
        </pc:spChg>
        <pc:picChg chg="mod">
          <ac:chgData name="Baker, Emily (STFC,DL,AST)" userId="S::emily.baker@stfc.ac.uk::cd63b128-5bbb-4867-bad5-e2b99d3ce767" providerId="AD" clId="Web-{FA4619F0-CB00-AA75-9551-7357AD6A3D9C}" dt="2023-01-09T16:21:54.146" v="73" actId="1076"/>
          <ac:picMkLst>
            <pc:docMk/>
            <pc:sldMk cId="555868565" sldId="331"/>
            <ac:picMk id="3" creationId="{133C9FB3-EA82-40C1-8A52-E9C7A2C00742}"/>
          </ac:picMkLst>
        </pc:picChg>
      </pc:sldChg>
      <pc:sldMasterChg chg="add addSldLayout">
        <pc:chgData name="Baker, Emily (STFC,DL,AST)" userId="S::emily.baker@stfc.ac.uk::cd63b128-5bbb-4867-bad5-e2b99d3ce767" providerId="AD" clId="Web-{FA4619F0-CB00-AA75-9551-7357AD6A3D9C}" dt="2023-01-09T16:19:08.469" v="13"/>
        <pc:sldMasterMkLst>
          <pc:docMk/>
          <pc:sldMasterMk cId="3063807410" sldId="2147483648"/>
        </pc:sldMasterMkLst>
        <pc:sldLayoutChg chg="add">
          <pc:chgData name="Baker, Emily (STFC,DL,AST)" userId="S::emily.baker@stfc.ac.uk::cd63b128-5bbb-4867-bad5-e2b99d3ce767" providerId="AD" clId="Web-{FA4619F0-CB00-AA75-9551-7357AD6A3D9C}" dt="2023-01-09T16:19:08.469" v="13"/>
          <pc:sldLayoutMkLst>
            <pc:docMk/>
            <pc:sldMasterMk cId="3063807410" sldId="2147483648"/>
            <pc:sldLayoutMk cId="3546676833" sldId="2147483649"/>
          </pc:sldLayoutMkLst>
        </pc:sldLayoutChg>
        <pc:sldLayoutChg chg="add">
          <pc:chgData name="Baker, Emily (STFC,DL,AST)" userId="S::emily.baker@stfc.ac.uk::cd63b128-5bbb-4867-bad5-e2b99d3ce767" providerId="AD" clId="Web-{FA4619F0-CB00-AA75-9551-7357AD6A3D9C}" dt="2023-01-09T16:19:08.469" v="13"/>
          <pc:sldLayoutMkLst>
            <pc:docMk/>
            <pc:sldMasterMk cId="3063807410" sldId="2147483648"/>
            <pc:sldLayoutMk cId="1379644000" sldId="2147483650"/>
          </pc:sldLayoutMkLst>
        </pc:sldLayoutChg>
        <pc:sldLayoutChg chg="add">
          <pc:chgData name="Baker, Emily (STFC,DL,AST)" userId="S::emily.baker@stfc.ac.uk::cd63b128-5bbb-4867-bad5-e2b99d3ce767" providerId="AD" clId="Web-{FA4619F0-CB00-AA75-9551-7357AD6A3D9C}" dt="2023-01-09T16:19:08.469" v="13"/>
          <pc:sldLayoutMkLst>
            <pc:docMk/>
            <pc:sldMasterMk cId="3063807410" sldId="2147483648"/>
            <pc:sldLayoutMk cId="4162718505" sldId="2147483651"/>
          </pc:sldLayoutMkLst>
        </pc:sldLayoutChg>
        <pc:sldLayoutChg chg="add">
          <pc:chgData name="Baker, Emily (STFC,DL,AST)" userId="S::emily.baker@stfc.ac.uk::cd63b128-5bbb-4867-bad5-e2b99d3ce767" providerId="AD" clId="Web-{FA4619F0-CB00-AA75-9551-7357AD6A3D9C}" dt="2023-01-09T16:19:08.469" v="13"/>
          <pc:sldLayoutMkLst>
            <pc:docMk/>
            <pc:sldMasterMk cId="3063807410" sldId="2147483648"/>
            <pc:sldLayoutMk cId="936296811" sldId="2147483652"/>
          </pc:sldLayoutMkLst>
        </pc:sldLayoutChg>
        <pc:sldLayoutChg chg="add">
          <pc:chgData name="Baker, Emily (STFC,DL,AST)" userId="S::emily.baker@stfc.ac.uk::cd63b128-5bbb-4867-bad5-e2b99d3ce767" providerId="AD" clId="Web-{FA4619F0-CB00-AA75-9551-7357AD6A3D9C}" dt="2023-01-09T16:19:08.469" v="13"/>
          <pc:sldLayoutMkLst>
            <pc:docMk/>
            <pc:sldMasterMk cId="3063807410" sldId="2147483648"/>
            <pc:sldLayoutMk cId="3799050806" sldId="2147483653"/>
          </pc:sldLayoutMkLst>
        </pc:sldLayoutChg>
        <pc:sldLayoutChg chg="add">
          <pc:chgData name="Baker, Emily (STFC,DL,AST)" userId="S::emily.baker@stfc.ac.uk::cd63b128-5bbb-4867-bad5-e2b99d3ce767" providerId="AD" clId="Web-{FA4619F0-CB00-AA75-9551-7357AD6A3D9C}" dt="2023-01-09T16:19:08.469" v="13"/>
          <pc:sldLayoutMkLst>
            <pc:docMk/>
            <pc:sldMasterMk cId="3063807410" sldId="2147483648"/>
            <pc:sldLayoutMk cId="3916734220" sldId="2147483654"/>
          </pc:sldLayoutMkLst>
        </pc:sldLayoutChg>
        <pc:sldLayoutChg chg="add">
          <pc:chgData name="Baker, Emily (STFC,DL,AST)" userId="S::emily.baker@stfc.ac.uk::cd63b128-5bbb-4867-bad5-e2b99d3ce767" providerId="AD" clId="Web-{FA4619F0-CB00-AA75-9551-7357AD6A3D9C}" dt="2023-01-09T16:19:08.469" v="13"/>
          <pc:sldLayoutMkLst>
            <pc:docMk/>
            <pc:sldMasterMk cId="3063807410" sldId="2147483648"/>
            <pc:sldLayoutMk cId="2852068049" sldId="2147483655"/>
          </pc:sldLayoutMkLst>
        </pc:sldLayoutChg>
        <pc:sldLayoutChg chg="add">
          <pc:chgData name="Baker, Emily (STFC,DL,AST)" userId="S::emily.baker@stfc.ac.uk::cd63b128-5bbb-4867-bad5-e2b99d3ce767" providerId="AD" clId="Web-{FA4619F0-CB00-AA75-9551-7357AD6A3D9C}" dt="2023-01-09T16:19:08.469" v="13"/>
          <pc:sldLayoutMkLst>
            <pc:docMk/>
            <pc:sldMasterMk cId="3063807410" sldId="2147483648"/>
            <pc:sldLayoutMk cId="3179425883" sldId="2147483656"/>
          </pc:sldLayoutMkLst>
        </pc:sldLayoutChg>
        <pc:sldLayoutChg chg="add">
          <pc:chgData name="Baker, Emily (STFC,DL,AST)" userId="S::emily.baker@stfc.ac.uk::cd63b128-5bbb-4867-bad5-e2b99d3ce767" providerId="AD" clId="Web-{FA4619F0-CB00-AA75-9551-7357AD6A3D9C}" dt="2023-01-09T16:19:08.469" v="13"/>
          <pc:sldLayoutMkLst>
            <pc:docMk/>
            <pc:sldMasterMk cId="3063807410" sldId="2147483648"/>
            <pc:sldLayoutMk cId="633208900" sldId="2147483657"/>
          </pc:sldLayoutMkLst>
        </pc:sldLayoutChg>
        <pc:sldLayoutChg chg="add">
          <pc:chgData name="Baker, Emily (STFC,DL,AST)" userId="S::emily.baker@stfc.ac.uk::cd63b128-5bbb-4867-bad5-e2b99d3ce767" providerId="AD" clId="Web-{FA4619F0-CB00-AA75-9551-7357AD6A3D9C}" dt="2023-01-09T16:19:08.469" v="13"/>
          <pc:sldLayoutMkLst>
            <pc:docMk/>
            <pc:sldMasterMk cId="3063807410" sldId="2147483648"/>
            <pc:sldLayoutMk cId="2231883990" sldId="2147483658"/>
          </pc:sldLayoutMkLst>
        </pc:sldLayoutChg>
        <pc:sldLayoutChg chg="add">
          <pc:chgData name="Baker, Emily (STFC,DL,AST)" userId="S::emily.baker@stfc.ac.uk::cd63b128-5bbb-4867-bad5-e2b99d3ce767" providerId="AD" clId="Web-{FA4619F0-CB00-AA75-9551-7357AD6A3D9C}" dt="2023-01-09T16:19:08.469" v="13"/>
          <pc:sldLayoutMkLst>
            <pc:docMk/>
            <pc:sldMasterMk cId="3063807410" sldId="2147483648"/>
            <pc:sldLayoutMk cId="881850243" sldId="2147483659"/>
          </pc:sldLayoutMkLst>
        </pc:sldLayoutChg>
      </pc:sldMasterChg>
      <pc:sldMasterChg chg="replId modSldLayout">
        <pc:chgData name="Baker, Emily (STFC,DL,AST)" userId="S::emily.baker@stfc.ac.uk::cd63b128-5bbb-4867-bad5-e2b99d3ce767" providerId="AD" clId="Web-{FA4619F0-CB00-AA75-9551-7357AD6A3D9C}" dt="2023-01-09T16:19:08.469" v="13"/>
        <pc:sldMasterMkLst>
          <pc:docMk/>
          <pc:sldMasterMk cId="2836698347" sldId="2147483988"/>
        </pc:sldMasterMkLst>
        <pc:sldLayoutChg chg="replId">
          <pc:chgData name="Baker, Emily (STFC,DL,AST)" userId="S::emily.baker@stfc.ac.uk::cd63b128-5bbb-4867-bad5-e2b99d3ce767" providerId="AD" clId="Web-{FA4619F0-CB00-AA75-9551-7357AD6A3D9C}" dt="2023-01-09T16:19:08.469" v="13"/>
          <pc:sldLayoutMkLst>
            <pc:docMk/>
            <pc:sldMasterMk cId="2836698347" sldId="2147483988"/>
            <pc:sldLayoutMk cId="2726331820" sldId="2147483989"/>
          </pc:sldLayoutMkLst>
        </pc:sldLayoutChg>
        <pc:sldLayoutChg chg="replId">
          <pc:chgData name="Baker, Emily (STFC,DL,AST)" userId="S::emily.baker@stfc.ac.uk::cd63b128-5bbb-4867-bad5-e2b99d3ce767" providerId="AD" clId="Web-{FA4619F0-CB00-AA75-9551-7357AD6A3D9C}" dt="2023-01-09T16:19:08.469" v="13"/>
          <pc:sldLayoutMkLst>
            <pc:docMk/>
            <pc:sldMasterMk cId="2836698347" sldId="2147483988"/>
            <pc:sldLayoutMk cId="2741804528" sldId="2147483990"/>
          </pc:sldLayoutMkLst>
        </pc:sldLayoutChg>
        <pc:sldLayoutChg chg="replId">
          <pc:chgData name="Baker, Emily (STFC,DL,AST)" userId="S::emily.baker@stfc.ac.uk::cd63b128-5bbb-4867-bad5-e2b99d3ce767" providerId="AD" clId="Web-{FA4619F0-CB00-AA75-9551-7357AD6A3D9C}" dt="2023-01-09T16:19:08.469" v="13"/>
          <pc:sldLayoutMkLst>
            <pc:docMk/>
            <pc:sldMasterMk cId="2836698347" sldId="2147483988"/>
            <pc:sldLayoutMk cId="573403992" sldId="2147483991"/>
          </pc:sldLayoutMkLst>
        </pc:sldLayoutChg>
        <pc:sldLayoutChg chg="replId">
          <pc:chgData name="Baker, Emily (STFC,DL,AST)" userId="S::emily.baker@stfc.ac.uk::cd63b128-5bbb-4867-bad5-e2b99d3ce767" providerId="AD" clId="Web-{FA4619F0-CB00-AA75-9551-7357AD6A3D9C}" dt="2023-01-09T16:19:08.469" v="13"/>
          <pc:sldLayoutMkLst>
            <pc:docMk/>
            <pc:sldMasterMk cId="2836698347" sldId="2147483988"/>
            <pc:sldLayoutMk cId="2972493982" sldId="2147483992"/>
          </pc:sldLayoutMkLst>
        </pc:sldLayoutChg>
        <pc:sldLayoutChg chg="replId">
          <pc:chgData name="Baker, Emily (STFC,DL,AST)" userId="S::emily.baker@stfc.ac.uk::cd63b128-5bbb-4867-bad5-e2b99d3ce767" providerId="AD" clId="Web-{FA4619F0-CB00-AA75-9551-7357AD6A3D9C}" dt="2023-01-09T16:19:08.469" v="13"/>
          <pc:sldLayoutMkLst>
            <pc:docMk/>
            <pc:sldMasterMk cId="2836698347" sldId="2147483988"/>
            <pc:sldLayoutMk cId="3103194987" sldId="2147483993"/>
          </pc:sldLayoutMkLst>
        </pc:sldLayoutChg>
        <pc:sldLayoutChg chg="replId">
          <pc:chgData name="Baker, Emily (STFC,DL,AST)" userId="S::emily.baker@stfc.ac.uk::cd63b128-5bbb-4867-bad5-e2b99d3ce767" providerId="AD" clId="Web-{FA4619F0-CB00-AA75-9551-7357AD6A3D9C}" dt="2023-01-09T16:19:08.469" v="13"/>
          <pc:sldLayoutMkLst>
            <pc:docMk/>
            <pc:sldMasterMk cId="2836698347" sldId="2147483988"/>
            <pc:sldLayoutMk cId="1651420320" sldId="2147483994"/>
          </pc:sldLayoutMkLst>
        </pc:sldLayoutChg>
        <pc:sldLayoutChg chg="replId">
          <pc:chgData name="Baker, Emily (STFC,DL,AST)" userId="S::emily.baker@stfc.ac.uk::cd63b128-5bbb-4867-bad5-e2b99d3ce767" providerId="AD" clId="Web-{FA4619F0-CB00-AA75-9551-7357AD6A3D9C}" dt="2023-01-09T16:19:08.469" v="13"/>
          <pc:sldLayoutMkLst>
            <pc:docMk/>
            <pc:sldMasterMk cId="2836698347" sldId="2147483988"/>
            <pc:sldLayoutMk cId="1313824213" sldId="2147483995"/>
          </pc:sldLayoutMkLst>
        </pc:sldLayoutChg>
        <pc:sldLayoutChg chg="replId">
          <pc:chgData name="Baker, Emily (STFC,DL,AST)" userId="S::emily.baker@stfc.ac.uk::cd63b128-5bbb-4867-bad5-e2b99d3ce767" providerId="AD" clId="Web-{FA4619F0-CB00-AA75-9551-7357AD6A3D9C}" dt="2023-01-09T16:19:08.469" v="13"/>
          <pc:sldLayoutMkLst>
            <pc:docMk/>
            <pc:sldMasterMk cId="2836698347" sldId="2147483988"/>
            <pc:sldLayoutMk cId="1448926322" sldId="2147483996"/>
          </pc:sldLayoutMkLst>
        </pc:sldLayoutChg>
        <pc:sldLayoutChg chg="replId">
          <pc:chgData name="Baker, Emily (STFC,DL,AST)" userId="S::emily.baker@stfc.ac.uk::cd63b128-5bbb-4867-bad5-e2b99d3ce767" providerId="AD" clId="Web-{FA4619F0-CB00-AA75-9551-7357AD6A3D9C}" dt="2023-01-09T16:19:08.469" v="13"/>
          <pc:sldLayoutMkLst>
            <pc:docMk/>
            <pc:sldMasterMk cId="2836698347" sldId="2147483988"/>
            <pc:sldLayoutMk cId="361953451" sldId="2147483997"/>
          </pc:sldLayoutMkLst>
        </pc:sldLayoutChg>
        <pc:sldLayoutChg chg="replId">
          <pc:chgData name="Baker, Emily (STFC,DL,AST)" userId="S::emily.baker@stfc.ac.uk::cd63b128-5bbb-4867-bad5-e2b99d3ce767" providerId="AD" clId="Web-{FA4619F0-CB00-AA75-9551-7357AD6A3D9C}" dt="2023-01-09T16:19:08.469" v="13"/>
          <pc:sldLayoutMkLst>
            <pc:docMk/>
            <pc:sldMasterMk cId="2836698347" sldId="2147483988"/>
            <pc:sldLayoutMk cId="2594532391" sldId="2147483998"/>
          </pc:sldLayoutMkLst>
        </pc:sldLayoutChg>
        <pc:sldLayoutChg chg="replId">
          <pc:chgData name="Baker, Emily (STFC,DL,AST)" userId="S::emily.baker@stfc.ac.uk::cd63b128-5bbb-4867-bad5-e2b99d3ce767" providerId="AD" clId="Web-{FA4619F0-CB00-AA75-9551-7357AD6A3D9C}" dt="2023-01-09T16:19:08.469" v="13"/>
          <pc:sldLayoutMkLst>
            <pc:docMk/>
            <pc:sldMasterMk cId="2836698347" sldId="2147483988"/>
            <pc:sldLayoutMk cId="2332572411" sldId="2147483999"/>
          </pc:sldLayoutMkLst>
        </pc:sldLayoutChg>
      </pc:sldMasterChg>
    </pc:docChg>
  </pc:docChgLst>
  <pc:docChgLst>
    <pc:chgData name="Baker, Emily (STFC,DL,AST)" userId="S::emily.baker@stfc.ac.uk::cd63b128-5bbb-4867-bad5-e2b99d3ce767" providerId="AD" clId="Web-{753A2C5F-1708-831A-02FD-0506258BDD88}"/>
    <pc:docChg chg="addSld delSld modSld">
      <pc:chgData name="Baker, Emily (STFC,DL,AST)" userId="S::emily.baker@stfc.ac.uk::cd63b128-5bbb-4867-bad5-e2b99d3ce767" providerId="AD" clId="Web-{753A2C5F-1708-831A-02FD-0506258BDD88}" dt="2021-11-09T09:56:17.261" v="384" actId="20577"/>
      <pc:docMkLst>
        <pc:docMk/>
      </pc:docMkLst>
      <pc:sldChg chg="addSp delSp modSp new">
        <pc:chgData name="Baker, Emily (STFC,DL,AST)" userId="S::emily.baker@stfc.ac.uk::cd63b128-5bbb-4867-bad5-e2b99d3ce767" providerId="AD" clId="Web-{753A2C5F-1708-831A-02FD-0506258BDD88}" dt="2021-11-09T09:56:17.261" v="384" actId="20577"/>
        <pc:sldMkLst>
          <pc:docMk/>
          <pc:sldMk cId="800333677" sldId="369"/>
        </pc:sldMkLst>
        <pc:spChg chg="mod">
          <ac:chgData name="Baker, Emily (STFC,DL,AST)" userId="S::emily.baker@stfc.ac.uk::cd63b128-5bbb-4867-bad5-e2b99d3ce767" providerId="AD" clId="Web-{753A2C5F-1708-831A-02FD-0506258BDD88}" dt="2021-11-09T09:46:36.825" v="138"/>
          <ac:spMkLst>
            <pc:docMk/>
            <pc:sldMk cId="800333677" sldId="369"/>
            <ac:spMk id="2" creationId="{CCEB234D-177A-45B0-978F-FB578ECE2366}"/>
          </ac:spMkLst>
        </pc:spChg>
        <pc:spChg chg="add mod">
          <ac:chgData name="Baker, Emily (STFC,DL,AST)" userId="S::emily.baker@stfc.ac.uk::cd63b128-5bbb-4867-bad5-e2b99d3ce767" providerId="AD" clId="Web-{753A2C5F-1708-831A-02FD-0506258BDD88}" dt="2021-11-09T09:56:17.261" v="384" actId="20577"/>
          <ac:spMkLst>
            <pc:docMk/>
            <pc:sldMk cId="800333677" sldId="369"/>
            <ac:spMk id="3" creationId="{83B154DE-2B49-4BF2-AD91-6A9E3E127AB4}"/>
          </ac:spMkLst>
        </pc:spChg>
        <pc:picChg chg="add mod">
          <ac:chgData name="Baker, Emily (STFC,DL,AST)" userId="S::emily.baker@stfc.ac.uk::cd63b128-5bbb-4867-bad5-e2b99d3ce767" providerId="AD" clId="Web-{753A2C5F-1708-831A-02FD-0506258BDD88}" dt="2021-11-09T09:53:22.866" v="275" actId="1076"/>
          <ac:picMkLst>
            <pc:docMk/>
            <pc:sldMk cId="800333677" sldId="369"/>
            <ac:picMk id="4" creationId="{4EA9F605-8873-4971-8341-488CE525264A}"/>
          </ac:picMkLst>
        </pc:picChg>
        <pc:picChg chg="add del mod modCrop">
          <ac:chgData name="Baker, Emily (STFC,DL,AST)" userId="S::emily.baker@stfc.ac.uk::cd63b128-5bbb-4867-bad5-e2b99d3ce767" providerId="AD" clId="Web-{753A2C5F-1708-831A-02FD-0506258BDD88}" dt="2021-11-09T09:53:21.054" v="274"/>
          <ac:picMkLst>
            <pc:docMk/>
            <pc:sldMk cId="800333677" sldId="369"/>
            <ac:picMk id="5" creationId="{2CBEB813-E94D-4E74-84BD-053AEE6C832F}"/>
          </ac:picMkLst>
        </pc:picChg>
      </pc:sldChg>
      <pc:sldChg chg="add del">
        <pc:chgData name="Baker, Emily (STFC,DL,AST)" userId="S::emily.baker@stfc.ac.uk::cd63b128-5bbb-4867-bad5-e2b99d3ce767" providerId="AD" clId="Web-{753A2C5F-1708-831A-02FD-0506258BDD88}" dt="2021-11-09T09:50:03.814" v="256"/>
        <pc:sldMkLst>
          <pc:docMk/>
          <pc:sldMk cId="2385364841" sldId="370"/>
        </pc:sldMkLst>
      </pc:sldChg>
    </pc:docChg>
  </pc:docChgLst>
  <pc:docChgLst>
    <pc:chgData name="Baker, Emily (STFC,DL,AST)" userId="S::emily.baker@stfc.ac.uk::cd63b128-5bbb-4867-bad5-e2b99d3ce767" providerId="AD" clId="Web-{1BB4C499-CCF9-4FFC-8525-4C383939437D}"/>
    <pc:docChg chg="delSld">
      <pc:chgData name="Baker, Emily (STFC,DL,AST)" userId="S::emily.baker@stfc.ac.uk::cd63b128-5bbb-4867-bad5-e2b99d3ce767" providerId="AD" clId="Web-{1BB4C499-CCF9-4FFC-8525-4C383939437D}" dt="2021-03-16T16:17:28.371" v="0"/>
      <pc:docMkLst>
        <pc:docMk/>
      </pc:docMkLst>
      <pc:sldChg chg="del">
        <pc:chgData name="Baker, Emily (STFC,DL,AST)" userId="S::emily.baker@stfc.ac.uk::cd63b128-5bbb-4867-bad5-e2b99d3ce767" providerId="AD" clId="Web-{1BB4C499-CCF9-4FFC-8525-4C383939437D}" dt="2021-03-16T16:17:28.371" v="0"/>
        <pc:sldMkLst>
          <pc:docMk/>
          <pc:sldMk cId="3540258980" sldId="338"/>
        </pc:sldMkLst>
      </pc:sldChg>
    </pc:docChg>
  </pc:docChgLst>
  <pc:docChgLst>
    <pc:chgData name="Baker, Emily (STFC,DL,AST)" userId="S::emily.baker@stfc.ac.uk::cd63b128-5bbb-4867-bad5-e2b99d3ce767" providerId="AD" clId="Web-{6A1C41F2-D5DC-56D3-9192-500D8F5858B8}"/>
    <pc:docChg chg="modSld">
      <pc:chgData name="Baker, Emily (STFC,DL,AST)" userId="S::emily.baker@stfc.ac.uk::cd63b128-5bbb-4867-bad5-e2b99d3ce767" providerId="AD" clId="Web-{6A1C41F2-D5DC-56D3-9192-500D8F5858B8}" dt="2022-06-13T11:08:31.881" v="17" actId="1076"/>
      <pc:docMkLst>
        <pc:docMk/>
      </pc:docMkLst>
      <pc:sldChg chg="addSp modSp">
        <pc:chgData name="Baker, Emily (STFC,DL,AST)" userId="S::emily.baker@stfc.ac.uk::cd63b128-5bbb-4867-bad5-e2b99d3ce767" providerId="AD" clId="Web-{6A1C41F2-D5DC-56D3-9192-500D8F5858B8}" dt="2022-06-13T11:08:31.881" v="17" actId="1076"/>
        <pc:sldMkLst>
          <pc:docMk/>
          <pc:sldMk cId="1935348512" sldId="323"/>
        </pc:sldMkLst>
        <pc:spChg chg="add mod">
          <ac:chgData name="Baker, Emily (STFC,DL,AST)" userId="S::emily.baker@stfc.ac.uk::cd63b128-5bbb-4867-bad5-e2b99d3ce767" providerId="AD" clId="Web-{6A1C41F2-D5DC-56D3-9192-500D8F5858B8}" dt="2022-06-13T11:08:22.005" v="12" actId="14100"/>
          <ac:spMkLst>
            <pc:docMk/>
            <pc:sldMk cId="1935348512" sldId="323"/>
            <ac:spMk id="2" creationId="{4E7BEA6D-C8F5-4947-E9A3-2033BC312581}"/>
          </ac:spMkLst>
        </pc:spChg>
        <pc:picChg chg="add mod">
          <ac:chgData name="Baker, Emily (STFC,DL,AST)" userId="S::emily.baker@stfc.ac.uk::cd63b128-5bbb-4867-bad5-e2b99d3ce767" providerId="AD" clId="Web-{6A1C41F2-D5DC-56D3-9192-500D8F5858B8}" dt="2022-06-13T11:08:31.881" v="17" actId="1076"/>
          <ac:picMkLst>
            <pc:docMk/>
            <pc:sldMk cId="1935348512" sldId="323"/>
            <ac:picMk id="4" creationId="{EC7AED7B-AD62-2DDF-33D1-922E2D59BD96}"/>
          </ac:picMkLst>
        </pc:picChg>
      </pc:sldChg>
    </pc:docChg>
  </pc:docChgLst>
  <pc:docChgLst>
    <pc:chgData name="Baker, Emily (STFC,DL,AST)" userId="S::emily.baker@stfc.ac.uk::cd63b128-5bbb-4867-bad5-e2b99d3ce767" providerId="AD" clId="Web-{4B88B852-6247-AD69-42B0-D1D394B9F4A5}"/>
    <pc:docChg chg="modSld">
      <pc:chgData name="Baker, Emily (STFC,DL,AST)" userId="S::emily.baker@stfc.ac.uk::cd63b128-5bbb-4867-bad5-e2b99d3ce767" providerId="AD" clId="Web-{4B88B852-6247-AD69-42B0-D1D394B9F4A5}" dt="2021-12-13T09:13:08.950" v="30" actId="20577"/>
      <pc:docMkLst>
        <pc:docMk/>
      </pc:docMkLst>
      <pc:sldChg chg="addSp delSp modSp">
        <pc:chgData name="Baker, Emily (STFC,DL,AST)" userId="S::emily.baker@stfc.ac.uk::cd63b128-5bbb-4867-bad5-e2b99d3ce767" providerId="AD" clId="Web-{4B88B852-6247-AD69-42B0-D1D394B9F4A5}" dt="2021-12-13T09:13:08.950" v="30" actId="20577"/>
        <pc:sldMkLst>
          <pc:docMk/>
          <pc:sldMk cId="2966689982" sldId="367"/>
        </pc:sldMkLst>
        <pc:spChg chg="mod">
          <ac:chgData name="Baker, Emily (STFC,DL,AST)" userId="S::emily.baker@stfc.ac.uk::cd63b128-5bbb-4867-bad5-e2b99d3ce767" providerId="AD" clId="Web-{4B88B852-6247-AD69-42B0-D1D394B9F4A5}" dt="2021-12-13T09:13:08.950" v="30" actId="20577"/>
          <ac:spMkLst>
            <pc:docMk/>
            <pc:sldMk cId="2966689982" sldId="367"/>
            <ac:spMk id="2" creationId="{B50FA52B-9080-45C2-9FB6-05A7BE33BBCA}"/>
          </ac:spMkLst>
        </pc:spChg>
        <pc:picChg chg="add mod ord">
          <ac:chgData name="Baker, Emily (STFC,DL,AST)" userId="S::emily.baker@stfc.ac.uk::cd63b128-5bbb-4867-bad5-e2b99d3ce767" providerId="AD" clId="Web-{4B88B852-6247-AD69-42B0-D1D394B9F4A5}" dt="2021-12-13T09:12:37.137" v="28" actId="1076"/>
          <ac:picMkLst>
            <pc:docMk/>
            <pc:sldMk cId="2966689982" sldId="367"/>
            <ac:picMk id="4" creationId="{F3C13E0D-6698-435D-9E4C-E2F5EDFF2626}"/>
          </ac:picMkLst>
        </pc:picChg>
        <pc:picChg chg="del mod">
          <ac:chgData name="Baker, Emily (STFC,DL,AST)" userId="S::emily.baker@stfc.ac.uk::cd63b128-5bbb-4867-bad5-e2b99d3ce767" providerId="AD" clId="Web-{4B88B852-6247-AD69-42B0-D1D394B9F4A5}" dt="2021-12-13T09:12:06.355" v="14"/>
          <ac:picMkLst>
            <pc:docMk/>
            <pc:sldMk cId="2966689982" sldId="367"/>
            <ac:picMk id="6" creationId="{C48BBEDF-2F97-43D0-A8A4-B488165D4987}"/>
          </ac:picMkLst>
        </pc:picChg>
      </pc:sldChg>
    </pc:docChg>
  </pc:docChgLst>
  <pc:docChgLst>
    <pc:chgData name="Cooper, Alison (STFC,DL,AST)" userId="S::alison.cooper@stfc.ac.uk::10fbe303-8818-42e4-8b6d-3d55e496baf7" providerId="AD" clId="Web-{6DB7DA8D-B8C1-630D-DF39-88E03F0ABFFD}"/>
    <pc:docChg chg="addSld delSld modSld">
      <pc:chgData name="Cooper, Alison (STFC,DL,AST)" userId="S::alison.cooper@stfc.ac.uk::10fbe303-8818-42e4-8b6d-3d55e496baf7" providerId="AD" clId="Web-{6DB7DA8D-B8C1-630D-DF39-88E03F0ABFFD}" dt="2021-03-17T10:31:50.426" v="9"/>
      <pc:docMkLst>
        <pc:docMk/>
      </pc:docMkLst>
      <pc:sldChg chg="del">
        <pc:chgData name="Cooper, Alison (STFC,DL,AST)" userId="S::alison.cooper@stfc.ac.uk::10fbe303-8818-42e4-8b6d-3d55e496baf7" providerId="AD" clId="Web-{6DB7DA8D-B8C1-630D-DF39-88E03F0ABFFD}" dt="2021-03-17T10:27:54.561" v="3"/>
        <pc:sldMkLst>
          <pc:docMk/>
          <pc:sldMk cId="3690616758" sldId="348"/>
        </pc:sldMkLst>
      </pc:sldChg>
      <pc:sldChg chg="addSp delSp new">
        <pc:chgData name="Cooper, Alison (STFC,DL,AST)" userId="S::alison.cooper@stfc.ac.uk::10fbe303-8818-42e4-8b6d-3d55e496baf7" providerId="AD" clId="Web-{6DB7DA8D-B8C1-630D-DF39-88E03F0ABFFD}" dt="2021-03-17T10:27:43.561" v="2"/>
        <pc:sldMkLst>
          <pc:docMk/>
          <pc:sldMk cId="2332150312" sldId="352"/>
        </pc:sldMkLst>
        <pc:spChg chg="del">
          <ac:chgData name="Cooper, Alison (STFC,DL,AST)" userId="S::alison.cooper@stfc.ac.uk::10fbe303-8818-42e4-8b6d-3d55e496baf7" providerId="AD" clId="Web-{6DB7DA8D-B8C1-630D-DF39-88E03F0ABFFD}" dt="2021-03-17T10:27:43.561" v="2"/>
          <ac:spMkLst>
            <pc:docMk/>
            <pc:sldMk cId="2332150312" sldId="352"/>
            <ac:spMk id="2" creationId="{D62D12AF-2C74-4B24-9E68-9B07F282A889}"/>
          </ac:spMkLst>
        </pc:spChg>
        <pc:spChg chg="add">
          <ac:chgData name="Cooper, Alison (STFC,DL,AST)" userId="S::alison.cooper@stfc.ac.uk::10fbe303-8818-42e4-8b6d-3d55e496baf7" providerId="AD" clId="Web-{6DB7DA8D-B8C1-630D-DF39-88E03F0ABFFD}" dt="2021-03-17T10:27:36.686" v="1"/>
          <ac:spMkLst>
            <pc:docMk/>
            <pc:sldMk cId="2332150312" sldId="352"/>
            <ac:spMk id="3" creationId="{C96F6E32-D602-4CE1-97DD-62036ED21107}"/>
          </ac:spMkLst>
        </pc:spChg>
        <pc:spChg chg="add">
          <ac:chgData name="Cooper, Alison (STFC,DL,AST)" userId="S::alison.cooper@stfc.ac.uk::10fbe303-8818-42e4-8b6d-3d55e496baf7" providerId="AD" clId="Web-{6DB7DA8D-B8C1-630D-DF39-88E03F0ABFFD}" dt="2021-03-17T10:27:36.686" v="1"/>
          <ac:spMkLst>
            <pc:docMk/>
            <pc:sldMk cId="2332150312" sldId="352"/>
            <ac:spMk id="4" creationId="{77843AF2-5171-4B7E-8ED8-8F72CBE7B0FF}"/>
          </ac:spMkLst>
        </pc:spChg>
        <pc:spChg chg="add">
          <ac:chgData name="Cooper, Alison (STFC,DL,AST)" userId="S::alison.cooper@stfc.ac.uk::10fbe303-8818-42e4-8b6d-3d55e496baf7" providerId="AD" clId="Web-{6DB7DA8D-B8C1-630D-DF39-88E03F0ABFFD}" dt="2021-03-17T10:27:36.686" v="1"/>
          <ac:spMkLst>
            <pc:docMk/>
            <pc:sldMk cId="2332150312" sldId="352"/>
            <ac:spMk id="5" creationId="{A35D3524-43D1-497D-BBE0-E275AEBFF542}"/>
          </ac:spMkLst>
        </pc:spChg>
        <pc:spChg chg="add">
          <ac:chgData name="Cooper, Alison (STFC,DL,AST)" userId="S::alison.cooper@stfc.ac.uk::10fbe303-8818-42e4-8b6d-3d55e496baf7" providerId="AD" clId="Web-{6DB7DA8D-B8C1-630D-DF39-88E03F0ABFFD}" dt="2021-03-17T10:27:36.686" v="1"/>
          <ac:spMkLst>
            <pc:docMk/>
            <pc:sldMk cId="2332150312" sldId="352"/>
            <ac:spMk id="7" creationId="{D1FCF522-8E7C-4210-9615-C237EF2E98ED}"/>
          </ac:spMkLst>
        </pc:spChg>
        <pc:picChg chg="add">
          <ac:chgData name="Cooper, Alison (STFC,DL,AST)" userId="S::alison.cooper@stfc.ac.uk::10fbe303-8818-42e4-8b6d-3d55e496baf7" providerId="AD" clId="Web-{6DB7DA8D-B8C1-630D-DF39-88E03F0ABFFD}" dt="2021-03-17T10:27:36.686" v="1"/>
          <ac:picMkLst>
            <pc:docMk/>
            <pc:sldMk cId="2332150312" sldId="352"/>
            <ac:picMk id="6" creationId="{07FC8374-6973-4EDC-8695-5FFC52347390}"/>
          </ac:picMkLst>
        </pc:picChg>
        <pc:picChg chg="add">
          <ac:chgData name="Cooper, Alison (STFC,DL,AST)" userId="S::alison.cooper@stfc.ac.uk::10fbe303-8818-42e4-8b6d-3d55e496baf7" providerId="AD" clId="Web-{6DB7DA8D-B8C1-630D-DF39-88E03F0ABFFD}" dt="2021-03-17T10:27:36.686" v="1"/>
          <ac:picMkLst>
            <pc:docMk/>
            <pc:sldMk cId="2332150312" sldId="352"/>
            <ac:picMk id="8" creationId="{435EDC9C-FD50-4155-B115-6F56DF095E2C}"/>
          </ac:picMkLst>
        </pc:picChg>
        <pc:picChg chg="add">
          <ac:chgData name="Cooper, Alison (STFC,DL,AST)" userId="S::alison.cooper@stfc.ac.uk::10fbe303-8818-42e4-8b6d-3d55e496baf7" providerId="AD" clId="Web-{6DB7DA8D-B8C1-630D-DF39-88E03F0ABFFD}" dt="2021-03-17T10:27:36.686" v="1"/>
          <ac:picMkLst>
            <pc:docMk/>
            <pc:sldMk cId="2332150312" sldId="352"/>
            <ac:picMk id="9" creationId="{F497315C-21F8-497A-985B-4C25BA1655E4}"/>
          </ac:picMkLst>
        </pc:picChg>
      </pc:sldChg>
      <pc:sldChg chg="addSp delSp modSp new">
        <pc:chgData name="Cooper, Alison (STFC,DL,AST)" userId="S::alison.cooper@stfc.ac.uk::10fbe303-8818-42e4-8b6d-3d55e496baf7" providerId="AD" clId="Web-{6DB7DA8D-B8C1-630D-DF39-88E03F0ABFFD}" dt="2021-03-17T10:31:39.691" v="8"/>
        <pc:sldMkLst>
          <pc:docMk/>
          <pc:sldMk cId="1118100706" sldId="353"/>
        </pc:sldMkLst>
        <pc:spChg chg="del">
          <ac:chgData name="Cooper, Alison (STFC,DL,AST)" userId="S::alison.cooper@stfc.ac.uk::10fbe303-8818-42e4-8b6d-3d55e496baf7" providerId="AD" clId="Web-{6DB7DA8D-B8C1-630D-DF39-88E03F0ABFFD}" dt="2021-03-17T10:31:26.206" v="7"/>
          <ac:spMkLst>
            <pc:docMk/>
            <pc:sldMk cId="1118100706" sldId="353"/>
            <ac:spMk id="2" creationId="{ADF3A150-919F-4D46-94AA-D6DD743C2550}"/>
          </ac:spMkLst>
        </pc:spChg>
        <pc:spChg chg="add">
          <ac:chgData name="Cooper, Alison (STFC,DL,AST)" userId="S::alison.cooper@stfc.ac.uk::10fbe303-8818-42e4-8b6d-3d55e496baf7" providerId="AD" clId="Web-{6DB7DA8D-B8C1-630D-DF39-88E03F0ABFFD}" dt="2021-03-17T10:31:39.691" v="8"/>
          <ac:spMkLst>
            <pc:docMk/>
            <pc:sldMk cId="1118100706" sldId="353"/>
            <ac:spMk id="4" creationId="{47B735A2-4028-4622-A3E3-8C1AFDA3492D}"/>
          </ac:spMkLst>
        </pc:spChg>
        <pc:spChg chg="add">
          <ac:chgData name="Cooper, Alison (STFC,DL,AST)" userId="S::alison.cooper@stfc.ac.uk::10fbe303-8818-42e4-8b6d-3d55e496baf7" providerId="AD" clId="Web-{6DB7DA8D-B8C1-630D-DF39-88E03F0ABFFD}" dt="2021-03-17T10:31:39.691" v="8"/>
          <ac:spMkLst>
            <pc:docMk/>
            <pc:sldMk cId="1118100706" sldId="353"/>
            <ac:spMk id="5" creationId="{0E17AEA8-660C-483B-B98D-CEDE91792022}"/>
          </ac:spMkLst>
        </pc:spChg>
        <pc:spChg chg="add">
          <ac:chgData name="Cooper, Alison (STFC,DL,AST)" userId="S::alison.cooper@stfc.ac.uk::10fbe303-8818-42e4-8b6d-3d55e496baf7" providerId="AD" clId="Web-{6DB7DA8D-B8C1-630D-DF39-88E03F0ABFFD}" dt="2021-03-17T10:31:39.691" v="8"/>
          <ac:spMkLst>
            <pc:docMk/>
            <pc:sldMk cId="1118100706" sldId="353"/>
            <ac:spMk id="7" creationId="{6F83945A-6B2A-42DD-BBBD-E7AAE55F8A69}"/>
          </ac:spMkLst>
        </pc:spChg>
        <pc:picChg chg="add del mod">
          <ac:chgData name="Cooper, Alison (STFC,DL,AST)" userId="S::alison.cooper@stfc.ac.uk::10fbe303-8818-42e4-8b6d-3d55e496baf7" providerId="AD" clId="Web-{6DB7DA8D-B8C1-630D-DF39-88E03F0ABFFD}" dt="2021-03-17T10:31:23.909" v="6"/>
          <ac:picMkLst>
            <pc:docMk/>
            <pc:sldMk cId="1118100706" sldId="353"/>
            <ac:picMk id="3" creationId="{C190B191-88D5-4736-96AF-CD6CFE5AD3C4}"/>
          </ac:picMkLst>
        </pc:picChg>
        <pc:picChg chg="add">
          <ac:chgData name="Cooper, Alison (STFC,DL,AST)" userId="S::alison.cooper@stfc.ac.uk::10fbe303-8818-42e4-8b6d-3d55e496baf7" providerId="AD" clId="Web-{6DB7DA8D-B8C1-630D-DF39-88E03F0ABFFD}" dt="2021-03-17T10:31:39.691" v="8"/>
          <ac:picMkLst>
            <pc:docMk/>
            <pc:sldMk cId="1118100706" sldId="353"/>
            <ac:picMk id="6" creationId="{820E0658-3876-4935-981E-48E142848408}"/>
          </ac:picMkLst>
        </pc:picChg>
        <pc:picChg chg="add">
          <ac:chgData name="Cooper, Alison (STFC,DL,AST)" userId="S::alison.cooper@stfc.ac.uk::10fbe303-8818-42e4-8b6d-3d55e496baf7" providerId="AD" clId="Web-{6DB7DA8D-B8C1-630D-DF39-88E03F0ABFFD}" dt="2021-03-17T10:31:39.691" v="8"/>
          <ac:picMkLst>
            <pc:docMk/>
            <pc:sldMk cId="1118100706" sldId="353"/>
            <ac:picMk id="8" creationId="{403F0F23-6A48-494F-8AD2-270BEA90C554}"/>
          </ac:picMkLst>
        </pc:picChg>
      </pc:sldChg>
      <pc:sldChg chg="new">
        <pc:chgData name="Cooper, Alison (STFC,DL,AST)" userId="S::alison.cooper@stfc.ac.uk::10fbe303-8818-42e4-8b6d-3d55e496baf7" providerId="AD" clId="Web-{6DB7DA8D-B8C1-630D-DF39-88E03F0ABFFD}" dt="2021-03-17T10:31:50.426" v="9"/>
        <pc:sldMkLst>
          <pc:docMk/>
          <pc:sldMk cId="1512843486" sldId="354"/>
        </pc:sldMkLst>
      </pc:sldChg>
    </pc:docChg>
  </pc:docChgLst>
  <pc:docChgLst>
    <pc:chgData name="Clarke, Jim (STFC,DL,AST)" userId="S::jim.clarke@stfc.ac.uk::cfbc3bf2-f1c3-43b3-bd3d-aaf645717052" providerId="AD" clId="Web-{AC8C19B3-8C61-2042-012B-E72B877AA27F}"/>
    <pc:docChg chg="modSld">
      <pc:chgData name="Clarke, Jim (STFC,DL,AST)" userId="S::jim.clarke@stfc.ac.uk::cfbc3bf2-f1c3-43b3-bd3d-aaf645717052" providerId="AD" clId="Web-{AC8C19B3-8C61-2042-012B-E72B877AA27F}" dt="2022-04-05T13:11:57.405" v="0" actId="20577"/>
      <pc:docMkLst>
        <pc:docMk/>
      </pc:docMkLst>
      <pc:sldChg chg="modSp">
        <pc:chgData name="Clarke, Jim (STFC,DL,AST)" userId="S::jim.clarke@stfc.ac.uk::cfbc3bf2-f1c3-43b3-bd3d-aaf645717052" providerId="AD" clId="Web-{AC8C19B3-8C61-2042-012B-E72B877AA27F}" dt="2022-04-05T13:11:57.405" v="0" actId="20577"/>
        <pc:sldMkLst>
          <pc:docMk/>
          <pc:sldMk cId="3224382533" sldId="257"/>
        </pc:sldMkLst>
        <pc:spChg chg="mod">
          <ac:chgData name="Clarke, Jim (STFC,DL,AST)" userId="S::jim.clarke@stfc.ac.uk::cfbc3bf2-f1c3-43b3-bd3d-aaf645717052" providerId="AD" clId="Web-{AC8C19B3-8C61-2042-012B-E72B877AA27F}" dt="2022-04-05T13:11:57.405" v="0" actId="20577"/>
          <ac:spMkLst>
            <pc:docMk/>
            <pc:sldMk cId="3224382533" sldId="257"/>
            <ac:spMk id="3" creationId="{78DB0FE0-A4AF-D848-8925-91A37993D74D}"/>
          </ac:spMkLst>
        </pc:spChg>
      </pc:sldChg>
    </pc:docChg>
  </pc:docChgLst>
  <pc:docChgLst>
    <pc:chgData name="Clarke, Jim (STFC,DL,AST)" userId="S::jim.clarke@stfc.ac.uk::cfbc3bf2-f1c3-43b3-bd3d-aaf645717052" providerId="AD" clId="Web-{A811C9A4-0117-BA99-8A1E-CB23F18BBC22}"/>
    <pc:docChg chg="modSld">
      <pc:chgData name="Clarke, Jim (STFC,DL,AST)" userId="S::jim.clarke@stfc.ac.uk::cfbc3bf2-f1c3-43b3-bd3d-aaf645717052" providerId="AD" clId="Web-{A811C9A4-0117-BA99-8A1E-CB23F18BBC22}" dt="2022-05-10T08:54:09.346" v="10" actId="20577"/>
      <pc:docMkLst>
        <pc:docMk/>
      </pc:docMkLst>
      <pc:sldChg chg="modSp">
        <pc:chgData name="Clarke, Jim (STFC,DL,AST)" userId="S::jim.clarke@stfc.ac.uk::cfbc3bf2-f1c3-43b3-bd3d-aaf645717052" providerId="AD" clId="Web-{A811C9A4-0117-BA99-8A1E-CB23F18BBC22}" dt="2022-05-10T08:54:09.346" v="10" actId="20577"/>
        <pc:sldMkLst>
          <pc:docMk/>
          <pc:sldMk cId="2550411292" sldId="314"/>
        </pc:sldMkLst>
        <pc:spChg chg="mod">
          <ac:chgData name="Clarke, Jim (STFC,DL,AST)" userId="S::jim.clarke@stfc.ac.uk::cfbc3bf2-f1c3-43b3-bd3d-aaf645717052" providerId="AD" clId="Web-{A811C9A4-0117-BA99-8A1E-CB23F18BBC22}" dt="2022-05-10T08:54:09.346" v="10" actId="20577"/>
          <ac:spMkLst>
            <pc:docMk/>
            <pc:sldMk cId="2550411292" sldId="314"/>
            <ac:spMk id="2" creationId="{0B936467-AAAA-4F19-910C-A91D01A273AF}"/>
          </ac:spMkLst>
        </pc:spChg>
      </pc:sldChg>
      <pc:sldChg chg="modSp">
        <pc:chgData name="Clarke, Jim (STFC,DL,AST)" userId="S::jim.clarke@stfc.ac.uk::cfbc3bf2-f1c3-43b3-bd3d-aaf645717052" providerId="AD" clId="Web-{A811C9A4-0117-BA99-8A1E-CB23F18BBC22}" dt="2022-05-10T08:52:58.391" v="7" actId="20577"/>
        <pc:sldMkLst>
          <pc:docMk/>
          <pc:sldMk cId="4159362166" sldId="320"/>
        </pc:sldMkLst>
        <pc:spChg chg="mod">
          <ac:chgData name="Clarke, Jim (STFC,DL,AST)" userId="S::jim.clarke@stfc.ac.uk::cfbc3bf2-f1c3-43b3-bd3d-aaf645717052" providerId="AD" clId="Web-{A811C9A4-0117-BA99-8A1E-CB23F18BBC22}" dt="2022-05-10T08:52:58.391" v="7" actId="20577"/>
          <ac:spMkLst>
            <pc:docMk/>
            <pc:sldMk cId="4159362166" sldId="320"/>
            <ac:spMk id="9" creationId="{00000000-0000-0000-0000-000000000000}"/>
          </ac:spMkLst>
        </pc:spChg>
      </pc:sldChg>
      <pc:sldChg chg="modSp">
        <pc:chgData name="Clarke, Jim (STFC,DL,AST)" userId="S::jim.clarke@stfc.ac.uk::cfbc3bf2-f1c3-43b3-bd3d-aaf645717052" providerId="AD" clId="Web-{A811C9A4-0117-BA99-8A1E-CB23F18BBC22}" dt="2022-05-10T08:51:38.483" v="4" actId="20577"/>
        <pc:sldMkLst>
          <pc:docMk/>
          <pc:sldMk cId="3097300805" sldId="321"/>
        </pc:sldMkLst>
        <pc:spChg chg="mod">
          <ac:chgData name="Clarke, Jim (STFC,DL,AST)" userId="S::jim.clarke@stfc.ac.uk::cfbc3bf2-f1c3-43b3-bd3d-aaf645717052" providerId="AD" clId="Web-{A811C9A4-0117-BA99-8A1E-CB23F18BBC22}" dt="2022-05-10T08:51:38.483" v="4" actId="20577"/>
          <ac:spMkLst>
            <pc:docMk/>
            <pc:sldMk cId="3097300805" sldId="321"/>
            <ac:spMk id="2" creationId="{00000000-0000-0000-0000-000000000000}"/>
          </ac:spMkLst>
        </pc:spChg>
      </pc:sldChg>
    </pc:docChg>
  </pc:docChgLst>
  <pc:docChgLst>
    <pc:chgData name="Cooper, Alison (STFC,DL,AST)" userId="S::alison.cooper@stfc.ac.uk::10fbe303-8818-42e4-8b6d-3d55e496baf7" providerId="AD" clId="Web-{3D9466F0-B84C-0B5C-CCD0-11F54AAB016A}"/>
    <pc:docChg chg="addSld modSld sldOrd">
      <pc:chgData name="Cooper, Alison (STFC,DL,AST)" userId="S::alison.cooper@stfc.ac.uk::10fbe303-8818-42e4-8b6d-3d55e496baf7" providerId="AD" clId="Web-{3D9466F0-B84C-0B5C-CCD0-11F54AAB016A}" dt="2022-05-06T14:18:03.242" v="10" actId="20577"/>
      <pc:docMkLst>
        <pc:docMk/>
      </pc:docMkLst>
      <pc:sldChg chg="modSp">
        <pc:chgData name="Cooper, Alison (STFC,DL,AST)" userId="S::alison.cooper@stfc.ac.uk::10fbe303-8818-42e4-8b6d-3d55e496baf7" providerId="AD" clId="Web-{3D9466F0-B84C-0B5C-CCD0-11F54AAB016A}" dt="2022-05-06T14:10:54.297" v="2" actId="20577"/>
        <pc:sldMkLst>
          <pc:docMk/>
          <pc:sldMk cId="3667547723" sldId="311"/>
        </pc:sldMkLst>
        <pc:spChg chg="mod">
          <ac:chgData name="Cooper, Alison (STFC,DL,AST)" userId="S::alison.cooper@stfc.ac.uk::10fbe303-8818-42e4-8b6d-3d55e496baf7" providerId="AD" clId="Web-{3D9466F0-B84C-0B5C-CCD0-11F54AAB016A}" dt="2022-05-06T14:10:54.297" v="2" actId="20577"/>
          <ac:spMkLst>
            <pc:docMk/>
            <pc:sldMk cId="3667547723" sldId="311"/>
            <ac:spMk id="16" creationId="{2422DBB9-7747-7041-8E78-C517CE8075C9}"/>
          </ac:spMkLst>
        </pc:spChg>
      </pc:sldChg>
      <pc:sldChg chg="modSp ord">
        <pc:chgData name="Cooper, Alison (STFC,DL,AST)" userId="S::alison.cooper@stfc.ac.uk::10fbe303-8818-42e4-8b6d-3d55e496baf7" providerId="AD" clId="Web-{3D9466F0-B84C-0B5C-CCD0-11F54AAB016A}" dt="2022-05-06T14:18:03.242" v="10" actId="20577"/>
        <pc:sldMkLst>
          <pc:docMk/>
          <pc:sldMk cId="1649584647" sldId="312"/>
        </pc:sldMkLst>
        <pc:spChg chg="mod">
          <ac:chgData name="Cooper, Alison (STFC,DL,AST)" userId="S::alison.cooper@stfc.ac.uk::10fbe303-8818-42e4-8b6d-3d55e496baf7" providerId="AD" clId="Web-{3D9466F0-B84C-0B5C-CCD0-11F54AAB016A}" dt="2022-05-06T14:18:03.242" v="10" actId="20577"/>
          <ac:spMkLst>
            <pc:docMk/>
            <pc:sldMk cId="1649584647" sldId="312"/>
            <ac:spMk id="8" creationId="{A1A39C34-E01A-FD49-8603-2E8AE6BB5606}"/>
          </ac:spMkLst>
        </pc:spChg>
      </pc:sldChg>
      <pc:sldChg chg="add">
        <pc:chgData name="Cooper, Alison (STFC,DL,AST)" userId="S::alison.cooper@stfc.ac.uk::10fbe303-8818-42e4-8b6d-3d55e496baf7" providerId="AD" clId="Web-{3D9466F0-B84C-0B5C-CCD0-11F54AAB016A}" dt="2022-05-06T14:17:21.585" v="3"/>
        <pc:sldMkLst>
          <pc:docMk/>
          <pc:sldMk cId="3708296897" sldId="313"/>
        </pc:sldMkLst>
      </pc:sldChg>
      <pc:sldChg chg="add">
        <pc:chgData name="Cooper, Alison (STFC,DL,AST)" userId="S::alison.cooper@stfc.ac.uk::10fbe303-8818-42e4-8b6d-3d55e496baf7" providerId="AD" clId="Web-{3D9466F0-B84C-0B5C-CCD0-11F54AAB016A}" dt="2022-05-06T14:17:21.757" v="4"/>
        <pc:sldMkLst>
          <pc:docMk/>
          <pc:sldMk cId="2550411292" sldId="314"/>
        </pc:sldMkLst>
      </pc:sldChg>
      <pc:sldChg chg="add">
        <pc:chgData name="Cooper, Alison (STFC,DL,AST)" userId="S::alison.cooper@stfc.ac.uk::10fbe303-8818-42e4-8b6d-3d55e496baf7" providerId="AD" clId="Web-{3D9466F0-B84C-0B5C-CCD0-11F54AAB016A}" dt="2022-05-06T14:17:21.914" v="5"/>
        <pc:sldMkLst>
          <pc:docMk/>
          <pc:sldMk cId="200972865" sldId="315"/>
        </pc:sldMkLst>
      </pc:sldChg>
      <pc:sldChg chg="add">
        <pc:chgData name="Cooper, Alison (STFC,DL,AST)" userId="S::alison.cooper@stfc.ac.uk::10fbe303-8818-42e4-8b6d-3d55e496baf7" providerId="AD" clId="Web-{3D9466F0-B84C-0B5C-CCD0-11F54AAB016A}" dt="2022-05-06T14:17:22.070" v="6"/>
        <pc:sldMkLst>
          <pc:docMk/>
          <pc:sldMk cId="317811129" sldId="316"/>
        </pc:sldMkLst>
      </pc:sldChg>
      <pc:sldChg chg="add replId">
        <pc:chgData name="Cooper, Alison (STFC,DL,AST)" userId="S::alison.cooper@stfc.ac.uk::10fbe303-8818-42e4-8b6d-3d55e496baf7" providerId="AD" clId="Web-{3D9466F0-B84C-0B5C-CCD0-11F54AAB016A}" dt="2022-05-06T14:17:51.195" v="7"/>
        <pc:sldMkLst>
          <pc:docMk/>
          <pc:sldMk cId="212209105" sldId="317"/>
        </pc:sldMkLst>
      </pc:sldChg>
    </pc:docChg>
  </pc:docChgLst>
  <pc:docChgLst>
    <pc:chgData name="Clarke, Jim (STFC,DL,AST)" userId="S::jim.clarke@stfc.ac.uk::cfbc3bf2-f1c3-43b3-bd3d-aaf645717052" providerId="AD" clId="Web-{27B43BDE-04DC-C2F2-5E8E-FDCCBB5C0A47}"/>
    <pc:docChg chg="modSld">
      <pc:chgData name="Clarke, Jim (STFC,DL,AST)" userId="S::jim.clarke@stfc.ac.uk::cfbc3bf2-f1c3-43b3-bd3d-aaf645717052" providerId="AD" clId="Web-{27B43BDE-04DC-C2F2-5E8E-FDCCBB5C0A47}" dt="2022-09-12T16:11:48.066" v="23" actId="20577"/>
      <pc:docMkLst>
        <pc:docMk/>
      </pc:docMkLst>
      <pc:sldChg chg="modSp">
        <pc:chgData name="Clarke, Jim (STFC,DL,AST)" userId="S::jim.clarke@stfc.ac.uk::cfbc3bf2-f1c3-43b3-bd3d-aaf645717052" providerId="AD" clId="Web-{27B43BDE-04DC-C2F2-5E8E-FDCCBB5C0A47}" dt="2022-09-12T16:11:48.066" v="23" actId="20577"/>
        <pc:sldMkLst>
          <pc:docMk/>
          <pc:sldMk cId="2846232990" sldId="344"/>
        </pc:sldMkLst>
        <pc:spChg chg="mod">
          <ac:chgData name="Clarke, Jim (STFC,DL,AST)" userId="S::jim.clarke@stfc.ac.uk::cfbc3bf2-f1c3-43b3-bd3d-aaf645717052" providerId="AD" clId="Web-{27B43BDE-04DC-C2F2-5E8E-FDCCBB5C0A47}" dt="2022-09-12T16:11:48.066" v="23" actId="20577"/>
          <ac:spMkLst>
            <pc:docMk/>
            <pc:sldMk cId="2846232990" sldId="344"/>
            <ac:spMk id="5" creationId="{BAB8E094-F309-EB68-7CDB-E15AC3DE2E46}"/>
          </ac:spMkLst>
        </pc:spChg>
      </pc:sldChg>
    </pc:docChg>
  </pc:docChgLst>
  <pc:docChgLst>
    <pc:chgData name="Baker, Emily (STFC,DL,AST)" userId="S::emily.baker@stfc.ac.uk::cd63b128-5bbb-4867-bad5-e2b99d3ce767" providerId="AD" clId="Web-{61AA1A47-B62E-8AF5-59B6-323A0FECA0F8}"/>
    <pc:docChg chg="delSld modSld">
      <pc:chgData name="Baker, Emily (STFC,DL,AST)" userId="S::emily.baker@stfc.ac.uk::cd63b128-5bbb-4867-bad5-e2b99d3ce767" providerId="AD" clId="Web-{61AA1A47-B62E-8AF5-59B6-323A0FECA0F8}" dt="2022-06-14T09:20:45.605" v="5"/>
      <pc:docMkLst>
        <pc:docMk/>
      </pc:docMkLst>
      <pc:sldChg chg="modSp">
        <pc:chgData name="Baker, Emily (STFC,DL,AST)" userId="S::emily.baker@stfc.ac.uk::cd63b128-5bbb-4867-bad5-e2b99d3ce767" providerId="AD" clId="Web-{61AA1A47-B62E-8AF5-59B6-323A0FECA0F8}" dt="2022-06-14T09:20:38.774" v="3" actId="20577"/>
        <pc:sldMkLst>
          <pc:docMk/>
          <pc:sldMk cId="3667547723" sldId="311"/>
        </pc:sldMkLst>
        <pc:spChg chg="mod">
          <ac:chgData name="Baker, Emily (STFC,DL,AST)" userId="S::emily.baker@stfc.ac.uk::cd63b128-5bbb-4867-bad5-e2b99d3ce767" providerId="AD" clId="Web-{61AA1A47-B62E-8AF5-59B6-323A0FECA0F8}" dt="2022-06-14T09:20:38.774" v="3" actId="20577"/>
          <ac:spMkLst>
            <pc:docMk/>
            <pc:sldMk cId="3667547723" sldId="311"/>
            <ac:spMk id="16" creationId="{2422DBB9-7747-7041-8E78-C517CE8075C9}"/>
          </ac:spMkLst>
        </pc:spChg>
      </pc:sldChg>
      <pc:sldChg chg="del">
        <pc:chgData name="Baker, Emily (STFC,DL,AST)" userId="S::emily.baker@stfc.ac.uk::cd63b128-5bbb-4867-bad5-e2b99d3ce767" providerId="AD" clId="Web-{61AA1A47-B62E-8AF5-59B6-323A0FECA0F8}" dt="2022-06-14T09:20:45.605" v="4"/>
        <pc:sldMkLst>
          <pc:docMk/>
          <pc:sldMk cId="2501242580" sldId="338"/>
        </pc:sldMkLst>
      </pc:sldChg>
      <pc:sldChg chg="del">
        <pc:chgData name="Baker, Emily (STFC,DL,AST)" userId="S::emily.baker@stfc.ac.uk::cd63b128-5bbb-4867-bad5-e2b99d3ce767" providerId="AD" clId="Web-{61AA1A47-B62E-8AF5-59B6-323A0FECA0F8}" dt="2022-06-14T09:20:45.605" v="5"/>
        <pc:sldMkLst>
          <pc:docMk/>
          <pc:sldMk cId="35145180" sldId="339"/>
        </pc:sldMkLst>
      </pc:sldChg>
    </pc:docChg>
  </pc:docChgLst>
  <pc:docChgLst>
    <pc:chgData name="Baker, Emily (STFC,DL,AST)" userId="S::emily.baker@stfc.ac.uk::cd63b128-5bbb-4867-bad5-e2b99d3ce767" providerId="AD" clId="Web-{4D82E1F6-5776-DC7B-AFBD-345731038C49}"/>
    <pc:docChg chg="modSld">
      <pc:chgData name="Baker, Emily (STFC,DL,AST)" userId="S::emily.baker@stfc.ac.uk::cd63b128-5bbb-4867-bad5-e2b99d3ce767" providerId="AD" clId="Web-{4D82E1F6-5776-DC7B-AFBD-345731038C49}" dt="2021-11-09T10:09:35.769" v="41" actId="20577"/>
      <pc:docMkLst>
        <pc:docMk/>
      </pc:docMkLst>
      <pc:sldChg chg="modSp">
        <pc:chgData name="Baker, Emily (STFC,DL,AST)" userId="S::emily.baker@stfc.ac.uk::cd63b128-5bbb-4867-bad5-e2b99d3ce767" providerId="AD" clId="Web-{4D82E1F6-5776-DC7B-AFBD-345731038C49}" dt="2021-11-09T10:09:35.769" v="41" actId="20577"/>
        <pc:sldMkLst>
          <pc:docMk/>
          <pc:sldMk cId="800333677" sldId="369"/>
        </pc:sldMkLst>
        <pc:spChg chg="mod">
          <ac:chgData name="Baker, Emily (STFC,DL,AST)" userId="S::emily.baker@stfc.ac.uk::cd63b128-5bbb-4867-bad5-e2b99d3ce767" providerId="AD" clId="Web-{4D82E1F6-5776-DC7B-AFBD-345731038C49}" dt="2021-11-09T10:09:35.769" v="41" actId="20577"/>
          <ac:spMkLst>
            <pc:docMk/>
            <pc:sldMk cId="800333677" sldId="369"/>
            <ac:spMk id="2" creationId="{CCEB234D-177A-45B0-978F-FB578ECE2366}"/>
          </ac:spMkLst>
        </pc:spChg>
        <pc:spChg chg="mod">
          <ac:chgData name="Baker, Emily (STFC,DL,AST)" userId="S::emily.baker@stfc.ac.uk::cd63b128-5bbb-4867-bad5-e2b99d3ce767" providerId="AD" clId="Web-{4D82E1F6-5776-DC7B-AFBD-345731038C49}" dt="2021-11-09T10:07:12.001" v="39" actId="1076"/>
          <ac:spMkLst>
            <pc:docMk/>
            <pc:sldMk cId="800333677" sldId="369"/>
            <ac:spMk id="3" creationId="{83B154DE-2B49-4BF2-AD91-6A9E3E127AB4}"/>
          </ac:spMkLst>
        </pc:spChg>
      </pc:sldChg>
    </pc:docChg>
  </pc:docChgLst>
  <pc:docChgLst>
    <pc:chgData name="Baker, Emily (STFC,DL,AST)" userId="S::emily.baker@stfc.ac.uk::cd63b128-5bbb-4867-bad5-e2b99d3ce767" providerId="AD" clId="Web-{60F3DAF9-784D-B9B2-D76D-1EBBA73033DC}"/>
    <pc:docChg chg="addSld modSld">
      <pc:chgData name="Baker, Emily (STFC,DL,AST)" userId="S::emily.baker@stfc.ac.uk::cd63b128-5bbb-4867-bad5-e2b99d3ce767" providerId="AD" clId="Web-{60F3DAF9-784D-B9B2-D76D-1EBBA73033DC}" dt="2022-09-13T08:42:08.701" v="309"/>
      <pc:docMkLst>
        <pc:docMk/>
      </pc:docMkLst>
      <pc:sldChg chg="modSp">
        <pc:chgData name="Baker, Emily (STFC,DL,AST)" userId="S::emily.baker@stfc.ac.uk::cd63b128-5bbb-4867-bad5-e2b99d3ce767" providerId="AD" clId="Web-{60F3DAF9-784D-B9B2-D76D-1EBBA73033DC}" dt="2022-09-13T08:37:03.429" v="5" actId="20577"/>
        <pc:sldMkLst>
          <pc:docMk/>
          <pc:sldMk cId="1825016392" sldId="333"/>
        </pc:sldMkLst>
        <pc:spChg chg="mod">
          <ac:chgData name="Baker, Emily (STFC,DL,AST)" userId="S::emily.baker@stfc.ac.uk::cd63b128-5bbb-4867-bad5-e2b99d3ce767" providerId="AD" clId="Web-{60F3DAF9-784D-B9B2-D76D-1EBBA73033DC}" dt="2022-09-13T08:37:03.429" v="5" actId="20577"/>
          <ac:spMkLst>
            <pc:docMk/>
            <pc:sldMk cId="1825016392" sldId="333"/>
            <ac:spMk id="8" creationId="{A1A39C34-E01A-FD49-8603-2E8AE6BB5606}"/>
          </ac:spMkLst>
        </pc:spChg>
      </pc:sldChg>
      <pc:sldChg chg="add replId">
        <pc:chgData name="Baker, Emily (STFC,DL,AST)" userId="S::emily.baker@stfc.ac.uk::cd63b128-5bbb-4867-bad5-e2b99d3ce767" providerId="AD" clId="Web-{60F3DAF9-784D-B9B2-D76D-1EBBA73033DC}" dt="2022-09-13T08:36:56.804" v="0"/>
        <pc:sldMkLst>
          <pc:docMk/>
          <pc:sldMk cId="2171119735" sldId="349"/>
        </pc:sldMkLst>
      </pc:sldChg>
      <pc:sldChg chg="addSp delSp modSp add replId">
        <pc:chgData name="Baker, Emily (STFC,DL,AST)" userId="S::emily.baker@stfc.ac.uk::cd63b128-5bbb-4867-bad5-e2b99d3ce767" providerId="AD" clId="Web-{60F3DAF9-784D-B9B2-D76D-1EBBA73033DC}" dt="2022-09-13T08:42:08.701" v="309"/>
        <pc:sldMkLst>
          <pc:docMk/>
          <pc:sldMk cId="1083456502" sldId="350"/>
        </pc:sldMkLst>
        <pc:spChg chg="del">
          <ac:chgData name="Baker, Emily (STFC,DL,AST)" userId="S::emily.baker@stfc.ac.uk::cd63b128-5bbb-4867-bad5-e2b99d3ce767" providerId="AD" clId="Web-{60F3DAF9-784D-B9B2-D76D-1EBBA73033DC}" dt="2022-09-13T08:37:16.320" v="13"/>
          <ac:spMkLst>
            <pc:docMk/>
            <pc:sldMk cId="1083456502" sldId="350"/>
            <ac:spMk id="2" creationId="{9FD2B5A0-9A7A-5EAC-5027-E9946DF8E5E3}"/>
          </ac:spMkLst>
        </pc:spChg>
        <pc:spChg chg="del mod">
          <ac:chgData name="Baker, Emily (STFC,DL,AST)" userId="S::emily.baker@stfc.ac.uk::cd63b128-5bbb-4867-bad5-e2b99d3ce767" providerId="AD" clId="Web-{60F3DAF9-784D-B9B2-D76D-1EBBA73033DC}" dt="2022-09-13T08:37:30.601" v="21"/>
          <ac:spMkLst>
            <pc:docMk/>
            <pc:sldMk cId="1083456502" sldId="350"/>
            <ac:spMk id="3" creationId="{8BCC704D-1D94-6DDF-4169-19DCD9412667}"/>
          </ac:spMkLst>
        </pc:spChg>
        <pc:spChg chg="add del mod">
          <ac:chgData name="Baker, Emily (STFC,DL,AST)" userId="S::emily.baker@stfc.ac.uk::cd63b128-5bbb-4867-bad5-e2b99d3ce767" providerId="AD" clId="Web-{60F3DAF9-784D-B9B2-D76D-1EBBA73033DC}" dt="2022-09-13T08:37:51.742" v="27"/>
          <ac:spMkLst>
            <pc:docMk/>
            <pc:sldMk cId="1083456502" sldId="350"/>
            <ac:spMk id="6" creationId="{0022434D-1B6B-002E-F834-D35CBE231CDB}"/>
          </ac:spMkLst>
        </pc:spChg>
        <pc:spChg chg="add del mod">
          <ac:chgData name="Baker, Emily (STFC,DL,AST)" userId="S::emily.baker@stfc.ac.uk::cd63b128-5bbb-4867-bad5-e2b99d3ce767" providerId="AD" clId="Web-{60F3DAF9-784D-B9B2-D76D-1EBBA73033DC}" dt="2022-09-13T08:41:43.576" v="296"/>
          <ac:spMkLst>
            <pc:docMk/>
            <pc:sldMk cId="1083456502" sldId="350"/>
            <ac:spMk id="7" creationId="{0E43E3DF-1AC5-08F0-BC76-7D3854945FEA}"/>
          </ac:spMkLst>
        </pc:spChg>
        <pc:spChg chg="del">
          <ac:chgData name="Baker, Emily (STFC,DL,AST)" userId="S::emily.baker@stfc.ac.uk::cd63b128-5bbb-4867-bad5-e2b99d3ce767" providerId="AD" clId="Web-{60F3DAF9-784D-B9B2-D76D-1EBBA73033DC}" dt="2022-09-13T08:37:10.741" v="9"/>
          <ac:spMkLst>
            <pc:docMk/>
            <pc:sldMk cId="1083456502" sldId="350"/>
            <ac:spMk id="12" creationId="{8FEA68CA-E2CD-5C5E-B076-F10C6BC4E45B}"/>
          </ac:spMkLst>
        </pc:spChg>
        <pc:spChg chg="add del mod">
          <ac:chgData name="Baker, Emily (STFC,DL,AST)" userId="S::emily.baker@stfc.ac.uk::cd63b128-5bbb-4867-bad5-e2b99d3ce767" providerId="AD" clId="Web-{60F3DAF9-784D-B9B2-D76D-1EBBA73033DC}" dt="2022-09-13T08:41:49.482" v="298"/>
          <ac:spMkLst>
            <pc:docMk/>
            <pc:sldMk cId="1083456502" sldId="350"/>
            <ac:spMk id="14" creationId="{2F0B22C5-FCC4-D18A-4478-760EFCBD3E74}"/>
          </ac:spMkLst>
        </pc:spChg>
        <pc:spChg chg="del">
          <ac:chgData name="Baker, Emily (STFC,DL,AST)" userId="S::emily.baker@stfc.ac.uk::cd63b128-5bbb-4867-bad5-e2b99d3ce767" providerId="AD" clId="Web-{60F3DAF9-784D-B9B2-D76D-1EBBA73033DC}" dt="2022-09-13T08:37:16.335" v="14"/>
          <ac:spMkLst>
            <pc:docMk/>
            <pc:sldMk cId="1083456502" sldId="350"/>
            <ac:spMk id="15" creationId="{67837613-222F-C7E6-26A9-0C114F3AD514}"/>
          </ac:spMkLst>
        </pc:spChg>
        <pc:spChg chg="add del mod">
          <ac:chgData name="Baker, Emily (STFC,DL,AST)" userId="S::emily.baker@stfc.ac.uk::cd63b128-5bbb-4867-bad5-e2b99d3ce767" providerId="AD" clId="Web-{60F3DAF9-784D-B9B2-D76D-1EBBA73033DC}" dt="2022-09-13T08:42:08.701" v="308"/>
          <ac:spMkLst>
            <pc:docMk/>
            <pc:sldMk cId="1083456502" sldId="350"/>
            <ac:spMk id="19" creationId="{FB95C6B3-3E33-43CA-9252-1AD93E700241}"/>
          </ac:spMkLst>
        </pc:spChg>
        <pc:graphicFrameChg chg="add del mod">
          <ac:chgData name="Baker, Emily (STFC,DL,AST)" userId="S::emily.baker@stfc.ac.uk::cd63b128-5bbb-4867-bad5-e2b99d3ce767" providerId="AD" clId="Web-{60F3DAF9-784D-B9B2-D76D-1EBBA73033DC}" dt="2022-09-13T08:37:51.742" v="28"/>
          <ac:graphicFrameMkLst>
            <pc:docMk/>
            <pc:sldMk cId="1083456502" sldId="350"/>
            <ac:graphicFrameMk id="5" creationId="{40C4B028-0118-83BD-684F-0F3B02ADC126}"/>
          </ac:graphicFrameMkLst>
        </pc:graphicFrameChg>
        <pc:graphicFrameChg chg="add del mod modGraphic">
          <ac:chgData name="Baker, Emily (STFC,DL,AST)" userId="S::emily.baker@stfc.ac.uk::cd63b128-5bbb-4867-bad5-e2b99d3ce767" providerId="AD" clId="Web-{60F3DAF9-784D-B9B2-D76D-1EBBA73033DC}" dt="2022-09-13T08:38:46.494" v="67"/>
          <ac:graphicFrameMkLst>
            <pc:docMk/>
            <pc:sldMk cId="1083456502" sldId="350"/>
            <ac:graphicFrameMk id="10" creationId="{F4BD36AA-31D3-3022-42BC-BD02D5B59FB7}"/>
          </ac:graphicFrameMkLst>
        </pc:graphicFrameChg>
        <pc:graphicFrameChg chg="add del mod">
          <ac:chgData name="Baker, Emily (STFC,DL,AST)" userId="S::emily.baker@stfc.ac.uk::cd63b128-5bbb-4867-bad5-e2b99d3ce767" providerId="AD" clId="Web-{60F3DAF9-784D-B9B2-D76D-1EBBA73033DC}" dt="2022-09-13T08:38:44.087" v="66"/>
          <ac:graphicFrameMkLst>
            <pc:docMk/>
            <pc:sldMk cId="1083456502" sldId="350"/>
            <ac:graphicFrameMk id="13" creationId="{2A413AE5-13C2-D25D-0D4D-342F2FD12388}"/>
          </ac:graphicFrameMkLst>
        </pc:graphicFrameChg>
        <pc:graphicFrameChg chg="add mod modGraphic">
          <ac:chgData name="Baker, Emily (STFC,DL,AST)" userId="S::emily.baker@stfc.ac.uk::cd63b128-5bbb-4867-bad5-e2b99d3ce767" providerId="AD" clId="Web-{60F3DAF9-784D-B9B2-D76D-1EBBA73033DC}" dt="2022-09-13T08:42:02.607" v="303"/>
          <ac:graphicFrameMkLst>
            <pc:docMk/>
            <pc:sldMk cId="1083456502" sldId="350"/>
            <ac:graphicFrameMk id="16" creationId="{9C28F110-84AB-AE0D-B595-DD9F5F1042A8}"/>
          </ac:graphicFrameMkLst>
        </pc:graphicFrameChg>
        <pc:graphicFrameChg chg="add del mod">
          <ac:chgData name="Baker, Emily (STFC,DL,AST)" userId="S::emily.baker@stfc.ac.uk::cd63b128-5bbb-4867-bad5-e2b99d3ce767" providerId="AD" clId="Web-{60F3DAF9-784D-B9B2-D76D-1EBBA73033DC}" dt="2022-09-13T08:42:08.701" v="309"/>
          <ac:graphicFrameMkLst>
            <pc:docMk/>
            <pc:sldMk cId="1083456502" sldId="350"/>
            <ac:graphicFrameMk id="18" creationId="{D2B0985E-57A0-EC78-6CF8-E0E759445A18}"/>
          </ac:graphicFrameMkLst>
        </pc:graphicFrameChg>
        <pc:picChg chg="del mod">
          <ac:chgData name="Baker, Emily (STFC,DL,AST)" userId="S::emily.baker@stfc.ac.uk::cd63b128-5bbb-4867-bad5-e2b99d3ce767" providerId="AD" clId="Web-{60F3DAF9-784D-B9B2-D76D-1EBBA73033DC}" dt="2022-09-13T08:37:09.085" v="8"/>
          <ac:picMkLst>
            <pc:docMk/>
            <pc:sldMk cId="1083456502" sldId="350"/>
            <ac:picMk id="8" creationId="{D51058E5-E089-9AE0-A45A-E4ADDC27952B}"/>
          </ac:picMkLst>
        </pc:picChg>
      </pc:sldChg>
    </pc:docChg>
  </pc:docChgLst>
  <pc:docChgLst>
    <pc:chgData name="Baker, Emily (STFC,DL,AST)" userId="S::emily.baker@stfc.ac.uk::cd63b128-5bbb-4867-bad5-e2b99d3ce767" providerId="AD" clId="Web-{90063108-505E-509B-5594-D661286F08F3}"/>
    <pc:docChg chg="modSld">
      <pc:chgData name="Baker, Emily (STFC,DL,AST)" userId="S::emily.baker@stfc.ac.uk::cd63b128-5bbb-4867-bad5-e2b99d3ce767" providerId="AD" clId="Web-{90063108-505E-509B-5594-D661286F08F3}" dt="2022-10-11T12:27:44.995" v="0" actId="20577"/>
      <pc:docMkLst>
        <pc:docMk/>
      </pc:docMkLst>
      <pc:sldChg chg="modSp">
        <pc:chgData name="Baker, Emily (STFC,DL,AST)" userId="S::emily.baker@stfc.ac.uk::cd63b128-5bbb-4867-bad5-e2b99d3ce767" providerId="AD" clId="Web-{90063108-505E-509B-5594-D661286F08F3}" dt="2022-10-11T12:27:44.995" v="0" actId="20577"/>
        <pc:sldMkLst>
          <pc:docMk/>
          <pc:sldMk cId="3224382533" sldId="257"/>
        </pc:sldMkLst>
        <pc:spChg chg="mod">
          <ac:chgData name="Baker, Emily (STFC,DL,AST)" userId="S::emily.baker@stfc.ac.uk::cd63b128-5bbb-4867-bad5-e2b99d3ce767" providerId="AD" clId="Web-{90063108-505E-509B-5594-D661286F08F3}" dt="2022-10-11T12:27:44.995" v="0" actId="20577"/>
          <ac:spMkLst>
            <pc:docMk/>
            <pc:sldMk cId="3224382533" sldId="257"/>
            <ac:spMk id="12" creationId="{00000000-0000-0000-0000-000000000000}"/>
          </ac:spMkLst>
        </pc:spChg>
      </pc:sldChg>
    </pc:docChg>
  </pc:docChgLst>
  <pc:docChgLst>
    <pc:chgData name="Baker, Emily (STFC,DL,AST)" userId="S::emily.baker@stfc.ac.uk::cd63b128-5bbb-4867-bad5-e2b99d3ce767" providerId="AD" clId="Web-{22C87600-0EB1-2687-56C5-93BEBB7BA6A0}"/>
    <pc:docChg chg="delSld modSld">
      <pc:chgData name="Baker, Emily (STFC,DL,AST)" userId="S::emily.baker@stfc.ac.uk::cd63b128-5bbb-4867-bad5-e2b99d3ce767" providerId="AD" clId="Web-{22C87600-0EB1-2687-56C5-93BEBB7BA6A0}" dt="2020-12-11T10:51:05.793" v="15"/>
      <pc:docMkLst>
        <pc:docMk/>
      </pc:docMkLst>
      <pc:sldChg chg="modSp">
        <pc:chgData name="Baker, Emily (STFC,DL,AST)" userId="S::emily.baker@stfc.ac.uk::cd63b128-5bbb-4867-bad5-e2b99d3ce767" providerId="AD" clId="Web-{22C87600-0EB1-2687-56C5-93BEBB7BA6A0}" dt="2020-12-11T10:50:51.746" v="2" actId="20577"/>
        <pc:sldMkLst>
          <pc:docMk/>
          <pc:sldMk cId="3224382533" sldId="257"/>
        </pc:sldMkLst>
        <pc:spChg chg="mod">
          <ac:chgData name="Baker, Emily (STFC,DL,AST)" userId="S::emily.baker@stfc.ac.uk::cd63b128-5bbb-4867-bad5-e2b99d3ce767" providerId="AD" clId="Web-{22C87600-0EB1-2687-56C5-93BEBB7BA6A0}" dt="2020-12-11T10:50:51.746" v="2" actId="20577"/>
          <ac:spMkLst>
            <pc:docMk/>
            <pc:sldMk cId="3224382533" sldId="257"/>
            <ac:spMk id="12" creationId="{00000000-0000-0000-0000-000000000000}"/>
          </ac:spMkLst>
        </pc:spChg>
      </pc:sldChg>
      <pc:sldChg chg="del">
        <pc:chgData name="Baker, Emily (STFC,DL,AST)" userId="S::emily.baker@stfc.ac.uk::cd63b128-5bbb-4867-bad5-e2b99d3ce767" providerId="AD" clId="Web-{22C87600-0EB1-2687-56C5-93BEBB7BA6A0}" dt="2020-12-11T10:50:54.246" v="4"/>
        <pc:sldMkLst>
          <pc:docMk/>
          <pc:sldMk cId="3430929497" sldId="322"/>
        </pc:sldMkLst>
      </pc:sldChg>
      <pc:sldChg chg="del">
        <pc:chgData name="Baker, Emily (STFC,DL,AST)" userId="S::emily.baker@stfc.ac.uk::cd63b128-5bbb-4867-bad5-e2b99d3ce767" providerId="AD" clId="Web-{22C87600-0EB1-2687-56C5-93BEBB7BA6A0}" dt="2020-12-11T10:51:02.949" v="13"/>
        <pc:sldMkLst>
          <pc:docMk/>
          <pc:sldMk cId="3823407310" sldId="323"/>
        </pc:sldMkLst>
      </pc:sldChg>
      <pc:sldChg chg="del">
        <pc:chgData name="Baker, Emily (STFC,DL,AST)" userId="S::emily.baker@stfc.ac.uk::cd63b128-5bbb-4867-bad5-e2b99d3ce767" providerId="AD" clId="Web-{22C87600-0EB1-2687-56C5-93BEBB7BA6A0}" dt="2020-12-11T10:51:03.449" v="14"/>
        <pc:sldMkLst>
          <pc:docMk/>
          <pc:sldMk cId="3241390502" sldId="324"/>
        </pc:sldMkLst>
      </pc:sldChg>
      <pc:sldChg chg="del">
        <pc:chgData name="Baker, Emily (STFC,DL,AST)" userId="S::emily.baker@stfc.ac.uk::cd63b128-5bbb-4867-bad5-e2b99d3ce767" providerId="AD" clId="Web-{22C87600-0EB1-2687-56C5-93BEBB7BA6A0}" dt="2020-12-11T10:50:55.340" v="5"/>
        <pc:sldMkLst>
          <pc:docMk/>
          <pc:sldMk cId="65874379" sldId="325"/>
        </pc:sldMkLst>
      </pc:sldChg>
      <pc:sldChg chg="del">
        <pc:chgData name="Baker, Emily (STFC,DL,AST)" userId="S::emily.baker@stfc.ac.uk::cd63b128-5bbb-4867-bad5-e2b99d3ce767" providerId="AD" clId="Web-{22C87600-0EB1-2687-56C5-93BEBB7BA6A0}" dt="2020-12-11T10:51:00.777" v="12"/>
        <pc:sldMkLst>
          <pc:docMk/>
          <pc:sldMk cId="3027000152" sldId="326"/>
        </pc:sldMkLst>
      </pc:sldChg>
      <pc:sldChg chg="del">
        <pc:chgData name="Baker, Emily (STFC,DL,AST)" userId="S::emily.baker@stfc.ac.uk::cd63b128-5bbb-4867-bad5-e2b99d3ce767" providerId="AD" clId="Web-{22C87600-0EB1-2687-56C5-93BEBB7BA6A0}" dt="2020-12-11T10:50:58.152" v="8"/>
        <pc:sldMkLst>
          <pc:docMk/>
          <pc:sldMk cId="3658021047" sldId="327"/>
        </pc:sldMkLst>
      </pc:sldChg>
      <pc:sldChg chg="del">
        <pc:chgData name="Baker, Emily (STFC,DL,AST)" userId="S::emily.baker@stfc.ac.uk::cd63b128-5bbb-4867-bad5-e2b99d3ce767" providerId="AD" clId="Web-{22C87600-0EB1-2687-56C5-93BEBB7BA6A0}" dt="2020-12-11T10:50:59.684" v="10"/>
        <pc:sldMkLst>
          <pc:docMk/>
          <pc:sldMk cId="1371616437" sldId="328"/>
        </pc:sldMkLst>
      </pc:sldChg>
      <pc:sldChg chg="del">
        <pc:chgData name="Baker, Emily (STFC,DL,AST)" userId="S::emily.baker@stfc.ac.uk::cd63b128-5bbb-4867-bad5-e2b99d3ce767" providerId="AD" clId="Web-{22C87600-0EB1-2687-56C5-93BEBB7BA6A0}" dt="2020-12-11T10:51:00.230" v="11"/>
        <pc:sldMkLst>
          <pc:docMk/>
          <pc:sldMk cId="3922821776" sldId="329"/>
        </pc:sldMkLst>
      </pc:sldChg>
      <pc:sldChg chg="del">
        <pc:chgData name="Baker, Emily (STFC,DL,AST)" userId="S::emily.baker@stfc.ac.uk::cd63b128-5bbb-4867-bad5-e2b99d3ce767" providerId="AD" clId="Web-{22C87600-0EB1-2687-56C5-93BEBB7BA6A0}" dt="2020-12-11T10:51:05.793" v="15"/>
        <pc:sldMkLst>
          <pc:docMk/>
          <pc:sldMk cId="1810060762" sldId="330"/>
        </pc:sldMkLst>
      </pc:sldChg>
      <pc:sldChg chg="del">
        <pc:chgData name="Baker, Emily (STFC,DL,AST)" userId="S::emily.baker@stfc.ac.uk::cd63b128-5bbb-4867-bad5-e2b99d3ce767" providerId="AD" clId="Web-{22C87600-0EB1-2687-56C5-93BEBB7BA6A0}" dt="2020-12-11T10:50:58.746" v="9"/>
        <pc:sldMkLst>
          <pc:docMk/>
          <pc:sldMk cId="1145018528" sldId="331"/>
        </pc:sldMkLst>
      </pc:sldChg>
      <pc:sldChg chg="del">
        <pc:chgData name="Baker, Emily (STFC,DL,AST)" userId="S::emily.baker@stfc.ac.uk::cd63b128-5bbb-4867-bad5-e2b99d3ce767" providerId="AD" clId="Web-{22C87600-0EB1-2687-56C5-93BEBB7BA6A0}" dt="2020-12-11T10:50:55.871" v="6"/>
        <pc:sldMkLst>
          <pc:docMk/>
          <pc:sldMk cId="1603677599" sldId="332"/>
        </pc:sldMkLst>
      </pc:sldChg>
      <pc:sldChg chg="del">
        <pc:chgData name="Baker, Emily (STFC,DL,AST)" userId="S::emily.baker@stfc.ac.uk::cd63b128-5bbb-4867-bad5-e2b99d3ce767" providerId="AD" clId="Web-{22C87600-0EB1-2687-56C5-93BEBB7BA6A0}" dt="2020-12-11T10:50:56.480" v="7"/>
        <pc:sldMkLst>
          <pc:docMk/>
          <pc:sldMk cId="125197700" sldId="333"/>
        </pc:sldMkLst>
      </pc:sldChg>
    </pc:docChg>
  </pc:docChgLst>
  <pc:docChgLst>
    <pc:chgData name="Bradley, Julie (STFC,DL,AST)" userId="S::julie.bradley@stfc.ac.uk::9e1b5e17-edb4-44c4-be76-e4c304aafde4" providerId="AD" clId="Web-{430CEFE2-233E-BD15-4446-BA06DC383DC5}"/>
    <pc:docChg chg="modSld">
      <pc:chgData name="Bradley, Julie (STFC,DL,AST)" userId="S::julie.bradley@stfc.ac.uk::9e1b5e17-edb4-44c4-be76-e4c304aafde4" providerId="AD" clId="Web-{430CEFE2-233E-BD15-4446-BA06DC383DC5}" dt="2020-11-18T09:41:03.348" v="4" actId="20577"/>
      <pc:docMkLst>
        <pc:docMk/>
      </pc:docMkLst>
      <pc:sldChg chg="modSp">
        <pc:chgData name="Bradley, Julie (STFC,DL,AST)" userId="S::julie.bradley@stfc.ac.uk::9e1b5e17-edb4-44c4-be76-e4c304aafde4" providerId="AD" clId="Web-{430CEFE2-233E-BD15-4446-BA06DC383DC5}" dt="2020-11-18T09:41:01.426" v="2" actId="20577"/>
        <pc:sldMkLst>
          <pc:docMk/>
          <pc:sldMk cId="1810060762" sldId="330"/>
        </pc:sldMkLst>
        <pc:spChg chg="mod">
          <ac:chgData name="Bradley, Julie (STFC,DL,AST)" userId="S::julie.bradley@stfc.ac.uk::9e1b5e17-edb4-44c4-be76-e4c304aafde4" providerId="AD" clId="Web-{430CEFE2-233E-BD15-4446-BA06DC383DC5}" dt="2020-11-18T09:41:01.426" v="2" actId="20577"/>
          <ac:spMkLst>
            <pc:docMk/>
            <pc:sldMk cId="1810060762" sldId="330"/>
            <ac:spMk id="6" creationId="{46BC7FE1-24AF-4AC9-BBE2-4DE920ADEFD8}"/>
          </ac:spMkLst>
        </pc:spChg>
      </pc:sldChg>
    </pc:docChg>
  </pc:docChgLst>
  <pc:docChgLst>
    <pc:chgData name="Clarke, Jim (STFC,DL,AST)" userId="S::jim.clarke@stfc.ac.uk::cfbc3bf2-f1c3-43b3-bd3d-aaf645717052" providerId="AD" clId="Web-{4083ED18-DF76-A927-0C5D-4571D6E14B58}"/>
    <pc:docChg chg="modSld">
      <pc:chgData name="Clarke, Jim (STFC,DL,AST)" userId="S::jim.clarke@stfc.ac.uk::cfbc3bf2-f1c3-43b3-bd3d-aaf645717052" providerId="AD" clId="Web-{4083ED18-DF76-A927-0C5D-4571D6E14B58}" dt="2023-01-06T15:53:32.425" v="242" actId="20577"/>
      <pc:docMkLst>
        <pc:docMk/>
      </pc:docMkLst>
      <pc:sldChg chg="modSp">
        <pc:chgData name="Clarke, Jim (STFC,DL,AST)" userId="S::jim.clarke@stfc.ac.uk::cfbc3bf2-f1c3-43b3-bd3d-aaf645717052" providerId="AD" clId="Web-{4083ED18-DF76-A927-0C5D-4571D6E14B58}" dt="2023-01-06T15:53:32.425" v="242" actId="20577"/>
        <pc:sldMkLst>
          <pc:docMk/>
          <pc:sldMk cId="2151936836" sldId="324"/>
        </pc:sldMkLst>
        <pc:spChg chg="mod">
          <ac:chgData name="Clarke, Jim (STFC,DL,AST)" userId="S::jim.clarke@stfc.ac.uk::cfbc3bf2-f1c3-43b3-bd3d-aaf645717052" providerId="AD" clId="Web-{4083ED18-DF76-A927-0C5D-4571D6E14B58}" dt="2023-01-06T15:53:32.425" v="242" actId="20577"/>
          <ac:spMkLst>
            <pc:docMk/>
            <pc:sldMk cId="2151936836" sldId="324"/>
            <ac:spMk id="6" creationId="{FA37BE0B-028D-5BA3-58C1-94A04044642D}"/>
          </ac:spMkLst>
        </pc:spChg>
      </pc:sldChg>
    </pc:docChg>
  </pc:docChgLst>
  <pc:docChgLst>
    <pc:chgData name="Clarke, Jim (STFC,DL,AST)" userId="S::jim.clarke@stfc.ac.uk::cfbc3bf2-f1c3-43b3-bd3d-aaf645717052" providerId="AD" clId="Web-{40E730BC-6D3D-174D-9490-8DBD2262F9F7}"/>
    <pc:docChg chg="modSld">
      <pc:chgData name="Clarke, Jim (STFC,DL,AST)" userId="S::jim.clarke@stfc.ac.uk::cfbc3bf2-f1c3-43b3-bd3d-aaf645717052" providerId="AD" clId="Web-{40E730BC-6D3D-174D-9490-8DBD2262F9F7}" dt="2023-01-06T10:39:47.882" v="19" actId="20577"/>
      <pc:docMkLst>
        <pc:docMk/>
      </pc:docMkLst>
      <pc:sldChg chg="modSp">
        <pc:chgData name="Clarke, Jim (STFC,DL,AST)" userId="S::jim.clarke@stfc.ac.uk::cfbc3bf2-f1c3-43b3-bd3d-aaf645717052" providerId="AD" clId="Web-{40E730BC-6D3D-174D-9490-8DBD2262F9F7}" dt="2023-01-06T10:39:47.882" v="19" actId="20577"/>
        <pc:sldMkLst>
          <pc:docMk/>
          <pc:sldMk cId="3667547723" sldId="311"/>
        </pc:sldMkLst>
        <pc:spChg chg="mod">
          <ac:chgData name="Clarke, Jim (STFC,DL,AST)" userId="S::jim.clarke@stfc.ac.uk::cfbc3bf2-f1c3-43b3-bd3d-aaf645717052" providerId="AD" clId="Web-{40E730BC-6D3D-174D-9490-8DBD2262F9F7}" dt="2023-01-06T10:39:47.882" v="19" actId="20577"/>
          <ac:spMkLst>
            <pc:docMk/>
            <pc:sldMk cId="3667547723" sldId="311"/>
            <ac:spMk id="16" creationId="{2422DBB9-7747-7041-8E78-C517CE8075C9}"/>
          </ac:spMkLst>
        </pc:spChg>
      </pc:sldChg>
    </pc:docChg>
  </pc:docChgLst>
  <pc:docChgLst>
    <pc:chgData name="Cooper, Alison (STFC,DL,AST)" userId="10fbe303-8818-42e4-8b6d-3d55e496baf7" providerId="ADAL" clId="{E7378E76-331D-4B15-B836-395445431C45}"/>
    <pc:docChg chg="custSel addSld delSld modSld sldOrd">
      <pc:chgData name="Cooper, Alison (STFC,DL,AST)" userId="10fbe303-8818-42e4-8b6d-3d55e496baf7" providerId="ADAL" clId="{E7378E76-331D-4B15-B836-395445431C45}" dt="2022-03-07T18:11:27.812" v="30" actId="478"/>
      <pc:docMkLst>
        <pc:docMk/>
      </pc:docMkLst>
      <pc:sldChg chg="modSp mod">
        <pc:chgData name="Cooper, Alison (STFC,DL,AST)" userId="10fbe303-8818-42e4-8b6d-3d55e496baf7" providerId="ADAL" clId="{E7378E76-331D-4B15-B836-395445431C45}" dt="2022-03-07T18:10:13.977" v="11" actId="20577"/>
        <pc:sldMkLst>
          <pc:docMk/>
          <pc:sldMk cId="2958026855" sldId="316"/>
        </pc:sldMkLst>
        <pc:spChg chg="mod">
          <ac:chgData name="Cooper, Alison (STFC,DL,AST)" userId="10fbe303-8818-42e4-8b6d-3d55e496baf7" providerId="ADAL" clId="{E7378E76-331D-4B15-B836-395445431C45}" dt="2022-03-07T18:10:13.977" v="11" actId="20577"/>
          <ac:spMkLst>
            <pc:docMk/>
            <pc:sldMk cId="2958026855" sldId="316"/>
            <ac:spMk id="8" creationId="{A1A39C34-E01A-FD49-8603-2E8AE6BB5606}"/>
          </ac:spMkLst>
        </pc:spChg>
      </pc:sldChg>
      <pc:sldChg chg="add del setBg">
        <pc:chgData name="Cooper, Alison (STFC,DL,AST)" userId="10fbe303-8818-42e4-8b6d-3d55e496baf7" providerId="ADAL" clId="{E7378E76-331D-4B15-B836-395445431C45}" dt="2022-03-07T18:10:39.795" v="23" actId="47"/>
        <pc:sldMkLst>
          <pc:docMk/>
          <pc:sldMk cId="3348338925" sldId="325"/>
        </pc:sldMkLst>
      </pc:sldChg>
      <pc:sldChg chg="add del setBg">
        <pc:chgData name="Cooper, Alison (STFC,DL,AST)" userId="10fbe303-8818-42e4-8b6d-3d55e496baf7" providerId="ADAL" clId="{E7378E76-331D-4B15-B836-395445431C45}" dt="2022-03-07T18:10:38.990" v="22" actId="47"/>
        <pc:sldMkLst>
          <pc:docMk/>
          <pc:sldMk cId="2714155809" sldId="326"/>
        </pc:sldMkLst>
      </pc:sldChg>
      <pc:sldChg chg="modSp mod">
        <pc:chgData name="Cooper, Alison (STFC,DL,AST)" userId="10fbe303-8818-42e4-8b6d-3d55e496baf7" providerId="ADAL" clId="{E7378E76-331D-4B15-B836-395445431C45}" dt="2022-03-07T18:10:36.322" v="21" actId="20577"/>
        <pc:sldMkLst>
          <pc:docMk/>
          <pc:sldMk cId="3860650694" sldId="327"/>
        </pc:sldMkLst>
        <pc:spChg chg="mod">
          <ac:chgData name="Cooper, Alison (STFC,DL,AST)" userId="10fbe303-8818-42e4-8b6d-3d55e496baf7" providerId="ADAL" clId="{E7378E76-331D-4B15-B836-395445431C45}" dt="2022-03-07T18:10:36.322" v="21" actId="20577"/>
          <ac:spMkLst>
            <pc:docMk/>
            <pc:sldMk cId="3860650694" sldId="327"/>
            <ac:spMk id="8" creationId="{A1A39C34-E01A-FD49-8603-2E8AE6BB5606}"/>
          </ac:spMkLst>
        </pc:spChg>
      </pc:sldChg>
      <pc:sldChg chg="add del ord">
        <pc:chgData name="Cooper, Alison (STFC,DL,AST)" userId="10fbe303-8818-42e4-8b6d-3d55e496baf7" providerId="ADAL" clId="{E7378E76-331D-4B15-B836-395445431C45}" dt="2022-03-07T18:10:53.215" v="27" actId="2696"/>
        <pc:sldMkLst>
          <pc:docMk/>
          <pc:sldMk cId="2584594720" sldId="328"/>
        </pc:sldMkLst>
      </pc:sldChg>
      <pc:sldChg chg="delSp add del mod">
        <pc:chgData name="Cooper, Alison (STFC,DL,AST)" userId="10fbe303-8818-42e4-8b6d-3d55e496baf7" providerId="ADAL" clId="{E7378E76-331D-4B15-B836-395445431C45}" dt="2022-03-07T18:11:27.812" v="30" actId="478"/>
        <pc:sldMkLst>
          <pc:docMk/>
          <pc:sldMk cId="2912731089" sldId="364"/>
        </pc:sldMkLst>
        <pc:spChg chg="del">
          <ac:chgData name="Cooper, Alison (STFC,DL,AST)" userId="10fbe303-8818-42e4-8b6d-3d55e496baf7" providerId="ADAL" clId="{E7378E76-331D-4B15-B836-395445431C45}" dt="2022-03-07T18:11:27.812" v="30" actId="478"/>
          <ac:spMkLst>
            <pc:docMk/>
            <pc:sldMk cId="2912731089" sldId="364"/>
            <ac:spMk id="19" creationId="{583EC2CC-F737-4A03-88AA-0785788574CE}"/>
          </ac:spMkLst>
        </pc:spChg>
      </pc:sldChg>
    </pc:docChg>
  </pc:docChgLst>
  <pc:docChgLst>
    <pc:chgData name="Baker, Emily (STFC,DL,AST)" userId="S::emily.baker@stfc.ac.uk::cd63b128-5bbb-4867-bad5-e2b99d3ce767" providerId="AD" clId="Web-{CCA9100F-BD3C-2C36-6019-B0B69DC57336}"/>
    <pc:docChg chg="addSld modSld">
      <pc:chgData name="Baker, Emily (STFC,DL,AST)" userId="S::emily.baker@stfc.ac.uk::cd63b128-5bbb-4867-bad5-e2b99d3ce767" providerId="AD" clId="Web-{CCA9100F-BD3C-2C36-6019-B0B69DC57336}" dt="2020-10-20T14:52:02.500" v="3" actId="14100"/>
      <pc:docMkLst>
        <pc:docMk/>
      </pc:docMkLst>
      <pc:sldChg chg="addSp modSp new">
        <pc:chgData name="Baker, Emily (STFC,DL,AST)" userId="S::emily.baker@stfc.ac.uk::cd63b128-5bbb-4867-bad5-e2b99d3ce767" providerId="AD" clId="Web-{CCA9100F-BD3C-2C36-6019-B0B69DC57336}" dt="2020-10-20T14:52:02.500" v="3" actId="14100"/>
        <pc:sldMkLst>
          <pc:docMk/>
          <pc:sldMk cId="3170541877" sldId="326"/>
        </pc:sldMkLst>
        <pc:picChg chg="add mod">
          <ac:chgData name="Baker, Emily (STFC,DL,AST)" userId="S::emily.baker@stfc.ac.uk::cd63b128-5bbb-4867-bad5-e2b99d3ce767" providerId="AD" clId="Web-{CCA9100F-BD3C-2C36-6019-B0B69DC57336}" dt="2020-10-20T14:52:02.500" v="3" actId="14100"/>
          <ac:picMkLst>
            <pc:docMk/>
            <pc:sldMk cId="3170541877" sldId="326"/>
            <ac:picMk id="2" creationId="{7A7EA6A3-0000-4CE8-B952-3AFFDE5714B2}"/>
          </ac:picMkLst>
        </pc:picChg>
      </pc:sldChg>
    </pc:docChg>
  </pc:docChgLst>
  <pc:docChgLst>
    <pc:chgData name="Baker, Emily (STFC,DL,AST)" userId="S::emily.baker@stfc.ac.uk::cd63b128-5bbb-4867-bad5-e2b99d3ce767" providerId="AD" clId="Web-{98A7C95D-C945-BC41-5AB5-536DC96C4D75}"/>
    <pc:docChg chg="modSld">
      <pc:chgData name="Baker, Emily (STFC,DL,AST)" userId="S::emily.baker@stfc.ac.uk::cd63b128-5bbb-4867-bad5-e2b99d3ce767" providerId="AD" clId="Web-{98A7C95D-C945-BC41-5AB5-536DC96C4D75}" dt="2022-04-05T15:11:01.765" v="38" actId="20577"/>
      <pc:docMkLst>
        <pc:docMk/>
      </pc:docMkLst>
      <pc:sldChg chg="addSp delSp modSp">
        <pc:chgData name="Baker, Emily (STFC,DL,AST)" userId="S::emily.baker@stfc.ac.uk::cd63b128-5bbb-4867-bad5-e2b99d3ce767" providerId="AD" clId="Web-{98A7C95D-C945-BC41-5AB5-536DC96C4D75}" dt="2022-04-05T15:11:01.765" v="38" actId="20577"/>
        <pc:sldMkLst>
          <pc:docMk/>
          <pc:sldMk cId="3451872943" sldId="315"/>
        </pc:sldMkLst>
        <pc:spChg chg="mod">
          <ac:chgData name="Baker, Emily (STFC,DL,AST)" userId="S::emily.baker@stfc.ac.uk::cd63b128-5bbb-4867-bad5-e2b99d3ce767" providerId="AD" clId="Web-{98A7C95D-C945-BC41-5AB5-536DC96C4D75}" dt="2022-04-05T15:09:00.419" v="16" actId="1076"/>
          <ac:spMkLst>
            <pc:docMk/>
            <pc:sldMk cId="3451872943" sldId="315"/>
            <ac:spMk id="2" creationId="{9FD2B5A0-9A7A-5EAC-5027-E9946DF8E5E3}"/>
          </ac:spMkLst>
        </pc:spChg>
        <pc:spChg chg="mod">
          <ac:chgData name="Baker, Emily (STFC,DL,AST)" userId="S::emily.baker@stfc.ac.uk::cd63b128-5bbb-4867-bad5-e2b99d3ce767" providerId="AD" clId="Web-{98A7C95D-C945-BC41-5AB5-536DC96C4D75}" dt="2022-04-05T15:08:38.794" v="5" actId="20577"/>
          <ac:spMkLst>
            <pc:docMk/>
            <pc:sldMk cId="3451872943" sldId="315"/>
            <ac:spMk id="3" creationId="{8BCC704D-1D94-6DDF-4169-19DCD9412667}"/>
          </ac:spMkLst>
        </pc:spChg>
        <pc:spChg chg="mod">
          <ac:chgData name="Baker, Emily (STFC,DL,AST)" userId="S::emily.baker@stfc.ac.uk::cd63b128-5bbb-4867-bad5-e2b99d3ce767" providerId="AD" clId="Web-{98A7C95D-C945-BC41-5AB5-536DC96C4D75}" dt="2022-04-05T15:09:34.904" v="30" actId="20577"/>
          <ac:spMkLst>
            <pc:docMk/>
            <pc:sldMk cId="3451872943" sldId="315"/>
            <ac:spMk id="4" creationId="{494E5F47-B21E-1B36-1748-E03382471058}"/>
          </ac:spMkLst>
        </pc:spChg>
        <pc:spChg chg="mod">
          <ac:chgData name="Baker, Emily (STFC,DL,AST)" userId="S::emily.baker@stfc.ac.uk::cd63b128-5bbb-4867-bad5-e2b99d3ce767" providerId="AD" clId="Web-{98A7C95D-C945-BC41-5AB5-536DC96C4D75}" dt="2022-04-05T15:08:22.934" v="1" actId="1076"/>
          <ac:spMkLst>
            <pc:docMk/>
            <pc:sldMk cId="3451872943" sldId="315"/>
            <ac:spMk id="5" creationId="{146C89BE-16FF-1354-3B8A-7DF772A98EC9}"/>
          </ac:spMkLst>
        </pc:spChg>
        <pc:spChg chg="add del">
          <ac:chgData name="Baker, Emily (STFC,DL,AST)" userId="S::emily.baker@stfc.ac.uk::cd63b128-5bbb-4867-bad5-e2b99d3ce767" providerId="AD" clId="Web-{98A7C95D-C945-BC41-5AB5-536DC96C4D75}" dt="2022-04-05T15:09:42.810" v="32"/>
          <ac:spMkLst>
            <pc:docMk/>
            <pc:sldMk cId="3451872943" sldId="315"/>
            <ac:spMk id="6" creationId="{E402AA17-355F-AFF5-5A27-C898CE9C22E3}"/>
          </ac:spMkLst>
        </pc:spChg>
        <pc:spChg chg="add mod">
          <ac:chgData name="Baker, Emily (STFC,DL,AST)" userId="S::emily.baker@stfc.ac.uk::cd63b128-5bbb-4867-bad5-e2b99d3ce767" providerId="AD" clId="Web-{98A7C95D-C945-BC41-5AB5-536DC96C4D75}" dt="2022-04-05T15:09:53.186" v="35" actId="20577"/>
          <ac:spMkLst>
            <pc:docMk/>
            <pc:sldMk cId="3451872943" sldId="315"/>
            <ac:spMk id="7" creationId="{F8083468-E747-CC6E-24F5-9B932019579A}"/>
          </ac:spMkLst>
        </pc:spChg>
        <pc:spChg chg="del mod">
          <ac:chgData name="Baker, Emily (STFC,DL,AST)" userId="S::emily.baker@stfc.ac.uk::cd63b128-5bbb-4867-bad5-e2b99d3ce767" providerId="AD" clId="Web-{98A7C95D-C945-BC41-5AB5-536DC96C4D75}" dt="2022-04-05T15:08:57.278" v="15"/>
          <ac:spMkLst>
            <pc:docMk/>
            <pc:sldMk cId="3451872943" sldId="315"/>
            <ac:spMk id="11" creationId="{C0DEFA60-AD32-3632-9DFF-FA43D5843652}"/>
          </ac:spMkLst>
        </pc:spChg>
        <pc:spChg chg="mod">
          <ac:chgData name="Baker, Emily (STFC,DL,AST)" userId="S::emily.baker@stfc.ac.uk::cd63b128-5bbb-4867-bad5-e2b99d3ce767" providerId="AD" clId="Web-{98A7C95D-C945-BC41-5AB5-536DC96C4D75}" dt="2022-04-05T15:11:01.765" v="38" actId="20577"/>
          <ac:spMkLst>
            <pc:docMk/>
            <pc:sldMk cId="3451872943" sldId="315"/>
            <ac:spMk id="12" creationId="{8FEA68CA-E2CD-5C5E-B076-F10C6BC4E45B}"/>
          </ac:spMkLst>
        </pc:spChg>
        <pc:picChg chg="mod">
          <ac:chgData name="Baker, Emily (STFC,DL,AST)" userId="S::emily.baker@stfc.ac.uk::cd63b128-5bbb-4867-bad5-e2b99d3ce767" providerId="AD" clId="Web-{98A7C95D-C945-BC41-5AB5-536DC96C4D75}" dt="2022-04-05T15:08:48.887" v="10" actId="1076"/>
          <ac:picMkLst>
            <pc:docMk/>
            <pc:sldMk cId="3451872943" sldId="315"/>
            <ac:picMk id="8" creationId="{D51058E5-E089-9AE0-A45A-E4ADDC27952B}"/>
          </ac:picMkLst>
        </pc:picChg>
      </pc:sldChg>
    </pc:docChg>
  </pc:docChgLst>
  <pc:docChgLst>
    <pc:chgData name="Baker, Emily (STFC,DL,AST)" userId="S::emily.baker@stfc.ac.uk::cd63b128-5bbb-4867-bad5-e2b99d3ce767" providerId="AD" clId="Web-{C5DD9313-CE6F-4D5E-1146-EA0C8B31B840}"/>
    <pc:docChg chg="addSld modSld">
      <pc:chgData name="Baker, Emily (STFC,DL,AST)" userId="S::emily.baker@stfc.ac.uk::cd63b128-5bbb-4867-bad5-e2b99d3ce767" providerId="AD" clId="Web-{C5DD9313-CE6F-4D5E-1146-EA0C8B31B840}" dt="2021-09-14T11:48:28.867" v="115" actId="1076"/>
      <pc:docMkLst>
        <pc:docMk/>
      </pc:docMkLst>
      <pc:sldChg chg="modSp">
        <pc:chgData name="Baker, Emily (STFC,DL,AST)" userId="S::emily.baker@stfc.ac.uk::cd63b128-5bbb-4867-bad5-e2b99d3ce767" providerId="AD" clId="Web-{C5DD9313-CE6F-4D5E-1146-EA0C8B31B840}" dt="2021-09-14T11:48:12.179" v="104" actId="1076"/>
        <pc:sldMkLst>
          <pc:docMk/>
          <pc:sldMk cId="425307636" sldId="364"/>
        </pc:sldMkLst>
        <pc:spChg chg="mod">
          <ac:chgData name="Baker, Emily (STFC,DL,AST)" userId="S::emily.baker@stfc.ac.uk::cd63b128-5bbb-4867-bad5-e2b99d3ce767" providerId="AD" clId="Web-{C5DD9313-CE6F-4D5E-1146-EA0C8B31B840}" dt="2021-09-14T11:48:09.883" v="103" actId="14100"/>
          <ac:spMkLst>
            <pc:docMk/>
            <pc:sldMk cId="425307636" sldId="364"/>
            <ac:spMk id="4" creationId="{00000000-0000-0000-0000-000000000000}"/>
          </ac:spMkLst>
        </pc:spChg>
        <pc:picChg chg="mod">
          <ac:chgData name="Baker, Emily (STFC,DL,AST)" userId="S::emily.baker@stfc.ac.uk::cd63b128-5bbb-4867-bad5-e2b99d3ce767" providerId="AD" clId="Web-{C5DD9313-CE6F-4D5E-1146-EA0C8B31B840}" dt="2021-09-14T11:48:12.179" v="104" actId="1076"/>
          <ac:picMkLst>
            <pc:docMk/>
            <pc:sldMk cId="425307636" sldId="364"/>
            <ac:picMk id="2" creationId="{00000000-0000-0000-0000-000000000000}"/>
          </ac:picMkLst>
        </pc:picChg>
      </pc:sldChg>
      <pc:sldChg chg="modSp">
        <pc:chgData name="Baker, Emily (STFC,DL,AST)" userId="S::emily.baker@stfc.ac.uk::cd63b128-5bbb-4867-bad5-e2b99d3ce767" providerId="AD" clId="Web-{C5DD9313-CE6F-4D5E-1146-EA0C8B31B840}" dt="2021-09-14T11:48:16.586" v="113" actId="20577"/>
        <pc:sldMkLst>
          <pc:docMk/>
          <pc:sldMk cId="3226342274" sldId="365"/>
        </pc:sldMkLst>
        <pc:spChg chg="mod">
          <ac:chgData name="Baker, Emily (STFC,DL,AST)" userId="S::emily.baker@stfc.ac.uk::cd63b128-5bbb-4867-bad5-e2b99d3ce767" providerId="AD" clId="Web-{C5DD9313-CE6F-4D5E-1146-EA0C8B31B840}" dt="2021-09-14T11:48:16.586" v="113" actId="20577"/>
          <ac:spMkLst>
            <pc:docMk/>
            <pc:sldMk cId="3226342274" sldId="365"/>
            <ac:spMk id="13" creationId="{001E8603-51D4-7C45-829A-9AE25E5A2E4F}"/>
          </ac:spMkLst>
        </pc:spChg>
      </pc:sldChg>
      <pc:sldChg chg="addSp delSp modSp add">
        <pc:chgData name="Baker, Emily (STFC,DL,AST)" userId="S::emily.baker@stfc.ac.uk::cd63b128-5bbb-4867-bad5-e2b99d3ce767" providerId="AD" clId="Web-{C5DD9313-CE6F-4D5E-1146-EA0C8B31B840}" dt="2021-09-14T11:48:28.867" v="115" actId="1076"/>
        <pc:sldMkLst>
          <pc:docMk/>
          <pc:sldMk cId="756398386" sldId="374"/>
        </pc:sldMkLst>
        <pc:spChg chg="mod">
          <ac:chgData name="Baker, Emily (STFC,DL,AST)" userId="S::emily.baker@stfc.ac.uk::cd63b128-5bbb-4867-bad5-e2b99d3ce767" providerId="AD" clId="Web-{C5DD9313-CE6F-4D5E-1146-EA0C8B31B840}" dt="2021-09-14T11:48:01.914" v="93" actId="1076"/>
          <ac:spMkLst>
            <pc:docMk/>
            <pc:sldMk cId="756398386" sldId="374"/>
            <ac:spMk id="2" creationId="{00000000-0000-0000-0000-000000000000}"/>
          </ac:spMkLst>
        </pc:spChg>
        <pc:spChg chg="add mod">
          <ac:chgData name="Baker, Emily (STFC,DL,AST)" userId="S::emily.baker@stfc.ac.uk::cd63b128-5bbb-4867-bad5-e2b99d3ce767" providerId="AD" clId="Web-{C5DD9313-CE6F-4D5E-1146-EA0C8B31B840}" dt="2021-09-14T11:47:05.163" v="58" actId="1076"/>
          <ac:spMkLst>
            <pc:docMk/>
            <pc:sldMk cId="756398386" sldId="374"/>
            <ac:spMk id="5" creationId="{5F858498-5DE5-49C8-A8F0-B6FBCC4E83CF}"/>
          </ac:spMkLst>
        </pc:spChg>
        <pc:picChg chg="mod">
          <ac:chgData name="Baker, Emily (STFC,DL,AST)" userId="S::emily.baker@stfc.ac.uk::cd63b128-5bbb-4867-bad5-e2b99d3ce767" providerId="AD" clId="Web-{C5DD9313-CE6F-4D5E-1146-EA0C8B31B840}" dt="2021-09-14T11:48:28.867" v="115" actId="1076"/>
          <ac:picMkLst>
            <pc:docMk/>
            <pc:sldMk cId="756398386" sldId="374"/>
            <ac:picMk id="3" creationId="{00000000-0000-0000-0000-000000000000}"/>
          </ac:picMkLst>
        </pc:picChg>
        <pc:picChg chg="del">
          <ac:chgData name="Baker, Emily (STFC,DL,AST)" userId="S::emily.baker@stfc.ac.uk::cd63b128-5bbb-4867-bad5-e2b99d3ce767" providerId="AD" clId="Web-{C5DD9313-CE6F-4D5E-1146-EA0C8B31B840}" dt="2021-09-14T11:44:57.489" v="2"/>
          <ac:picMkLst>
            <pc:docMk/>
            <pc:sldMk cId="756398386" sldId="374"/>
            <ac:picMk id="4" creationId="{00000000-0000-0000-0000-000000000000}"/>
          </ac:picMkLst>
        </pc:picChg>
      </pc:sldChg>
    </pc:docChg>
  </pc:docChgLst>
  <pc:docChgLst>
    <pc:chgData name="Clarke, Jim (STFC,DL,AST)" userId="S::jim.clarke@stfc.ac.uk::cfbc3bf2-f1c3-43b3-bd3d-aaf645717052" providerId="AD" clId="Web-{7C889385-B46A-17D0-1DC7-F340CC635826}"/>
    <pc:docChg chg="modSld">
      <pc:chgData name="Clarke, Jim (STFC,DL,AST)" userId="S::jim.clarke@stfc.ac.uk::cfbc3bf2-f1c3-43b3-bd3d-aaf645717052" providerId="AD" clId="Web-{7C889385-B46A-17D0-1DC7-F340CC635826}" dt="2021-06-08T07:31:36.157" v="1" actId="20577"/>
      <pc:docMkLst>
        <pc:docMk/>
      </pc:docMkLst>
      <pc:sldChg chg="modSp">
        <pc:chgData name="Clarke, Jim (STFC,DL,AST)" userId="S::jim.clarke@stfc.ac.uk::cfbc3bf2-f1c3-43b3-bd3d-aaf645717052" providerId="AD" clId="Web-{7C889385-B46A-17D0-1DC7-F340CC635826}" dt="2021-06-08T07:31:36.157" v="1" actId="20577"/>
        <pc:sldMkLst>
          <pc:docMk/>
          <pc:sldMk cId="1663361368" sldId="354"/>
        </pc:sldMkLst>
        <pc:spChg chg="mod">
          <ac:chgData name="Clarke, Jim (STFC,DL,AST)" userId="S::jim.clarke@stfc.ac.uk::cfbc3bf2-f1c3-43b3-bd3d-aaf645717052" providerId="AD" clId="Web-{7C889385-B46A-17D0-1DC7-F340CC635826}" dt="2021-06-08T07:31:36.157" v="1" actId="20577"/>
          <ac:spMkLst>
            <pc:docMk/>
            <pc:sldMk cId="1663361368" sldId="354"/>
            <ac:spMk id="15" creationId="{DE9CF474-3509-4931-B406-09514995271E}"/>
          </ac:spMkLst>
        </pc:spChg>
      </pc:sldChg>
    </pc:docChg>
  </pc:docChgLst>
  <pc:docChgLst>
    <pc:chgData name="Clarke, Jim (STFC,DL,AST)" userId="S::jim.clarke@stfc.ac.uk::cfbc3bf2-f1c3-43b3-bd3d-aaf645717052" providerId="AD" clId="Web-{E380821C-ED08-66FD-D966-A5323E577CA1}"/>
    <pc:docChg chg="modSld">
      <pc:chgData name="Clarke, Jim (STFC,DL,AST)" userId="S::jim.clarke@stfc.ac.uk::cfbc3bf2-f1c3-43b3-bd3d-aaf645717052" providerId="AD" clId="Web-{E380821C-ED08-66FD-D966-A5323E577CA1}" dt="2020-12-15T12:19:43.687" v="24" actId="20577"/>
      <pc:docMkLst>
        <pc:docMk/>
      </pc:docMkLst>
      <pc:sldChg chg="modSp">
        <pc:chgData name="Clarke, Jim (STFC,DL,AST)" userId="S::jim.clarke@stfc.ac.uk::cfbc3bf2-f1c3-43b3-bd3d-aaf645717052" providerId="AD" clId="Web-{E380821C-ED08-66FD-D966-A5323E577CA1}" dt="2020-12-15T12:19:41.812" v="22" actId="20577"/>
        <pc:sldMkLst>
          <pc:docMk/>
          <pc:sldMk cId="3667547723" sldId="311"/>
        </pc:sldMkLst>
        <pc:spChg chg="mod">
          <ac:chgData name="Clarke, Jim (STFC,DL,AST)" userId="S::jim.clarke@stfc.ac.uk::cfbc3bf2-f1c3-43b3-bd3d-aaf645717052" providerId="AD" clId="Web-{E380821C-ED08-66FD-D966-A5323E577CA1}" dt="2020-12-15T12:19:41.812" v="22" actId="20577"/>
          <ac:spMkLst>
            <pc:docMk/>
            <pc:sldMk cId="3667547723" sldId="311"/>
            <ac:spMk id="16" creationId="{2422DBB9-7747-7041-8E78-C517CE8075C9}"/>
          </ac:spMkLst>
        </pc:spChg>
      </pc:sldChg>
    </pc:docChg>
  </pc:docChgLst>
  <pc:docChgLst>
    <pc:chgData name="Clarke, Jim (STFC,DL,AST)" userId="S::jim.clarke@stfc.ac.uk::cfbc3bf2-f1c3-43b3-bd3d-aaf645717052" providerId="AD" clId="Web-{B41FB253-0A57-0208-1EC9-DFC0EE142B4E}"/>
    <pc:docChg chg="modSld">
      <pc:chgData name="Clarke, Jim (STFC,DL,AST)" userId="S::jim.clarke@stfc.ac.uk::cfbc3bf2-f1c3-43b3-bd3d-aaf645717052" providerId="AD" clId="Web-{B41FB253-0A57-0208-1EC9-DFC0EE142B4E}" dt="2021-05-10T15:35:12.371" v="123" actId="20577"/>
      <pc:docMkLst>
        <pc:docMk/>
      </pc:docMkLst>
      <pc:sldChg chg="modSp">
        <pc:chgData name="Clarke, Jim (STFC,DL,AST)" userId="S::jim.clarke@stfc.ac.uk::cfbc3bf2-f1c3-43b3-bd3d-aaf645717052" providerId="AD" clId="Web-{B41FB253-0A57-0208-1EC9-DFC0EE142B4E}" dt="2021-05-10T15:28:07.971" v="76" actId="20577"/>
        <pc:sldMkLst>
          <pc:docMk/>
          <pc:sldMk cId="1993275169" sldId="343"/>
        </pc:sldMkLst>
        <pc:spChg chg="mod">
          <ac:chgData name="Clarke, Jim (STFC,DL,AST)" userId="S::jim.clarke@stfc.ac.uk::cfbc3bf2-f1c3-43b3-bd3d-aaf645717052" providerId="AD" clId="Web-{B41FB253-0A57-0208-1EC9-DFC0EE142B4E}" dt="2021-05-10T15:28:07.971" v="76" actId="20577"/>
          <ac:spMkLst>
            <pc:docMk/>
            <pc:sldMk cId="1993275169" sldId="343"/>
            <ac:spMk id="8" creationId="{00000000-0000-0000-0000-000000000000}"/>
          </ac:spMkLst>
        </pc:spChg>
      </pc:sldChg>
      <pc:sldChg chg="modSp">
        <pc:chgData name="Clarke, Jim (STFC,DL,AST)" userId="S::jim.clarke@stfc.ac.uk::cfbc3bf2-f1c3-43b3-bd3d-aaf645717052" providerId="AD" clId="Web-{B41FB253-0A57-0208-1EC9-DFC0EE142B4E}" dt="2021-05-10T15:31:51.898" v="83" actId="20577"/>
        <pc:sldMkLst>
          <pc:docMk/>
          <pc:sldMk cId="1053394598" sldId="346"/>
        </pc:sldMkLst>
        <pc:spChg chg="mod">
          <ac:chgData name="Clarke, Jim (STFC,DL,AST)" userId="S::jim.clarke@stfc.ac.uk::cfbc3bf2-f1c3-43b3-bd3d-aaf645717052" providerId="AD" clId="Web-{B41FB253-0A57-0208-1EC9-DFC0EE142B4E}" dt="2021-05-10T15:31:51.898" v="83" actId="20577"/>
          <ac:spMkLst>
            <pc:docMk/>
            <pc:sldMk cId="1053394598" sldId="346"/>
            <ac:spMk id="8" creationId="{00000000-0000-0000-0000-000000000000}"/>
          </ac:spMkLst>
        </pc:spChg>
      </pc:sldChg>
      <pc:sldChg chg="modSp">
        <pc:chgData name="Clarke, Jim (STFC,DL,AST)" userId="S::jim.clarke@stfc.ac.uk::cfbc3bf2-f1c3-43b3-bd3d-aaf645717052" providerId="AD" clId="Web-{B41FB253-0A57-0208-1EC9-DFC0EE142B4E}" dt="2021-05-10T15:30:23.240" v="81" actId="20577"/>
        <pc:sldMkLst>
          <pc:docMk/>
          <pc:sldMk cId="1617701727" sldId="348"/>
        </pc:sldMkLst>
        <pc:spChg chg="mod">
          <ac:chgData name="Clarke, Jim (STFC,DL,AST)" userId="S::jim.clarke@stfc.ac.uk::cfbc3bf2-f1c3-43b3-bd3d-aaf645717052" providerId="AD" clId="Web-{B41FB253-0A57-0208-1EC9-DFC0EE142B4E}" dt="2021-05-10T15:30:23.240" v="81" actId="20577"/>
          <ac:spMkLst>
            <pc:docMk/>
            <pc:sldMk cId="1617701727" sldId="348"/>
            <ac:spMk id="3" creationId="{00000000-0000-0000-0000-000000000000}"/>
          </ac:spMkLst>
        </pc:spChg>
      </pc:sldChg>
      <pc:sldChg chg="modSp">
        <pc:chgData name="Clarke, Jim (STFC,DL,AST)" userId="S::jim.clarke@stfc.ac.uk::cfbc3bf2-f1c3-43b3-bd3d-aaf645717052" providerId="AD" clId="Web-{B41FB253-0A57-0208-1EC9-DFC0EE142B4E}" dt="2021-05-10T15:33:04.728" v="121" actId="20577"/>
        <pc:sldMkLst>
          <pc:docMk/>
          <pc:sldMk cId="852176282" sldId="351"/>
        </pc:sldMkLst>
        <pc:spChg chg="mod">
          <ac:chgData name="Clarke, Jim (STFC,DL,AST)" userId="S::jim.clarke@stfc.ac.uk::cfbc3bf2-f1c3-43b3-bd3d-aaf645717052" providerId="AD" clId="Web-{B41FB253-0A57-0208-1EC9-DFC0EE142B4E}" dt="2021-05-10T15:33:04.728" v="121" actId="20577"/>
          <ac:spMkLst>
            <pc:docMk/>
            <pc:sldMk cId="852176282" sldId="351"/>
            <ac:spMk id="9" creationId="{DE9CF474-3509-4931-B406-09514995271E}"/>
          </ac:spMkLst>
        </pc:spChg>
      </pc:sldChg>
      <pc:sldChg chg="modSp">
        <pc:chgData name="Clarke, Jim (STFC,DL,AST)" userId="S::jim.clarke@stfc.ac.uk::cfbc3bf2-f1c3-43b3-bd3d-aaf645717052" providerId="AD" clId="Web-{B41FB253-0A57-0208-1EC9-DFC0EE142B4E}" dt="2021-05-10T15:35:12.371" v="123" actId="20577"/>
        <pc:sldMkLst>
          <pc:docMk/>
          <pc:sldMk cId="2966475464" sldId="353"/>
        </pc:sldMkLst>
        <pc:spChg chg="mod">
          <ac:chgData name="Clarke, Jim (STFC,DL,AST)" userId="S::jim.clarke@stfc.ac.uk::cfbc3bf2-f1c3-43b3-bd3d-aaf645717052" providerId="AD" clId="Web-{B41FB253-0A57-0208-1EC9-DFC0EE142B4E}" dt="2021-05-10T15:35:12.371" v="123" actId="20577"/>
          <ac:spMkLst>
            <pc:docMk/>
            <pc:sldMk cId="2966475464" sldId="353"/>
            <ac:spMk id="5" creationId="{697BFE5A-7C82-E244-83C3-A634D5C30E22}"/>
          </ac:spMkLst>
        </pc:spChg>
      </pc:sldChg>
    </pc:docChg>
  </pc:docChgLst>
  <pc:docChgLst>
    <pc:chgData name="Clarke, Jim (STFC,DL,AST)" userId="S::jim.clarke@stfc.ac.uk::cfbc3bf2-f1c3-43b3-bd3d-aaf645717052" providerId="AD" clId="Web-{7D54697D-D20B-2FB4-7E30-2A064FAC4CFD}"/>
    <pc:docChg chg="modSld">
      <pc:chgData name="Clarke, Jim (STFC,DL,AST)" userId="S::jim.clarke@stfc.ac.uk::cfbc3bf2-f1c3-43b3-bd3d-aaf645717052" providerId="AD" clId="Web-{7D54697D-D20B-2FB4-7E30-2A064FAC4CFD}" dt="2020-09-22T11:20:14.297" v="33" actId="20577"/>
      <pc:docMkLst>
        <pc:docMk/>
      </pc:docMkLst>
      <pc:sldChg chg="modSp">
        <pc:chgData name="Clarke, Jim (STFC,DL,AST)" userId="S::jim.clarke@stfc.ac.uk::cfbc3bf2-f1c3-43b3-bd3d-aaf645717052" providerId="AD" clId="Web-{7D54697D-D20B-2FB4-7E30-2A064FAC4CFD}" dt="2020-09-22T11:20:14.297" v="32" actId="20577"/>
        <pc:sldMkLst>
          <pc:docMk/>
          <pc:sldMk cId="1646370894" sldId="325"/>
        </pc:sldMkLst>
        <pc:spChg chg="mod">
          <ac:chgData name="Clarke, Jim (STFC,DL,AST)" userId="S::jim.clarke@stfc.ac.uk::cfbc3bf2-f1c3-43b3-bd3d-aaf645717052" providerId="AD" clId="Web-{7D54697D-D20B-2FB4-7E30-2A064FAC4CFD}" dt="2020-09-22T11:20:14.297" v="32" actId="20577"/>
          <ac:spMkLst>
            <pc:docMk/>
            <pc:sldMk cId="1646370894" sldId="325"/>
            <ac:spMk id="16" creationId="{2422DBB9-7747-7041-8E78-C517CE8075C9}"/>
          </ac:spMkLst>
        </pc:spChg>
      </pc:sldChg>
      <pc:sldChg chg="modSp">
        <pc:chgData name="Clarke, Jim (STFC,DL,AST)" userId="S::jim.clarke@stfc.ac.uk::cfbc3bf2-f1c3-43b3-bd3d-aaf645717052" providerId="AD" clId="Web-{7D54697D-D20B-2FB4-7E30-2A064FAC4CFD}" dt="2020-09-22T11:19:41.453" v="16" actId="20577"/>
        <pc:sldMkLst>
          <pc:docMk/>
          <pc:sldMk cId="652883175" sldId="326"/>
        </pc:sldMkLst>
        <pc:spChg chg="mod">
          <ac:chgData name="Clarke, Jim (STFC,DL,AST)" userId="S::jim.clarke@stfc.ac.uk::cfbc3bf2-f1c3-43b3-bd3d-aaf645717052" providerId="AD" clId="Web-{7D54697D-D20B-2FB4-7E30-2A064FAC4CFD}" dt="2020-09-22T11:19:41.453" v="16" actId="20577"/>
          <ac:spMkLst>
            <pc:docMk/>
            <pc:sldMk cId="652883175" sldId="326"/>
            <ac:spMk id="16" creationId="{2422DBB9-7747-7041-8E78-C517CE8075C9}"/>
          </ac:spMkLst>
        </pc:spChg>
      </pc:sldChg>
      <pc:sldChg chg="modSp">
        <pc:chgData name="Clarke, Jim (STFC,DL,AST)" userId="S::jim.clarke@stfc.ac.uk::cfbc3bf2-f1c3-43b3-bd3d-aaf645717052" providerId="AD" clId="Web-{7D54697D-D20B-2FB4-7E30-2A064FAC4CFD}" dt="2020-09-22T11:18:45.469" v="4" actId="20577"/>
        <pc:sldMkLst>
          <pc:docMk/>
          <pc:sldMk cId="774156470" sldId="334"/>
        </pc:sldMkLst>
        <pc:spChg chg="mod">
          <ac:chgData name="Clarke, Jim (STFC,DL,AST)" userId="S::jim.clarke@stfc.ac.uk::cfbc3bf2-f1c3-43b3-bd3d-aaf645717052" providerId="AD" clId="Web-{7D54697D-D20B-2FB4-7E30-2A064FAC4CFD}" dt="2020-09-22T11:18:45.469" v="4" actId="20577"/>
          <ac:spMkLst>
            <pc:docMk/>
            <pc:sldMk cId="774156470" sldId="334"/>
            <ac:spMk id="3" creationId="{2422DBB9-7747-7041-8E78-C517CE8075C9}"/>
          </ac:spMkLst>
        </pc:spChg>
      </pc:sldChg>
    </pc:docChg>
  </pc:docChgLst>
  <pc:docChgLst>
    <pc:chgData name="Cooper, Alison (STFC,DL,AST)" userId="S::alison.cooper@stfc.ac.uk::10fbe303-8818-42e4-8b6d-3d55e496baf7" providerId="AD" clId="Web-{9662CA2C-BCFF-7E53-737D-8D6DEA7E1BBA}"/>
    <pc:docChg chg="addSld modSld sldOrd">
      <pc:chgData name="Cooper, Alison (STFC,DL,AST)" userId="S::alison.cooper@stfc.ac.uk::10fbe303-8818-42e4-8b6d-3d55e496baf7" providerId="AD" clId="Web-{9662CA2C-BCFF-7E53-737D-8D6DEA7E1BBA}" dt="2022-04-11T17:02:21.373" v="18"/>
      <pc:docMkLst>
        <pc:docMk/>
      </pc:docMkLst>
      <pc:sldChg chg="modSp">
        <pc:chgData name="Cooper, Alison (STFC,DL,AST)" userId="S::alison.cooper@stfc.ac.uk::10fbe303-8818-42e4-8b6d-3d55e496baf7" providerId="AD" clId="Web-{9662CA2C-BCFF-7E53-737D-8D6DEA7E1BBA}" dt="2022-04-11T17:01:46.183" v="3" actId="20577"/>
        <pc:sldMkLst>
          <pc:docMk/>
          <pc:sldMk cId="3667547723" sldId="311"/>
        </pc:sldMkLst>
        <pc:spChg chg="mod">
          <ac:chgData name="Cooper, Alison (STFC,DL,AST)" userId="S::alison.cooper@stfc.ac.uk::10fbe303-8818-42e4-8b6d-3d55e496baf7" providerId="AD" clId="Web-{9662CA2C-BCFF-7E53-737D-8D6DEA7E1BBA}" dt="2022-04-11T17:01:46.183" v="3" actId="20577"/>
          <ac:spMkLst>
            <pc:docMk/>
            <pc:sldMk cId="3667547723" sldId="311"/>
            <ac:spMk id="16" creationId="{2422DBB9-7747-7041-8E78-C517CE8075C9}"/>
          </ac:spMkLst>
        </pc:spChg>
      </pc:sldChg>
      <pc:sldChg chg="modSp add ord replId">
        <pc:chgData name="Cooper, Alison (STFC,DL,AST)" userId="S::alison.cooper@stfc.ac.uk::10fbe303-8818-42e4-8b6d-3d55e496baf7" providerId="AD" clId="Web-{9662CA2C-BCFF-7E53-737D-8D6DEA7E1BBA}" dt="2022-04-11T17:01:57.856" v="12" actId="20577"/>
        <pc:sldMkLst>
          <pc:docMk/>
          <pc:sldMk cId="3950918655" sldId="337"/>
        </pc:sldMkLst>
        <pc:spChg chg="mod">
          <ac:chgData name="Cooper, Alison (STFC,DL,AST)" userId="S::alison.cooper@stfc.ac.uk::10fbe303-8818-42e4-8b6d-3d55e496baf7" providerId="AD" clId="Web-{9662CA2C-BCFF-7E53-737D-8D6DEA7E1BBA}" dt="2022-04-11T17:01:57.856" v="12" actId="20577"/>
          <ac:spMkLst>
            <pc:docMk/>
            <pc:sldMk cId="3950918655" sldId="337"/>
            <ac:spMk id="8" creationId="{A1A39C34-E01A-FD49-8603-2E8AE6BB5606}"/>
          </ac:spMkLst>
        </pc:spChg>
      </pc:sldChg>
      <pc:sldChg chg="add">
        <pc:chgData name="Cooper, Alison (STFC,DL,AST)" userId="S::alison.cooper@stfc.ac.uk::10fbe303-8818-42e4-8b6d-3d55e496baf7" providerId="AD" clId="Web-{9662CA2C-BCFF-7E53-737D-8D6DEA7E1BBA}" dt="2022-04-11T17:02:20.513" v="13"/>
        <pc:sldMkLst>
          <pc:docMk/>
          <pc:sldMk cId="195006273" sldId="338"/>
        </pc:sldMkLst>
      </pc:sldChg>
      <pc:sldChg chg="add">
        <pc:chgData name="Cooper, Alison (STFC,DL,AST)" userId="S::alison.cooper@stfc.ac.uk::10fbe303-8818-42e4-8b6d-3d55e496baf7" providerId="AD" clId="Web-{9662CA2C-BCFF-7E53-737D-8D6DEA7E1BBA}" dt="2022-04-11T17:02:20.732" v="14"/>
        <pc:sldMkLst>
          <pc:docMk/>
          <pc:sldMk cId="1402595190" sldId="339"/>
        </pc:sldMkLst>
      </pc:sldChg>
      <pc:sldChg chg="add">
        <pc:chgData name="Cooper, Alison (STFC,DL,AST)" userId="S::alison.cooper@stfc.ac.uk::10fbe303-8818-42e4-8b6d-3d55e496baf7" providerId="AD" clId="Web-{9662CA2C-BCFF-7E53-737D-8D6DEA7E1BBA}" dt="2022-04-11T17:02:20.842" v="15"/>
        <pc:sldMkLst>
          <pc:docMk/>
          <pc:sldMk cId="1156955163" sldId="340"/>
        </pc:sldMkLst>
      </pc:sldChg>
      <pc:sldChg chg="add">
        <pc:chgData name="Cooper, Alison (STFC,DL,AST)" userId="S::alison.cooper@stfc.ac.uk::10fbe303-8818-42e4-8b6d-3d55e496baf7" providerId="AD" clId="Web-{9662CA2C-BCFF-7E53-737D-8D6DEA7E1BBA}" dt="2022-04-11T17:02:21.045" v="16"/>
        <pc:sldMkLst>
          <pc:docMk/>
          <pc:sldMk cId="3149813932" sldId="341"/>
        </pc:sldMkLst>
      </pc:sldChg>
      <pc:sldChg chg="add">
        <pc:chgData name="Cooper, Alison (STFC,DL,AST)" userId="S::alison.cooper@stfc.ac.uk::10fbe303-8818-42e4-8b6d-3d55e496baf7" providerId="AD" clId="Web-{9662CA2C-BCFF-7E53-737D-8D6DEA7E1BBA}" dt="2022-04-11T17:02:21.123" v="17"/>
        <pc:sldMkLst>
          <pc:docMk/>
          <pc:sldMk cId="1191764529" sldId="342"/>
        </pc:sldMkLst>
      </pc:sldChg>
      <pc:sldChg chg="add">
        <pc:chgData name="Cooper, Alison (STFC,DL,AST)" userId="S::alison.cooper@stfc.ac.uk::10fbe303-8818-42e4-8b6d-3d55e496baf7" providerId="AD" clId="Web-{9662CA2C-BCFF-7E53-737D-8D6DEA7E1BBA}" dt="2022-04-11T17:02:21.373" v="18"/>
        <pc:sldMkLst>
          <pc:docMk/>
          <pc:sldMk cId="2089486215" sldId="343"/>
        </pc:sldMkLst>
      </pc:sldChg>
    </pc:docChg>
  </pc:docChgLst>
  <pc:docChgLst>
    <pc:chgData name="Baker, Emily (STFC,DL,AST)" userId="cd63b128-5bbb-4867-bad5-e2b99d3ce767" providerId="ADAL" clId="{EAC87454-492E-4ABB-A337-31809350CFAE}"/>
    <pc:docChg chg="undo custSel addSld delSld modSld sldOrd">
      <pc:chgData name="Baker, Emily (STFC,DL,AST)" userId="cd63b128-5bbb-4867-bad5-e2b99d3ce767" providerId="ADAL" clId="{EAC87454-492E-4ABB-A337-31809350CFAE}" dt="2022-09-13T08:58:24.520" v="815" actId="207"/>
      <pc:docMkLst>
        <pc:docMk/>
      </pc:docMkLst>
      <pc:sldChg chg="addSp delSp modSp mod">
        <pc:chgData name="Baker, Emily (STFC,DL,AST)" userId="cd63b128-5bbb-4867-bad5-e2b99d3ce767" providerId="ADAL" clId="{EAC87454-492E-4ABB-A337-31809350CFAE}" dt="2022-09-13T08:58:24.520" v="815" actId="207"/>
        <pc:sldMkLst>
          <pc:docMk/>
          <pc:sldMk cId="1083456502" sldId="350"/>
        </pc:sldMkLst>
        <pc:spChg chg="add del mod ord">
          <ac:chgData name="Baker, Emily (STFC,DL,AST)" userId="cd63b128-5bbb-4867-bad5-e2b99d3ce767" providerId="ADAL" clId="{EAC87454-492E-4ABB-A337-31809350CFAE}" dt="2022-09-13T08:55:40.790" v="769" actId="478"/>
          <ac:spMkLst>
            <pc:docMk/>
            <pc:sldMk cId="1083456502" sldId="350"/>
            <ac:spMk id="4" creationId="{BB5F5EA1-8B83-431E-93B6-B4307C8C2330}"/>
          </ac:spMkLst>
        </pc:spChg>
        <pc:spChg chg="add mod">
          <ac:chgData name="Baker, Emily (STFC,DL,AST)" userId="cd63b128-5bbb-4867-bad5-e2b99d3ce767" providerId="ADAL" clId="{EAC87454-492E-4ABB-A337-31809350CFAE}" dt="2022-09-13T08:58:05.950" v="813" actId="1076"/>
          <ac:spMkLst>
            <pc:docMk/>
            <pc:sldMk cId="1083456502" sldId="350"/>
            <ac:spMk id="5" creationId="{3C310670-F26C-4FC3-8A35-3864C7553D60}"/>
          </ac:spMkLst>
        </pc:spChg>
        <pc:graphicFrameChg chg="add mod modGraphic">
          <ac:chgData name="Baker, Emily (STFC,DL,AST)" userId="cd63b128-5bbb-4867-bad5-e2b99d3ce767" providerId="ADAL" clId="{EAC87454-492E-4ABB-A337-31809350CFAE}" dt="2022-09-13T08:57:17.008" v="807" actId="14734"/>
          <ac:graphicFrameMkLst>
            <pc:docMk/>
            <pc:sldMk cId="1083456502" sldId="350"/>
            <ac:graphicFrameMk id="6" creationId="{7F379513-CBF8-4B06-A9D0-8D9226DD2A38}"/>
          </ac:graphicFrameMkLst>
        </pc:graphicFrameChg>
        <pc:graphicFrameChg chg="add del mod modGraphic">
          <ac:chgData name="Baker, Emily (STFC,DL,AST)" userId="cd63b128-5bbb-4867-bad5-e2b99d3ce767" providerId="ADAL" clId="{EAC87454-492E-4ABB-A337-31809350CFAE}" dt="2022-09-13T08:54:38.939" v="757" actId="478"/>
          <ac:graphicFrameMkLst>
            <pc:docMk/>
            <pc:sldMk cId="1083456502" sldId="350"/>
            <ac:graphicFrameMk id="7" creationId="{F19CDC45-DAAF-4F35-9519-5ADA73482205}"/>
          </ac:graphicFrameMkLst>
        </pc:graphicFrameChg>
        <pc:graphicFrameChg chg="add mod modGraphic">
          <ac:chgData name="Baker, Emily (STFC,DL,AST)" userId="cd63b128-5bbb-4867-bad5-e2b99d3ce767" providerId="ADAL" clId="{EAC87454-492E-4ABB-A337-31809350CFAE}" dt="2022-09-13T08:55:49.216" v="770" actId="1076"/>
          <ac:graphicFrameMkLst>
            <pc:docMk/>
            <pc:sldMk cId="1083456502" sldId="350"/>
            <ac:graphicFrameMk id="8" creationId="{910DFF5E-8304-4E09-BD82-669CF3520255}"/>
          </ac:graphicFrameMkLst>
        </pc:graphicFrameChg>
        <pc:graphicFrameChg chg="add mod modGraphic">
          <ac:chgData name="Baker, Emily (STFC,DL,AST)" userId="cd63b128-5bbb-4867-bad5-e2b99d3ce767" providerId="ADAL" clId="{EAC87454-492E-4ABB-A337-31809350CFAE}" dt="2022-09-13T08:55:49.216" v="770" actId="1076"/>
          <ac:graphicFrameMkLst>
            <pc:docMk/>
            <pc:sldMk cId="1083456502" sldId="350"/>
            <ac:graphicFrameMk id="9" creationId="{235D1B7A-F5EB-43AE-AA22-A3A6EEAA8BE1}"/>
          </ac:graphicFrameMkLst>
        </pc:graphicFrameChg>
        <pc:graphicFrameChg chg="add mod modGraphic">
          <ac:chgData name="Baker, Emily (STFC,DL,AST)" userId="cd63b128-5bbb-4867-bad5-e2b99d3ce767" providerId="ADAL" clId="{EAC87454-492E-4ABB-A337-31809350CFAE}" dt="2022-09-13T08:58:24.520" v="815" actId="207"/>
          <ac:graphicFrameMkLst>
            <pc:docMk/>
            <pc:sldMk cId="1083456502" sldId="350"/>
            <ac:graphicFrameMk id="10" creationId="{0921A467-FD0A-4F3A-A546-30E41EA89581}"/>
          </ac:graphicFrameMkLst>
        </pc:graphicFrameChg>
        <pc:graphicFrameChg chg="mod modGraphic">
          <ac:chgData name="Baker, Emily (STFC,DL,AST)" userId="cd63b128-5bbb-4867-bad5-e2b99d3ce767" providerId="ADAL" clId="{EAC87454-492E-4ABB-A337-31809350CFAE}" dt="2022-09-13T08:57:23.900" v="808" actId="14734"/>
          <ac:graphicFrameMkLst>
            <pc:docMk/>
            <pc:sldMk cId="1083456502" sldId="350"/>
            <ac:graphicFrameMk id="16" creationId="{9C28F110-84AB-AE0D-B595-DD9F5F1042A8}"/>
          </ac:graphicFrameMkLst>
        </pc:graphicFrameChg>
        <pc:picChg chg="add del">
          <ac:chgData name="Baker, Emily (STFC,DL,AST)" userId="cd63b128-5bbb-4867-bad5-e2b99d3ce767" providerId="ADAL" clId="{EAC87454-492E-4ABB-A337-31809350CFAE}" dt="2022-09-13T08:42:39.795" v="2" actId="22"/>
          <ac:picMkLst>
            <pc:docMk/>
            <pc:sldMk cId="1083456502" sldId="350"/>
            <ac:picMk id="3" creationId="{90F45B1B-0714-4D56-B619-C843CE115CF6}"/>
          </ac:picMkLst>
        </pc:picChg>
      </pc:sldChg>
      <pc:sldChg chg="add del ord setBg">
        <pc:chgData name="Baker, Emily (STFC,DL,AST)" userId="cd63b128-5bbb-4867-bad5-e2b99d3ce767" providerId="ADAL" clId="{EAC87454-492E-4ABB-A337-31809350CFAE}" dt="2022-09-13T08:43:53.933" v="14" actId="47"/>
        <pc:sldMkLst>
          <pc:docMk/>
          <pc:sldMk cId="3042331732" sldId="351"/>
        </pc:sldMkLst>
      </pc:sldChg>
    </pc:docChg>
  </pc:docChgLst>
  <pc:docChgLst>
    <pc:chgData name="Baker, Emily (STFC,DL,AST)" userId="S::emily.baker@stfc.ac.uk::cd63b128-5bbb-4867-bad5-e2b99d3ce767" providerId="AD" clId="Web-{2898239A-5116-BE73-22B3-284B02B39D23}"/>
    <pc:docChg chg="addSld modSld">
      <pc:chgData name="Baker, Emily (STFC,DL,AST)" userId="S::emily.baker@stfc.ac.uk::cd63b128-5bbb-4867-bad5-e2b99d3ce767" providerId="AD" clId="Web-{2898239A-5116-BE73-22B3-284B02B39D23}" dt="2022-02-08T11:52:12.151" v="95" actId="1076"/>
      <pc:docMkLst>
        <pc:docMk/>
      </pc:docMkLst>
      <pc:sldChg chg="modSp">
        <pc:chgData name="Baker, Emily (STFC,DL,AST)" userId="S::emily.baker@stfc.ac.uk::cd63b128-5bbb-4867-bad5-e2b99d3ce767" providerId="AD" clId="Web-{2898239A-5116-BE73-22B3-284B02B39D23}" dt="2022-02-08T11:48:01.801" v="33" actId="20577"/>
        <pc:sldMkLst>
          <pc:docMk/>
          <pc:sldMk cId="3667547723" sldId="311"/>
        </pc:sldMkLst>
        <pc:spChg chg="mod">
          <ac:chgData name="Baker, Emily (STFC,DL,AST)" userId="S::emily.baker@stfc.ac.uk::cd63b128-5bbb-4867-bad5-e2b99d3ce767" providerId="AD" clId="Web-{2898239A-5116-BE73-22B3-284B02B39D23}" dt="2022-02-08T11:48:01.801" v="33" actId="20577"/>
          <ac:spMkLst>
            <pc:docMk/>
            <pc:sldMk cId="3667547723" sldId="311"/>
            <ac:spMk id="16" creationId="{2422DBB9-7747-7041-8E78-C517CE8075C9}"/>
          </ac:spMkLst>
        </pc:spChg>
      </pc:sldChg>
      <pc:sldChg chg="modSp">
        <pc:chgData name="Baker, Emily (STFC,DL,AST)" userId="S::emily.baker@stfc.ac.uk::cd63b128-5bbb-4867-bad5-e2b99d3ce767" providerId="AD" clId="Web-{2898239A-5116-BE73-22B3-284B02B39D23}" dt="2022-02-08T11:50:13.101" v="78" actId="20577"/>
        <pc:sldMkLst>
          <pc:docMk/>
          <pc:sldMk cId="2367683399" sldId="345"/>
        </pc:sldMkLst>
        <pc:spChg chg="mod">
          <ac:chgData name="Baker, Emily (STFC,DL,AST)" userId="S::emily.baker@stfc.ac.uk::cd63b128-5bbb-4867-bad5-e2b99d3ce767" providerId="AD" clId="Web-{2898239A-5116-BE73-22B3-284B02B39D23}" dt="2022-02-08T11:50:13.101" v="78" actId="20577"/>
          <ac:spMkLst>
            <pc:docMk/>
            <pc:sldMk cId="2367683399" sldId="345"/>
            <ac:spMk id="3" creationId="{00000000-0000-0000-0000-000000000000}"/>
          </ac:spMkLst>
        </pc:spChg>
      </pc:sldChg>
      <pc:sldChg chg="add replId">
        <pc:chgData name="Baker, Emily (STFC,DL,AST)" userId="S::emily.baker@stfc.ac.uk::cd63b128-5bbb-4867-bad5-e2b99d3ce767" providerId="AD" clId="Web-{2898239A-5116-BE73-22B3-284B02B39D23}" dt="2022-02-08T11:47:07.487" v="14"/>
        <pc:sldMkLst>
          <pc:docMk/>
          <pc:sldMk cId="2308084112" sldId="360"/>
        </pc:sldMkLst>
      </pc:sldChg>
      <pc:sldChg chg="addSp delSp modSp new">
        <pc:chgData name="Baker, Emily (STFC,DL,AST)" userId="S::emily.baker@stfc.ac.uk::cd63b128-5bbb-4867-bad5-e2b99d3ce767" providerId="AD" clId="Web-{2898239A-5116-BE73-22B3-284B02B39D23}" dt="2022-02-08T11:52:12.151" v="95" actId="1076"/>
        <pc:sldMkLst>
          <pc:docMk/>
          <pc:sldMk cId="1380270057" sldId="361"/>
        </pc:sldMkLst>
        <pc:spChg chg="mod">
          <ac:chgData name="Baker, Emily (STFC,DL,AST)" userId="S::emily.baker@stfc.ac.uk::cd63b128-5bbb-4867-bad5-e2b99d3ce767" providerId="AD" clId="Web-{2898239A-5116-BE73-22B3-284B02B39D23}" dt="2022-02-08T11:50:08.367" v="77" actId="20577"/>
          <ac:spMkLst>
            <pc:docMk/>
            <pc:sldMk cId="1380270057" sldId="361"/>
            <ac:spMk id="2" creationId="{6C5EC33C-2B9F-479E-B710-DE03CEF77125}"/>
          </ac:spMkLst>
        </pc:spChg>
        <pc:spChg chg="add mod">
          <ac:chgData name="Baker, Emily (STFC,DL,AST)" userId="S::emily.baker@stfc.ac.uk::cd63b128-5bbb-4867-bad5-e2b99d3ce767" providerId="AD" clId="Web-{2898239A-5116-BE73-22B3-284B02B39D23}" dt="2022-02-08T11:52:08.432" v="94" actId="14100"/>
          <ac:spMkLst>
            <pc:docMk/>
            <pc:sldMk cId="1380270057" sldId="361"/>
            <ac:spMk id="3" creationId="{27457DE8-32AF-47F5-825D-7EF81B68CF27}"/>
          </ac:spMkLst>
        </pc:spChg>
        <pc:spChg chg="add mod">
          <ac:chgData name="Baker, Emily (STFC,DL,AST)" userId="S::emily.baker@stfc.ac.uk::cd63b128-5bbb-4867-bad5-e2b99d3ce767" providerId="AD" clId="Web-{2898239A-5116-BE73-22B3-284B02B39D23}" dt="2022-02-08T11:52:12.151" v="95" actId="1076"/>
          <ac:spMkLst>
            <pc:docMk/>
            <pc:sldMk cId="1380270057" sldId="361"/>
            <ac:spMk id="4" creationId="{7CA9E753-7036-4D45-95EB-AA219FB0452B}"/>
          </ac:spMkLst>
        </pc:spChg>
        <pc:picChg chg="add del mod">
          <ac:chgData name="Baker, Emily (STFC,DL,AST)" userId="S::emily.baker@stfc.ac.uk::cd63b128-5bbb-4867-bad5-e2b99d3ce767" providerId="AD" clId="Web-{2898239A-5116-BE73-22B3-284B02B39D23}" dt="2022-02-08T11:50:43.039" v="83"/>
          <ac:picMkLst>
            <pc:docMk/>
            <pc:sldMk cId="1380270057" sldId="361"/>
            <ac:picMk id="5" creationId="{71537D40-9C64-4FA6-A6EA-43933C5C4D7B}"/>
          </ac:picMkLst>
        </pc:picChg>
        <pc:picChg chg="add mod">
          <ac:chgData name="Baker, Emily (STFC,DL,AST)" userId="S::emily.baker@stfc.ac.uk::cd63b128-5bbb-4867-bad5-e2b99d3ce767" providerId="AD" clId="Web-{2898239A-5116-BE73-22B3-284B02B39D23}" dt="2022-02-08T11:52:06.526" v="93" actId="1076"/>
          <ac:picMkLst>
            <pc:docMk/>
            <pc:sldMk cId="1380270057" sldId="361"/>
            <ac:picMk id="6" creationId="{E22830E0-0AAE-4A9A-AD0B-38A422EFEA4C}"/>
          </ac:picMkLst>
        </pc:picChg>
      </pc:sldChg>
    </pc:docChg>
  </pc:docChgLst>
  <pc:docChgLst>
    <pc:chgData name="Baker, Emily (STFC,DL,AST)" userId="S::emily.baker@stfc.ac.uk::cd63b128-5bbb-4867-bad5-e2b99d3ce767" providerId="AD" clId="Web-{6E3A2FAD-849E-C257-D3AA-BE8C91FEB48C}"/>
    <pc:docChg chg="addSld delSld modSld sldOrd">
      <pc:chgData name="Baker, Emily (STFC,DL,AST)" userId="S::emily.baker@stfc.ac.uk::cd63b128-5bbb-4867-bad5-e2b99d3ce767" providerId="AD" clId="Web-{6E3A2FAD-849E-C257-D3AA-BE8C91FEB48C}" dt="2022-08-22T07:56:01.223" v="88" actId="20577"/>
      <pc:docMkLst>
        <pc:docMk/>
      </pc:docMkLst>
      <pc:sldChg chg="modSp">
        <pc:chgData name="Baker, Emily (STFC,DL,AST)" userId="S::emily.baker@stfc.ac.uk::cd63b128-5bbb-4867-bad5-e2b99d3ce767" providerId="AD" clId="Web-{6E3A2FAD-849E-C257-D3AA-BE8C91FEB48C}" dt="2022-08-22T07:56:01.223" v="88" actId="20577"/>
        <pc:sldMkLst>
          <pc:docMk/>
          <pc:sldMk cId="3224382533" sldId="257"/>
        </pc:sldMkLst>
        <pc:spChg chg="mod">
          <ac:chgData name="Baker, Emily (STFC,DL,AST)" userId="S::emily.baker@stfc.ac.uk::cd63b128-5bbb-4867-bad5-e2b99d3ce767" providerId="AD" clId="Web-{6E3A2FAD-849E-C257-D3AA-BE8C91FEB48C}" dt="2022-08-22T07:56:01.223" v="88" actId="20577"/>
          <ac:spMkLst>
            <pc:docMk/>
            <pc:sldMk cId="3224382533" sldId="257"/>
            <ac:spMk id="12" creationId="{00000000-0000-0000-0000-000000000000}"/>
          </ac:spMkLst>
        </pc:spChg>
      </pc:sldChg>
      <pc:sldChg chg="modSp">
        <pc:chgData name="Baker, Emily (STFC,DL,AST)" userId="S::emily.baker@stfc.ac.uk::cd63b128-5bbb-4867-bad5-e2b99d3ce767" providerId="AD" clId="Web-{6E3A2FAD-849E-C257-D3AA-BE8C91FEB48C}" dt="2022-08-22T07:55:52.660" v="82" actId="20577"/>
        <pc:sldMkLst>
          <pc:docMk/>
          <pc:sldMk cId="3667547723" sldId="311"/>
        </pc:sldMkLst>
        <pc:spChg chg="mod">
          <ac:chgData name="Baker, Emily (STFC,DL,AST)" userId="S::emily.baker@stfc.ac.uk::cd63b128-5bbb-4867-bad5-e2b99d3ce767" providerId="AD" clId="Web-{6E3A2FAD-849E-C257-D3AA-BE8C91FEB48C}" dt="2022-08-22T07:55:52.660" v="82" actId="20577"/>
          <ac:spMkLst>
            <pc:docMk/>
            <pc:sldMk cId="3667547723" sldId="311"/>
            <ac:spMk id="16" creationId="{2422DBB9-7747-7041-8E78-C517CE8075C9}"/>
          </ac:spMkLst>
        </pc:spChg>
      </pc:sldChg>
      <pc:sldChg chg="del">
        <pc:chgData name="Baker, Emily (STFC,DL,AST)" userId="S::emily.baker@stfc.ac.uk::cd63b128-5bbb-4867-bad5-e2b99d3ce767" providerId="AD" clId="Web-{6E3A2FAD-849E-C257-D3AA-BE8C91FEB48C}" dt="2022-08-22T07:52:40.294" v="0"/>
        <pc:sldMkLst>
          <pc:docMk/>
          <pc:sldMk cId="1644564819" sldId="318"/>
        </pc:sldMkLst>
      </pc:sldChg>
      <pc:sldChg chg="modSp">
        <pc:chgData name="Baker, Emily (STFC,DL,AST)" userId="S::emily.baker@stfc.ac.uk::cd63b128-5bbb-4867-bad5-e2b99d3ce767" providerId="AD" clId="Web-{6E3A2FAD-849E-C257-D3AA-BE8C91FEB48C}" dt="2022-08-22T07:53:28.123" v="32" actId="1076"/>
        <pc:sldMkLst>
          <pc:docMk/>
          <pc:sldMk cId="369379001" sldId="319"/>
        </pc:sldMkLst>
        <pc:spChg chg="mod">
          <ac:chgData name="Baker, Emily (STFC,DL,AST)" userId="S::emily.baker@stfc.ac.uk::cd63b128-5bbb-4867-bad5-e2b99d3ce767" providerId="AD" clId="Web-{6E3A2FAD-849E-C257-D3AA-BE8C91FEB48C}" dt="2022-08-22T07:53:24.483" v="31" actId="20577"/>
          <ac:spMkLst>
            <pc:docMk/>
            <pc:sldMk cId="369379001" sldId="319"/>
            <ac:spMk id="3" creationId="{8BCC704D-1D94-6DDF-4169-19DCD9412667}"/>
          </ac:spMkLst>
        </pc:spChg>
        <pc:spChg chg="mod">
          <ac:chgData name="Baker, Emily (STFC,DL,AST)" userId="S::emily.baker@stfc.ac.uk::cd63b128-5bbb-4867-bad5-e2b99d3ce767" providerId="AD" clId="Web-{6E3A2FAD-849E-C257-D3AA-BE8C91FEB48C}" dt="2022-08-22T07:53:28.123" v="32" actId="1076"/>
          <ac:spMkLst>
            <pc:docMk/>
            <pc:sldMk cId="369379001" sldId="319"/>
            <ac:spMk id="15" creationId="{67837613-222F-C7E6-26A9-0C114F3AD514}"/>
          </ac:spMkLst>
        </pc:spChg>
      </pc:sldChg>
      <pc:sldChg chg="del">
        <pc:chgData name="Baker, Emily (STFC,DL,AST)" userId="S::emily.baker@stfc.ac.uk::cd63b128-5bbb-4867-bad5-e2b99d3ce767" providerId="AD" clId="Web-{6E3A2FAD-849E-C257-D3AA-BE8C91FEB48C}" dt="2022-08-22T07:53:35.233" v="38"/>
        <pc:sldMkLst>
          <pc:docMk/>
          <pc:sldMk cId="2622810712" sldId="321"/>
        </pc:sldMkLst>
      </pc:sldChg>
      <pc:sldChg chg="del">
        <pc:chgData name="Baker, Emily (STFC,DL,AST)" userId="S::emily.baker@stfc.ac.uk::cd63b128-5bbb-4867-bad5-e2b99d3ce767" providerId="AD" clId="Web-{6E3A2FAD-849E-C257-D3AA-BE8C91FEB48C}" dt="2022-08-22T07:53:35.233" v="37"/>
        <pc:sldMkLst>
          <pc:docMk/>
          <pc:sldMk cId="3698638577" sldId="322"/>
        </pc:sldMkLst>
      </pc:sldChg>
      <pc:sldChg chg="del">
        <pc:chgData name="Baker, Emily (STFC,DL,AST)" userId="S::emily.baker@stfc.ac.uk::cd63b128-5bbb-4867-bad5-e2b99d3ce767" providerId="AD" clId="Web-{6E3A2FAD-849E-C257-D3AA-BE8C91FEB48C}" dt="2022-08-22T07:52:43.809" v="2"/>
        <pc:sldMkLst>
          <pc:docMk/>
          <pc:sldMk cId="2409365103" sldId="324"/>
        </pc:sldMkLst>
      </pc:sldChg>
      <pc:sldChg chg="del">
        <pc:chgData name="Baker, Emily (STFC,DL,AST)" userId="S::emily.baker@stfc.ac.uk::cd63b128-5bbb-4867-bad5-e2b99d3ce767" providerId="AD" clId="Web-{6E3A2FAD-849E-C257-D3AA-BE8C91FEB48C}" dt="2022-08-22T07:52:42.872" v="1"/>
        <pc:sldMkLst>
          <pc:docMk/>
          <pc:sldMk cId="3521470978" sldId="325"/>
        </pc:sldMkLst>
      </pc:sldChg>
      <pc:sldChg chg="del">
        <pc:chgData name="Baker, Emily (STFC,DL,AST)" userId="S::emily.baker@stfc.ac.uk::cd63b128-5bbb-4867-bad5-e2b99d3ce767" providerId="AD" clId="Web-{6E3A2FAD-849E-C257-D3AA-BE8C91FEB48C}" dt="2022-08-22T07:53:35.217" v="34"/>
        <pc:sldMkLst>
          <pc:docMk/>
          <pc:sldMk cId="447995112" sldId="326"/>
        </pc:sldMkLst>
      </pc:sldChg>
      <pc:sldChg chg="del">
        <pc:chgData name="Baker, Emily (STFC,DL,AST)" userId="S::emily.baker@stfc.ac.uk::cd63b128-5bbb-4867-bad5-e2b99d3ce767" providerId="AD" clId="Web-{6E3A2FAD-849E-C257-D3AA-BE8C91FEB48C}" dt="2022-08-22T07:53:35.217" v="33"/>
        <pc:sldMkLst>
          <pc:docMk/>
          <pc:sldMk cId="2895156200" sldId="327"/>
        </pc:sldMkLst>
      </pc:sldChg>
      <pc:sldChg chg="addSp delSp modSp del">
        <pc:chgData name="Baker, Emily (STFC,DL,AST)" userId="S::emily.baker@stfc.ac.uk::cd63b128-5bbb-4867-bad5-e2b99d3ce767" providerId="AD" clId="Web-{6E3A2FAD-849E-C257-D3AA-BE8C91FEB48C}" dt="2022-08-22T07:55:46.925" v="80"/>
        <pc:sldMkLst>
          <pc:docMk/>
          <pc:sldMk cId="2802878360" sldId="328"/>
        </pc:sldMkLst>
        <pc:spChg chg="del mod">
          <ac:chgData name="Baker, Emily (STFC,DL,AST)" userId="S::emily.baker@stfc.ac.uk::cd63b128-5bbb-4867-bad5-e2b99d3ce767" providerId="AD" clId="Web-{6E3A2FAD-849E-C257-D3AA-BE8C91FEB48C}" dt="2022-08-22T07:53:59.875" v="51"/>
          <ac:spMkLst>
            <pc:docMk/>
            <pc:sldMk cId="2802878360" sldId="328"/>
            <ac:spMk id="4" creationId="{3CC3D971-0926-48B2-9031-5271B71E1473}"/>
          </ac:spMkLst>
        </pc:spChg>
        <pc:spChg chg="del mod">
          <ac:chgData name="Baker, Emily (STFC,DL,AST)" userId="S::emily.baker@stfc.ac.uk::cd63b128-5bbb-4867-bad5-e2b99d3ce767" providerId="AD" clId="Web-{6E3A2FAD-849E-C257-D3AA-BE8C91FEB48C}" dt="2022-08-22T07:54:28.516" v="62"/>
          <ac:spMkLst>
            <pc:docMk/>
            <pc:sldMk cId="2802878360" sldId="328"/>
            <ac:spMk id="5" creationId="{C982E34A-39BE-49E2-BD10-4BFE65ECA65B}"/>
          </ac:spMkLst>
        </pc:spChg>
        <pc:picChg chg="add del mod">
          <ac:chgData name="Baker, Emily (STFC,DL,AST)" userId="S::emily.baker@stfc.ac.uk::cd63b128-5bbb-4867-bad5-e2b99d3ce767" providerId="AD" clId="Web-{6E3A2FAD-849E-C257-D3AA-BE8C91FEB48C}" dt="2022-08-22T07:54:28.516" v="61"/>
          <ac:picMkLst>
            <pc:docMk/>
            <pc:sldMk cId="2802878360" sldId="328"/>
            <ac:picMk id="2" creationId="{9747A617-907F-9962-D4F0-1603B75235A1}"/>
          </ac:picMkLst>
        </pc:picChg>
        <pc:picChg chg="del">
          <ac:chgData name="Baker, Emily (STFC,DL,AST)" userId="S::emily.baker@stfc.ac.uk::cd63b128-5bbb-4867-bad5-e2b99d3ce767" providerId="AD" clId="Web-{6E3A2FAD-849E-C257-D3AA-BE8C91FEB48C}" dt="2022-08-22T07:54:20.328" v="58"/>
          <ac:picMkLst>
            <pc:docMk/>
            <pc:sldMk cId="2802878360" sldId="328"/>
            <ac:picMk id="6" creationId="{E201A9D8-A541-934F-8FC4-9439FCBF676D}"/>
          </ac:picMkLst>
        </pc:picChg>
        <pc:picChg chg="del">
          <ac:chgData name="Baker, Emily (STFC,DL,AST)" userId="S::emily.baker@stfc.ac.uk::cd63b128-5bbb-4867-bad5-e2b99d3ce767" providerId="AD" clId="Web-{6E3A2FAD-849E-C257-D3AA-BE8C91FEB48C}" dt="2022-08-22T07:53:58.640" v="50"/>
          <ac:picMkLst>
            <pc:docMk/>
            <pc:sldMk cId="2802878360" sldId="328"/>
            <ac:picMk id="1026" creationId="{C3BC35DB-B5BB-4D0E-930F-CB2903F5AE19}"/>
          </ac:picMkLst>
        </pc:picChg>
      </pc:sldChg>
      <pc:sldChg chg="del">
        <pc:chgData name="Baker, Emily (STFC,DL,AST)" userId="S::emily.baker@stfc.ac.uk::cd63b128-5bbb-4867-bad5-e2b99d3ce767" providerId="AD" clId="Web-{6E3A2FAD-849E-C257-D3AA-BE8C91FEB48C}" dt="2022-08-22T07:53:35.233" v="40"/>
        <pc:sldMkLst>
          <pc:docMk/>
          <pc:sldMk cId="2010297081" sldId="329"/>
        </pc:sldMkLst>
      </pc:sldChg>
      <pc:sldChg chg="addSp delSp modSp add ord">
        <pc:chgData name="Baker, Emily (STFC,DL,AST)" userId="S::emily.baker@stfc.ac.uk::cd63b128-5bbb-4867-bad5-e2b99d3ce767" providerId="AD" clId="Web-{6E3A2FAD-849E-C257-D3AA-BE8C91FEB48C}" dt="2022-08-22T07:54:51.752" v="79" actId="1076"/>
        <pc:sldMkLst>
          <pc:docMk/>
          <pc:sldMk cId="2149103315" sldId="329"/>
        </pc:sldMkLst>
        <pc:spChg chg="del">
          <ac:chgData name="Baker, Emily (STFC,DL,AST)" userId="S::emily.baker@stfc.ac.uk::cd63b128-5bbb-4867-bad5-e2b99d3ce767" providerId="AD" clId="Web-{6E3A2FAD-849E-C257-D3AA-BE8C91FEB48C}" dt="2022-08-22T07:54:33.001" v="66"/>
          <ac:spMkLst>
            <pc:docMk/>
            <pc:sldMk cId="2149103315" sldId="329"/>
            <ac:spMk id="2" creationId="{9FD2B5A0-9A7A-5EAC-5027-E9946DF8E5E3}"/>
          </ac:spMkLst>
        </pc:spChg>
        <pc:spChg chg="del">
          <ac:chgData name="Baker, Emily (STFC,DL,AST)" userId="S::emily.baker@stfc.ac.uk::cd63b128-5bbb-4867-bad5-e2b99d3ce767" providerId="AD" clId="Web-{6E3A2FAD-849E-C257-D3AA-BE8C91FEB48C}" dt="2022-08-22T07:54:33.001" v="67"/>
          <ac:spMkLst>
            <pc:docMk/>
            <pc:sldMk cId="2149103315" sldId="329"/>
            <ac:spMk id="3" creationId="{8BCC704D-1D94-6DDF-4169-19DCD9412667}"/>
          </ac:spMkLst>
        </pc:spChg>
        <pc:spChg chg="add mod">
          <ac:chgData name="Baker, Emily (STFC,DL,AST)" userId="S::emily.baker@stfc.ac.uk::cd63b128-5bbb-4867-bad5-e2b99d3ce767" providerId="AD" clId="Web-{6E3A2FAD-849E-C257-D3AA-BE8C91FEB48C}" dt="2022-08-22T07:54:48.798" v="76" actId="1076"/>
          <ac:spMkLst>
            <pc:docMk/>
            <pc:sldMk cId="2149103315" sldId="329"/>
            <ac:spMk id="4" creationId="{C5E6A09D-B0B6-1F60-1F56-698231E36FE5}"/>
          </ac:spMkLst>
        </pc:spChg>
        <pc:spChg chg="del">
          <ac:chgData name="Baker, Emily (STFC,DL,AST)" userId="S::emily.baker@stfc.ac.uk::cd63b128-5bbb-4867-bad5-e2b99d3ce767" providerId="AD" clId="Web-{6E3A2FAD-849E-C257-D3AA-BE8C91FEB48C}" dt="2022-08-22T07:54:33.001" v="64"/>
          <ac:spMkLst>
            <pc:docMk/>
            <pc:sldMk cId="2149103315" sldId="329"/>
            <ac:spMk id="12" creationId="{8FEA68CA-E2CD-5C5E-B076-F10C6BC4E45B}"/>
          </ac:spMkLst>
        </pc:spChg>
        <pc:spChg chg="del">
          <ac:chgData name="Baker, Emily (STFC,DL,AST)" userId="S::emily.baker@stfc.ac.uk::cd63b128-5bbb-4867-bad5-e2b99d3ce767" providerId="AD" clId="Web-{6E3A2FAD-849E-C257-D3AA-BE8C91FEB48C}" dt="2022-08-22T07:54:33.001" v="63"/>
          <ac:spMkLst>
            <pc:docMk/>
            <pc:sldMk cId="2149103315" sldId="329"/>
            <ac:spMk id="15" creationId="{67837613-222F-C7E6-26A9-0C114F3AD514}"/>
          </ac:spMkLst>
        </pc:spChg>
        <pc:picChg chg="add mod">
          <ac:chgData name="Baker, Emily (STFC,DL,AST)" userId="S::emily.baker@stfc.ac.uk::cd63b128-5bbb-4867-bad5-e2b99d3ce767" providerId="AD" clId="Web-{6E3A2FAD-849E-C257-D3AA-BE8C91FEB48C}" dt="2022-08-22T07:54:51.752" v="79" actId="1076"/>
          <ac:picMkLst>
            <pc:docMk/>
            <pc:sldMk cId="2149103315" sldId="329"/>
            <ac:picMk id="5" creationId="{404B09AA-3440-CE1D-0014-29430798E871}"/>
          </ac:picMkLst>
        </pc:picChg>
        <pc:picChg chg="del">
          <ac:chgData name="Baker, Emily (STFC,DL,AST)" userId="S::emily.baker@stfc.ac.uk::cd63b128-5bbb-4867-bad5-e2b99d3ce767" providerId="AD" clId="Web-{6E3A2FAD-849E-C257-D3AA-BE8C91FEB48C}" dt="2022-08-22T07:54:33.001" v="65"/>
          <ac:picMkLst>
            <pc:docMk/>
            <pc:sldMk cId="2149103315" sldId="329"/>
            <ac:picMk id="8" creationId="{D51058E5-E089-9AE0-A45A-E4ADDC27952B}"/>
          </ac:picMkLst>
        </pc:picChg>
      </pc:sldChg>
      <pc:sldChg chg="del">
        <pc:chgData name="Baker, Emily (STFC,DL,AST)" userId="S::emily.baker@stfc.ac.uk::cd63b128-5bbb-4867-bad5-e2b99d3ce767" providerId="AD" clId="Web-{6E3A2FAD-849E-C257-D3AA-BE8C91FEB48C}" dt="2022-08-22T07:53:35.233" v="39"/>
        <pc:sldMkLst>
          <pc:docMk/>
          <pc:sldMk cId="1119117679" sldId="330"/>
        </pc:sldMkLst>
      </pc:sldChg>
      <pc:sldChg chg="del">
        <pc:chgData name="Baker, Emily (STFC,DL,AST)" userId="S::emily.baker@stfc.ac.uk::cd63b128-5bbb-4867-bad5-e2b99d3ce767" providerId="AD" clId="Web-{6E3A2FAD-849E-C257-D3AA-BE8C91FEB48C}" dt="2022-08-22T07:53:35.217" v="35"/>
        <pc:sldMkLst>
          <pc:docMk/>
          <pc:sldMk cId="4151558194" sldId="331"/>
        </pc:sldMkLst>
      </pc:sldChg>
      <pc:sldChg chg="del">
        <pc:chgData name="Baker, Emily (STFC,DL,AST)" userId="S::emily.baker@stfc.ac.uk::cd63b128-5bbb-4867-bad5-e2b99d3ce767" providerId="AD" clId="Web-{6E3A2FAD-849E-C257-D3AA-BE8C91FEB48C}" dt="2022-08-22T07:53:35.217" v="36"/>
        <pc:sldMkLst>
          <pc:docMk/>
          <pc:sldMk cId="1543711184" sldId="332"/>
        </pc:sldMkLst>
      </pc:sldChg>
    </pc:docChg>
  </pc:docChgLst>
  <pc:docChgLst>
    <pc:chgData name="Baker, Emily (STFC,DL,AST)" userId="S::emily.baker@stfc.ac.uk::cd63b128-5bbb-4867-bad5-e2b99d3ce767" providerId="AD" clId="Web-{29D3405A-3DF1-BA18-3589-5D0894D286B9}"/>
    <pc:docChg chg="addSld delSld modSld addMainMaster modMainMaster">
      <pc:chgData name="Baker, Emily (STFC,DL,AST)" userId="S::emily.baker@stfc.ac.uk::cd63b128-5bbb-4867-bad5-e2b99d3ce767" providerId="AD" clId="Web-{29D3405A-3DF1-BA18-3589-5D0894D286B9}" dt="2023-02-01T11:49:44.055" v="179" actId="1076"/>
      <pc:docMkLst>
        <pc:docMk/>
      </pc:docMkLst>
      <pc:sldChg chg="modSp">
        <pc:chgData name="Baker, Emily (STFC,DL,AST)" userId="S::emily.baker@stfc.ac.uk::cd63b128-5bbb-4867-bad5-e2b99d3ce767" providerId="AD" clId="Web-{29D3405A-3DF1-BA18-3589-5D0894D286B9}" dt="2023-02-01T08:25:20.907" v="8" actId="20577"/>
        <pc:sldMkLst>
          <pc:docMk/>
          <pc:sldMk cId="3224382533" sldId="257"/>
        </pc:sldMkLst>
        <pc:spChg chg="mod">
          <ac:chgData name="Baker, Emily (STFC,DL,AST)" userId="S::emily.baker@stfc.ac.uk::cd63b128-5bbb-4867-bad5-e2b99d3ce767" providerId="AD" clId="Web-{29D3405A-3DF1-BA18-3589-5D0894D286B9}" dt="2023-02-01T08:25:20.907" v="8" actId="20577"/>
          <ac:spMkLst>
            <pc:docMk/>
            <pc:sldMk cId="3224382533" sldId="257"/>
            <ac:spMk id="12" creationId="{00000000-0000-0000-0000-000000000000}"/>
          </ac:spMkLst>
        </pc:spChg>
      </pc:sldChg>
      <pc:sldChg chg="modSp">
        <pc:chgData name="Baker, Emily (STFC,DL,AST)" userId="S::emily.baker@stfc.ac.uk::cd63b128-5bbb-4867-bad5-e2b99d3ce767" providerId="AD" clId="Web-{29D3405A-3DF1-BA18-3589-5D0894D286B9}" dt="2023-02-01T11:35:41.643" v="50" actId="20577"/>
        <pc:sldMkLst>
          <pc:docMk/>
          <pc:sldMk cId="3667547723" sldId="311"/>
        </pc:sldMkLst>
        <pc:spChg chg="mod">
          <ac:chgData name="Baker, Emily (STFC,DL,AST)" userId="S::emily.baker@stfc.ac.uk::cd63b128-5bbb-4867-bad5-e2b99d3ce767" providerId="AD" clId="Web-{29D3405A-3DF1-BA18-3589-5D0894D286B9}" dt="2023-02-01T11:35:41.643" v="50" actId="20577"/>
          <ac:spMkLst>
            <pc:docMk/>
            <pc:sldMk cId="3667547723" sldId="311"/>
            <ac:spMk id="16" creationId="{2422DBB9-7747-7041-8E78-C517CE8075C9}"/>
          </ac:spMkLst>
        </pc:spChg>
      </pc:sldChg>
      <pc:sldChg chg="del">
        <pc:chgData name="Baker, Emily (STFC,DL,AST)" userId="S::emily.baker@stfc.ac.uk::cd63b128-5bbb-4867-bad5-e2b99d3ce767" providerId="AD" clId="Web-{29D3405A-3DF1-BA18-3589-5D0894D286B9}" dt="2023-02-01T08:25:29.313" v="19"/>
        <pc:sldMkLst>
          <pc:docMk/>
          <pc:sldMk cId="3923246779" sldId="319"/>
        </pc:sldMkLst>
      </pc:sldChg>
      <pc:sldChg chg="del">
        <pc:chgData name="Baker, Emily (STFC,DL,AST)" userId="S::emily.baker@stfc.ac.uk::cd63b128-5bbb-4867-bad5-e2b99d3ce767" providerId="AD" clId="Web-{29D3405A-3DF1-BA18-3589-5D0894D286B9}" dt="2023-02-01T08:25:29.313" v="18"/>
        <pc:sldMkLst>
          <pc:docMk/>
          <pc:sldMk cId="3046401646" sldId="320"/>
        </pc:sldMkLst>
      </pc:sldChg>
      <pc:sldChg chg="del">
        <pc:chgData name="Baker, Emily (STFC,DL,AST)" userId="S::emily.baker@stfc.ac.uk::cd63b128-5bbb-4867-bad5-e2b99d3ce767" providerId="AD" clId="Web-{29D3405A-3DF1-BA18-3589-5D0894D286B9}" dt="2023-02-01T08:25:29.313" v="16"/>
        <pc:sldMkLst>
          <pc:docMk/>
          <pc:sldMk cId="959564006" sldId="321"/>
        </pc:sldMkLst>
      </pc:sldChg>
      <pc:sldChg chg="del">
        <pc:chgData name="Baker, Emily (STFC,DL,AST)" userId="S::emily.baker@stfc.ac.uk::cd63b128-5bbb-4867-bad5-e2b99d3ce767" providerId="AD" clId="Web-{29D3405A-3DF1-BA18-3589-5D0894D286B9}" dt="2023-02-01T08:25:29.313" v="17"/>
        <pc:sldMkLst>
          <pc:docMk/>
          <pc:sldMk cId="3347864528" sldId="322"/>
        </pc:sldMkLst>
      </pc:sldChg>
      <pc:sldChg chg="del">
        <pc:chgData name="Baker, Emily (STFC,DL,AST)" userId="S::emily.baker@stfc.ac.uk::cd63b128-5bbb-4867-bad5-e2b99d3ce767" providerId="AD" clId="Web-{29D3405A-3DF1-BA18-3589-5D0894D286B9}" dt="2023-02-01T08:25:29.313" v="14"/>
        <pc:sldMkLst>
          <pc:docMk/>
          <pc:sldMk cId="3585923566" sldId="323"/>
        </pc:sldMkLst>
      </pc:sldChg>
      <pc:sldChg chg="del">
        <pc:chgData name="Baker, Emily (STFC,DL,AST)" userId="S::emily.baker@stfc.ac.uk::cd63b128-5bbb-4867-bad5-e2b99d3ce767" providerId="AD" clId="Web-{29D3405A-3DF1-BA18-3589-5D0894D286B9}" dt="2023-02-01T08:25:29.313" v="13"/>
        <pc:sldMkLst>
          <pc:docMk/>
          <pc:sldMk cId="2151936836" sldId="324"/>
        </pc:sldMkLst>
      </pc:sldChg>
      <pc:sldChg chg="add">
        <pc:chgData name="Baker, Emily (STFC,DL,AST)" userId="S::emily.baker@stfc.ac.uk::cd63b128-5bbb-4867-bad5-e2b99d3ce767" providerId="AD" clId="Web-{29D3405A-3DF1-BA18-3589-5D0894D286B9}" dt="2023-02-01T11:35:06.564" v="22"/>
        <pc:sldMkLst>
          <pc:docMk/>
          <pc:sldMk cId="3107261420" sldId="326"/>
        </pc:sldMkLst>
      </pc:sldChg>
      <pc:sldChg chg="add">
        <pc:chgData name="Baker, Emily (STFC,DL,AST)" userId="S::emily.baker@stfc.ac.uk::cd63b128-5bbb-4867-bad5-e2b99d3ce767" providerId="AD" clId="Web-{29D3405A-3DF1-BA18-3589-5D0894D286B9}" dt="2023-02-01T11:35:06.799" v="23"/>
        <pc:sldMkLst>
          <pc:docMk/>
          <pc:sldMk cId="2512005259" sldId="327"/>
        </pc:sldMkLst>
      </pc:sldChg>
      <pc:sldChg chg="del">
        <pc:chgData name="Baker, Emily (STFC,DL,AST)" userId="S::emily.baker@stfc.ac.uk::cd63b128-5bbb-4867-bad5-e2b99d3ce767" providerId="AD" clId="Web-{29D3405A-3DF1-BA18-3589-5D0894D286B9}" dt="2023-02-01T08:25:29.313" v="15"/>
        <pc:sldMkLst>
          <pc:docMk/>
          <pc:sldMk cId="3254713922" sldId="327"/>
        </pc:sldMkLst>
      </pc:sldChg>
      <pc:sldChg chg="del">
        <pc:chgData name="Baker, Emily (STFC,DL,AST)" userId="S::emily.baker@stfc.ac.uk::cd63b128-5bbb-4867-bad5-e2b99d3ce767" providerId="AD" clId="Web-{29D3405A-3DF1-BA18-3589-5D0894D286B9}" dt="2023-02-01T08:25:29.313" v="12"/>
        <pc:sldMkLst>
          <pc:docMk/>
          <pc:sldMk cId="2503776688" sldId="328"/>
        </pc:sldMkLst>
      </pc:sldChg>
      <pc:sldChg chg="modSp add replId">
        <pc:chgData name="Baker, Emily (STFC,DL,AST)" userId="S::emily.baker@stfc.ac.uk::cd63b128-5bbb-4867-bad5-e2b99d3ce767" providerId="AD" clId="Web-{29D3405A-3DF1-BA18-3589-5D0894D286B9}" dt="2023-02-01T11:35:32.830" v="31" actId="1076"/>
        <pc:sldMkLst>
          <pc:docMk/>
          <pc:sldMk cId="4143489833" sldId="328"/>
        </pc:sldMkLst>
        <pc:spChg chg="mod">
          <ac:chgData name="Baker, Emily (STFC,DL,AST)" userId="S::emily.baker@stfc.ac.uk::cd63b128-5bbb-4867-bad5-e2b99d3ce767" providerId="AD" clId="Web-{29D3405A-3DF1-BA18-3589-5D0894D286B9}" dt="2023-02-01T11:35:32.830" v="31" actId="1076"/>
          <ac:spMkLst>
            <pc:docMk/>
            <pc:sldMk cId="4143489833" sldId="328"/>
            <ac:spMk id="8" creationId="{A1A39C34-E01A-FD49-8603-2E8AE6BB5606}"/>
          </ac:spMkLst>
        </pc:spChg>
      </pc:sldChg>
      <pc:sldChg chg="addSp modSp new del mod modClrScheme chgLayout">
        <pc:chgData name="Baker, Emily (STFC,DL,AST)" userId="S::emily.baker@stfc.ac.uk::cd63b128-5bbb-4867-bad5-e2b99d3ce767" providerId="AD" clId="Web-{29D3405A-3DF1-BA18-3589-5D0894D286B9}" dt="2023-02-01T11:36:21.863" v="56"/>
        <pc:sldMkLst>
          <pc:docMk/>
          <pc:sldMk cId="1732626517" sldId="329"/>
        </pc:sldMkLst>
        <pc:spChg chg="add mod">
          <ac:chgData name="Baker, Emily (STFC,DL,AST)" userId="S::emily.baker@stfc.ac.uk::cd63b128-5bbb-4867-bad5-e2b99d3ce767" providerId="AD" clId="Web-{29D3405A-3DF1-BA18-3589-5D0894D286B9}" dt="2023-02-01T11:35:59.222" v="54" actId="20577"/>
          <ac:spMkLst>
            <pc:docMk/>
            <pc:sldMk cId="1732626517" sldId="329"/>
            <ac:spMk id="2" creationId="{E9F923E2-4DC5-6B7F-3C97-F49032F35D76}"/>
          </ac:spMkLst>
        </pc:spChg>
        <pc:spChg chg="add mod">
          <ac:chgData name="Baker, Emily (STFC,DL,AST)" userId="S::emily.baker@stfc.ac.uk::cd63b128-5bbb-4867-bad5-e2b99d3ce767" providerId="AD" clId="Web-{29D3405A-3DF1-BA18-3589-5D0894D286B9}" dt="2023-02-01T11:35:55.909" v="52"/>
          <ac:spMkLst>
            <pc:docMk/>
            <pc:sldMk cId="1732626517" sldId="329"/>
            <ac:spMk id="3" creationId="{959D0381-5C1B-842E-E8D6-988BD822E1BB}"/>
          </ac:spMkLst>
        </pc:spChg>
      </pc:sldChg>
      <pc:sldChg chg="del">
        <pc:chgData name="Baker, Emily (STFC,DL,AST)" userId="S::emily.baker@stfc.ac.uk::cd63b128-5bbb-4867-bad5-e2b99d3ce767" providerId="AD" clId="Web-{29D3405A-3DF1-BA18-3589-5D0894D286B9}" dt="2023-02-01T08:25:29.313" v="11"/>
        <pc:sldMkLst>
          <pc:docMk/>
          <pc:sldMk cId="2322377266" sldId="329"/>
        </pc:sldMkLst>
      </pc:sldChg>
      <pc:sldChg chg="addSp delSp modSp add modNotes">
        <pc:chgData name="Baker, Emily (STFC,DL,AST)" userId="S::emily.baker@stfc.ac.uk::cd63b128-5bbb-4867-bad5-e2b99d3ce767" providerId="AD" clId="Web-{29D3405A-3DF1-BA18-3589-5D0894D286B9}" dt="2023-02-01T11:49:44.055" v="179" actId="1076"/>
        <pc:sldMkLst>
          <pc:docMk/>
          <pc:sldMk cId="1553188088" sldId="330"/>
        </pc:sldMkLst>
        <pc:spChg chg="mod">
          <ac:chgData name="Baker, Emily (STFC,DL,AST)" userId="S::emily.baker@stfc.ac.uk::cd63b128-5bbb-4867-bad5-e2b99d3ce767" providerId="AD" clId="Web-{29D3405A-3DF1-BA18-3589-5D0894D286B9}" dt="2023-02-01T11:36:40.942" v="70" actId="20577"/>
          <ac:spMkLst>
            <pc:docMk/>
            <pc:sldMk cId="1553188088" sldId="330"/>
            <ac:spMk id="5" creationId="{668D83EF-DB44-CFAF-9D89-96FA987F21A1}"/>
          </ac:spMkLst>
        </pc:spChg>
        <pc:spChg chg="mod">
          <ac:chgData name="Baker, Emily (STFC,DL,AST)" userId="S::emily.baker@stfc.ac.uk::cd63b128-5bbb-4867-bad5-e2b99d3ce767" providerId="AD" clId="Web-{29D3405A-3DF1-BA18-3589-5D0894D286B9}" dt="2023-02-01T11:49:44.055" v="179" actId="1076"/>
          <ac:spMkLst>
            <pc:docMk/>
            <pc:sldMk cId="1553188088" sldId="330"/>
            <ac:spMk id="6" creationId="{FA37BE0B-028D-5BA3-58C1-94A04044642D}"/>
          </ac:spMkLst>
        </pc:spChg>
        <pc:graphicFrameChg chg="add del mod">
          <ac:chgData name="Baker, Emily (STFC,DL,AST)" userId="S::emily.baker@stfc.ac.uk::cd63b128-5bbb-4867-bad5-e2b99d3ce767" providerId="AD" clId="Web-{29D3405A-3DF1-BA18-3589-5D0894D286B9}" dt="2023-02-01T11:46:47.082" v="106"/>
          <ac:graphicFrameMkLst>
            <pc:docMk/>
            <pc:sldMk cId="1553188088" sldId="330"/>
            <ac:graphicFrameMk id="3" creationId="{2BD33A28-322F-ACD8-F79F-BC7CAC47200D}"/>
          </ac:graphicFrameMkLst>
        </pc:graphicFrameChg>
      </pc:sldChg>
      <pc:sldChg chg="del">
        <pc:chgData name="Baker, Emily (STFC,DL,AST)" userId="S::emily.baker@stfc.ac.uk::cd63b128-5bbb-4867-bad5-e2b99d3ce767" providerId="AD" clId="Web-{29D3405A-3DF1-BA18-3589-5D0894D286B9}" dt="2023-02-01T08:25:29.313" v="21"/>
        <pc:sldMkLst>
          <pc:docMk/>
          <pc:sldMk cId="555868565" sldId="331"/>
        </pc:sldMkLst>
      </pc:sldChg>
      <pc:sldChg chg="del">
        <pc:chgData name="Baker, Emily (STFC,DL,AST)" userId="S::emily.baker@stfc.ac.uk::cd63b128-5bbb-4867-bad5-e2b99d3ce767" providerId="AD" clId="Web-{29D3405A-3DF1-BA18-3589-5D0894D286B9}" dt="2023-02-01T08:25:29.313" v="20"/>
        <pc:sldMkLst>
          <pc:docMk/>
          <pc:sldMk cId="4192518412" sldId="332"/>
        </pc:sldMkLst>
      </pc:sldChg>
      <pc:sldMasterChg chg="add addSldLayout">
        <pc:chgData name="Baker, Emily (STFC,DL,AST)" userId="S::emily.baker@stfc.ac.uk::cd63b128-5bbb-4867-bad5-e2b99d3ce767" providerId="AD" clId="Web-{29D3405A-3DF1-BA18-3589-5D0894D286B9}" dt="2023-02-01T11:35:06.564" v="22"/>
        <pc:sldMasterMkLst>
          <pc:docMk/>
          <pc:sldMasterMk cId="3143380421" sldId="2147483700"/>
        </pc:sldMasterMkLst>
        <pc:sldLayoutChg chg="add">
          <pc:chgData name="Baker, Emily (STFC,DL,AST)" userId="S::emily.baker@stfc.ac.uk::cd63b128-5bbb-4867-bad5-e2b99d3ce767" providerId="AD" clId="Web-{29D3405A-3DF1-BA18-3589-5D0894D286B9}" dt="2023-02-01T11:35:06.564" v="22"/>
          <pc:sldLayoutMkLst>
            <pc:docMk/>
            <pc:sldMasterMk cId="3143380421" sldId="2147483700"/>
            <pc:sldLayoutMk cId="636370392" sldId="2147483701"/>
          </pc:sldLayoutMkLst>
        </pc:sldLayoutChg>
        <pc:sldLayoutChg chg="add">
          <pc:chgData name="Baker, Emily (STFC,DL,AST)" userId="S::emily.baker@stfc.ac.uk::cd63b128-5bbb-4867-bad5-e2b99d3ce767" providerId="AD" clId="Web-{29D3405A-3DF1-BA18-3589-5D0894D286B9}" dt="2023-02-01T11:35:06.564" v="22"/>
          <pc:sldLayoutMkLst>
            <pc:docMk/>
            <pc:sldMasterMk cId="3143380421" sldId="2147483700"/>
            <pc:sldLayoutMk cId="345374390" sldId="2147483702"/>
          </pc:sldLayoutMkLst>
        </pc:sldLayoutChg>
        <pc:sldLayoutChg chg="add">
          <pc:chgData name="Baker, Emily (STFC,DL,AST)" userId="S::emily.baker@stfc.ac.uk::cd63b128-5bbb-4867-bad5-e2b99d3ce767" providerId="AD" clId="Web-{29D3405A-3DF1-BA18-3589-5D0894D286B9}" dt="2023-02-01T11:35:06.564" v="22"/>
          <pc:sldLayoutMkLst>
            <pc:docMk/>
            <pc:sldMasterMk cId="3143380421" sldId="2147483700"/>
            <pc:sldLayoutMk cId="1391499956" sldId="2147483703"/>
          </pc:sldLayoutMkLst>
        </pc:sldLayoutChg>
        <pc:sldLayoutChg chg="add">
          <pc:chgData name="Baker, Emily (STFC,DL,AST)" userId="S::emily.baker@stfc.ac.uk::cd63b128-5bbb-4867-bad5-e2b99d3ce767" providerId="AD" clId="Web-{29D3405A-3DF1-BA18-3589-5D0894D286B9}" dt="2023-02-01T11:35:06.564" v="22"/>
          <pc:sldLayoutMkLst>
            <pc:docMk/>
            <pc:sldMasterMk cId="3143380421" sldId="2147483700"/>
            <pc:sldLayoutMk cId="3171661434" sldId="2147483704"/>
          </pc:sldLayoutMkLst>
        </pc:sldLayoutChg>
        <pc:sldLayoutChg chg="add">
          <pc:chgData name="Baker, Emily (STFC,DL,AST)" userId="S::emily.baker@stfc.ac.uk::cd63b128-5bbb-4867-bad5-e2b99d3ce767" providerId="AD" clId="Web-{29D3405A-3DF1-BA18-3589-5D0894D286B9}" dt="2023-02-01T11:35:06.564" v="22"/>
          <pc:sldLayoutMkLst>
            <pc:docMk/>
            <pc:sldMasterMk cId="3143380421" sldId="2147483700"/>
            <pc:sldLayoutMk cId="1981509665" sldId="2147483705"/>
          </pc:sldLayoutMkLst>
        </pc:sldLayoutChg>
        <pc:sldLayoutChg chg="add">
          <pc:chgData name="Baker, Emily (STFC,DL,AST)" userId="S::emily.baker@stfc.ac.uk::cd63b128-5bbb-4867-bad5-e2b99d3ce767" providerId="AD" clId="Web-{29D3405A-3DF1-BA18-3589-5D0894D286B9}" dt="2023-02-01T11:35:06.564" v="22"/>
          <pc:sldLayoutMkLst>
            <pc:docMk/>
            <pc:sldMasterMk cId="3143380421" sldId="2147483700"/>
            <pc:sldLayoutMk cId="3075958193" sldId="2147483706"/>
          </pc:sldLayoutMkLst>
        </pc:sldLayoutChg>
        <pc:sldLayoutChg chg="add">
          <pc:chgData name="Baker, Emily (STFC,DL,AST)" userId="S::emily.baker@stfc.ac.uk::cd63b128-5bbb-4867-bad5-e2b99d3ce767" providerId="AD" clId="Web-{29D3405A-3DF1-BA18-3589-5D0894D286B9}" dt="2023-02-01T11:35:06.564" v="22"/>
          <pc:sldLayoutMkLst>
            <pc:docMk/>
            <pc:sldMasterMk cId="3143380421" sldId="2147483700"/>
            <pc:sldLayoutMk cId="2967384943" sldId="2147483707"/>
          </pc:sldLayoutMkLst>
        </pc:sldLayoutChg>
        <pc:sldLayoutChg chg="add">
          <pc:chgData name="Baker, Emily (STFC,DL,AST)" userId="S::emily.baker@stfc.ac.uk::cd63b128-5bbb-4867-bad5-e2b99d3ce767" providerId="AD" clId="Web-{29D3405A-3DF1-BA18-3589-5D0894D286B9}" dt="2023-02-01T11:35:06.564" v="22"/>
          <pc:sldLayoutMkLst>
            <pc:docMk/>
            <pc:sldMasterMk cId="3143380421" sldId="2147483700"/>
            <pc:sldLayoutMk cId="940919832" sldId="2147483708"/>
          </pc:sldLayoutMkLst>
        </pc:sldLayoutChg>
        <pc:sldLayoutChg chg="add">
          <pc:chgData name="Baker, Emily (STFC,DL,AST)" userId="S::emily.baker@stfc.ac.uk::cd63b128-5bbb-4867-bad5-e2b99d3ce767" providerId="AD" clId="Web-{29D3405A-3DF1-BA18-3589-5D0894D286B9}" dt="2023-02-01T11:35:06.564" v="22"/>
          <pc:sldLayoutMkLst>
            <pc:docMk/>
            <pc:sldMasterMk cId="3143380421" sldId="2147483700"/>
            <pc:sldLayoutMk cId="1731414383" sldId="2147483709"/>
          </pc:sldLayoutMkLst>
        </pc:sldLayoutChg>
        <pc:sldLayoutChg chg="add">
          <pc:chgData name="Baker, Emily (STFC,DL,AST)" userId="S::emily.baker@stfc.ac.uk::cd63b128-5bbb-4867-bad5-e2b99d3ce767" providerId="AD" clId="Web-{29D3405A-3DF1-BA18-3589-5D0894D286B9}" dt="2023-02-01T11:35:06.564" v="22"/>
          <pc:sldLayoutMkLst>
            <pc:docMk/>
            <pc:sldMasterMk cId="3143380421" sldId="2147483700"/>
            <pc:sldLayoutMk cId="2636969224" sldId="2147483710"/>
          </pc:sldLayoutMkLst>
        </pc:sldLayoutChg>
        <pc:sldLayoutChg chg="add">
          <pc:chgData name="Baker, Emily (STFC,DL,AST)" userId="S::emily.baker@stfc.ac.uk::cd63b128-5bbb-4867-bad5-e2b99d3ce767" providerId="AD" clId="Web-{29D3405A-3DF1-BA18-3589-5D0894D286B9}" dt="2023-02-01T11:35:06.564" v="22"/>
          <pc:sldLayoutMkLst>
            <pc:docMk/>
            <pc:sldMasterMk cId="3143380421" sldId="2147483700"/>
            <pc:sldLayoutMk cId="613356017" sldId="2147483711"/>
          </pc:sldLayoutMkLst>
        </pc:sldLayoutChg>
        <pc:sldLayoutChg chg="add">
          <pc:chgData name="Baker, Emily (STFC,DL,AST)" userId="S::emily.baker@stfc.ac.uk::cd63b128-5bbb-4867-bad5-e2b99d3ce767" providerId="AD" clId="Web-{29D3405A-3DF1-BA18-3589-5D0894D286B9}" dt="2023-02-01T11:35:06.564" v="22"/>
          <pc:sldLayoutMkLst>
            <pc:docMk/>
            <pc:sldMasterMk cId="3143380421" sldId="2147483700"/>
            <pc:sldLayoutMk cId="3917228698" sldId="2147483712"/>
          </pc:sldLayoutMkLst>
        </pc:sldLayoutChg>
        <pc:sldLayoutChg chg="add">
          <pc:chgData name="Baker, Emily (STFC,DL,AST)" userId="S::emily.baker@stfc.ac.uk::cd63b128-5bbb-4867-bad5-e2b99d3ce767" providerId="AD" clId="Web-{29D3405A-3DF1-BA18-3589-5D0894D286B9}" dt="2023-02-01T11:35:06.564" v="22"/>
          <pc:sldLayoutMkLst>
            <pc:docMk/>
            <pc:sldMasterMk cId="3143380421" sldId="2147483700"/>
            <pc:sldLayoutMk cId="638067098" sldId="2147483713"/>
          </pc:sldLayoutMkLst>
        </pc:sldLayoutChg>
        <pc:sldLayoutChg chg="add">
          <pc:chgData name="Baker, Emily (STFC,DL,AST)" userId="S::emily.baker@stfc.ac.uk::cd63b128-5bbb-4867-bad5-e2b99d3ce767" providerId="AD" clId="Web-{29D3405A-3DF1-BA18-3589-5D0894D286B9}" dt="2023-02-01T11:35:06.564" v="22"/>
          <pc:sldLayoutMkLst>
            <pc:docMk/>
            <pc:sldMasterMk cId="3143380421" sldId="2147483700"/>
            <pc:sldLayoutMk cId="1354548603" sldId="2147483714"/>
          </pc:sldLayoutMkLst>
        </pc:sldLayoutChg>
      </pc:sldMasterChg>
      <pc:sldMasterChg chg="replId">
        <pc:chgData name="Baker, Emily (STFC,DL,AST)" userId="S::emily.baker@stfc.ac.uk::cd63b128-5bbb-4867-bad5-e2b99d3ce767" providerId="AD" clId="Web-{29D3405A-3DF1-BA18-3589-5D0894D286B9}" dt="2023-02-01T11:35:06.564" v="22"/>
        <pc:sldMasterMkLst>
          <pc:docMk/>
          <pc:sldMasterMk cId="3329901280" sldId="2147484013"/>
        </pc:sldMasterMkLst>
      </pc:sldMasterChg>
      <pc:sldMasterChg chg="replId">
        <pc:chgData name="Baker, Emily (STFC,DL,AST)" userId="S::emily.baker@stfc.ac.uk::cd63b128-5bbb-4867-bad5-e2b99d3ce767" providerId="AD" clId="Web-{29D3405A-3DF1-BA18-3589-5D0894D286B9}" dt="2023-02-01T11:35:06.564" v="22"/>
        <pc:sldMasterMkLst>
          <pc:docMk/>
          <pc:sldMasterMk cId="3213937306" sldId="2147484014"/>
        </pc:sldMasterMkLst>
      </pc:sldMasterChg>
    </pc:docChg>
  </pc:docChgLst>
  <pc:docChgLst>
    <pc:chgData name="Baker, Emily (STFC,DL,AST)" userId="S::emily.baker@stfc.ac.uk::cd63b128-5bbb-4867-bad5-e2b99d3ce767" providerId="AD" clId="Web-{E3F3FD35-2706-F2C9-EA7E-78CF6CCDE0F3}"/>
    <pc:docChg chg="addSld modSld">
      <pc:chgData name="Baker, Emily (STFC,DL,AST)" userId="S::emily.baker@stfc.ac.uk::cd63b128-5bbb-4867-bad5-e2b99d3ce767" providerId="AD" clId="Web-{E3F3FD35-2706-F2C9-EA7E-78CF6CCDE0F3}" dt="2022-10-12T11:12:56.580" v="11" actId="1076"/>
      <pc:docMkLst>
        <pc:docMk/>
      </pc:docMkLst>
      <pc:sldChg chg="modSp add">
        <pc:chgData name="Baker, Emily (STFC,DL,AST)" userId="S::emily.baker@stfc.ac.uk::cd63b128-5bbb-4867-bad5-e2b99d3ce767" providerId="AD" clId="Web-{E3F3FD35-2706-F2C9-EA7E-78CF6CCDE0F3}" dt="2022-10-12T11:12:56.580" v="11" actId="1076"/>
        <pc:sldMkLst>
          <pc:docMk/>
          <pc:sldMk cId="3696767029" sldId="348"/>
        </pc:sldMkLst>
        <pc:spChg chg="mod">
          <ac:chgData name="Baker, Emily (STFC,DL,AST)" userId="S::emily.baker@stfc.ac.uk::cd63b128-5bbb-4867-bad5-e2b99d3ce767" providerId="AD" clId="Web-{E3F3FD35-2706-F2C9-EA7E-78CF6CCDE0F3}" dt="2022-10-12T11:12:47.470" v="10" actId="20577"/>
          <ac:spMkLst>
            <pc:docMk/>
            <pc:sldMk cId="3696767029" sldId="348"/>
            <ac:spMk id="3" creationId="{8BCC704D-1D94-6DDF-4169-19DCD9412667}"/>
          </ac:spMkLst>
        </pc:spChg>
        <pc:spChg chg="mod">
          <ac:chgData name="Baker, Emily (STFC,DL,AST)" userId="S::emily.baker@stfc.ac.uk::cd63b128-5bbb-4867-bad5-e2b99d3ce767" providerId="AD" clId="Web-{E3F3FD35-2706-F2C9-EA7E-78CF6CCDE0F3}" dt="2022-10-12T11:12:56.580" v="11" actId="1076"/>
          <ac:spMkLst>
            <pc:docMk/>
            <pc:sldMk cId="3696767029" sldId="348"/>
            <ac:spMk id="15" creationId="{67837613-222F-C7E6-26A9-0C114F3AD514}"/>
          </ac:spMkLst>
        </pc:spChg>
      </pc:sldChg>
    </pc:docChg>
  </pc:docChgLst>
  <pc:docChgLst>
    <pc:chgData name="Baker, Emily (STFC,DL,AST)" userId="S::emily.baker@stfc.ac.uk::cd63b128-5bbb-4867-bad5-e2b99d3ce767" providerId="AD" clId="Web-{0ECEC635-EDC1-686E-83E3-19EDD785478F}"/>
    <pc:docChg chg="addSld modSld addMainMaster modMainMaster">
      <pc:chgData name="Baker, Emily (STFC,DL,AST)" userId="S::emily.baker@stfc.ac.uk::cd63b128-5bbb-4867-bad5-e2b99d3ce767" providerId="AD" clId="Web-{0ECEC635-EDC1-686E-83E3-19EDD785478F}" dt="2021-04-20T11:06:17.337" v="4" actId="20577"/>
      <pc:docMkLst>
        <pc:docMk/>
      </pc:docMkLst>
      <pc:sldChg chg="modSp">
        <pc:chgData name="Baker, Emily (STFC,DL,AST)" userId="S::emily.baker@stfc.ac.uk::cd63b128-5bbb-4867-bad5-e2b99d3ce767" providerId="AD" clId="Web-{0ECEC635-EDC1-686E-83E3-19EDD785478F}" dt="2021-04-20T11:06:17.337" v="4" actId="20577"/>
        <pc:sldMkLst>
          <pc:docMk/>
          <pc:sldMk cId="2593447445" sldId="322"/>
        </pc:sldMkLst>
        <pc:spChg chg="mod">
          <ac:chgData name="Baker, Emily (STFC,DL,AST)" userId="S::emily.baker@stfc.ac.uk::cd63b128-5bbb-4867-bad5-e2b99d3ce767" providerId="AD" clId="Web-{0ECEC635-EDC1-686E-83E3-19EDD785478F}" dt="2021-04-20T11:06:17.337" v="4" actId="20577"/>
          <ac:spMkLst>
            <pc:docMk/>
            <pc:sldMk cId="2593447445" sldId="322"/>
            <ac:spMk id="11" creationId="{00000000-0000-0000-0000-000000000000}"/>
          </ac:spMkLst>
        </pc:spChg>
        <pc:spChg chg="mod">
          <ac:chgData name="Baker, Emily (STFC,DL,AST)" userId="S::emily.baker@stfc.ac.uk::cd63b128-5bbb-4867-bad5-e2b99d3ce767" providerId="AD" clId="Web-{0ECEC635-EDC1-686E-83E3-19EDD785478F}" dt="2021-04-20T11:06:07.244" v="3" actId="1076"/>
          <ac:spMkLst>
            <pc:docMk/>
            <pc:sldMk cId="2593447445" sldId="322"/>
            <ac:spMk id="12" creationId="{00000000-0000-0000-0000-000000000000}"/>
          </ac:spMkLst>
        </pc:spChg>
      </pc:sldChg>
      <pc:sldChg chg="add">
        <pc:chgData name="Baker, Emily (STFC,DL,AST)" userId="S::emily.baker@stfc.ac.uk::cd63b128-5bbb-4867-bad5-e2b99d3ce767" providerId="AD" clId="Web-{0ECEC635-EDC1-686E-83E3-19EDD785478F}" dt="2021-04-20T11:05:52.556" v="0"/>
        <pc:sldMkLst>
          <pc:docMk/>
          <pc:sldMk cId="2755422610" sldId="323"/>
        </pc:sldMkLst>
      </pc:sldChg>
      <pc:sldMasterChg chg="modSldLayout">
        <pc:chgData name="Baker, Emily (STFC,DL,AST)" userId="S::emily.baker@stfc.ac.uk::cd63b128-5bbb-4867-bad5-e2b99d3ce767" providerId="AD" clId="Web-{0ECEC635-EDC1-686E-83E3-19EDD785478F}" dt="2021-04-20T11:05:52.556" v="0"/>
        <pc:sldMasterMkLst>
          <pc:docMk/>
          <pc:sldMasterMk cId="3277669034" sldId="2147483825"/>
        </pc:sldMasterMkLst>
        <pc:sldLayoutChg chg="replId">
          <pc:chgData name="Baker, Emily (STFC,DL,AST)" userId="S::emily.baker@stfc.ac.uk::cd63b128-5bbb-4867-bad5-e2b99d3ce767" providerId="AD" clId="Web-{0ECEC635-EDC1-686E-83E3-19EDD785478F}" dt="2021-04-20T11:05:52.556" v="0"/>
          <pc:sldLayoutMkLst>
            <pc:docMk/>
            <pc:sldMasterMk cId="3277669034" sldId="2147483825"/>
            <pc:sldLayoutMk cId="1406270820" sldId="2147483713"/>
          </pc:sldLayoutMkLst>
        </pc:sldLayoutChg>
        <pc:sldLayoutChg chg="replId">
          <pc:chgData name="Baker, Emily (STFC,DL,AST)" userId="S::emily.baker@stfc.ac.uk::cd63b128-5bbb-4867-bad5-e2b99d3ce767" providerId="AD" clId="Web-{0ECEC635-EDC1-686E-83E3-19EDD785478F}" dt="2021-04-20T11:05:52.556" v="0"/>
          <pc:sldLayoutMkLst>
            <pc:docMk/>
            <pc:sldMasterMk cId="3277669034" sldId="2147483825"/>
            <pc:sldLayoutMk cId="3789910750" sldId="2147483714"/>
          </pc:sldLayoutMkLst>
        </pc:sldLayoutChg>
        <pc:sldLayoutChg chg="replId">
          <pc:chgData name="Baker, Emily (STFC,DL,AST)" userId="S::emily.baker@stfc.ac.uk::cd63b128-5bbb-4867-bad5-e2b99d3ce767" providerId="AD" clId="Web-{0ECEC635-EDC1-686E-83E3-19EDD785478F}" dt="2021-04-20T11:05:52.556" v="0"/>
          <pc:sldLayoutMkLst>
            <pc:docMk/>
            <pc:sldMasterMk cId="3277669034" sldId="2147483825"/>
            <pc:sldLayoutMk cId="492537761" sldId="2147483715"/>
          </pc:sldLayoutMkLst>
        </pc:sldLayoutChg>
        <pc:sldLayoutChg chg="replId">
          <pc:chgData name="Baker, Emily (STFC,DL,AST)" userId="S::emily.baker@stfc.ac.uk::cd63b128-5bbb-4867-bad5-e2b99d3ce767" providerId="AD" clId="Web-{0ECEC635-EDC1-686E-83E3-19EDD785478F}" dt="2021-04-20T11:05:52.556" v="0"/>
          <pc:sldLayoutMkLst>
            <pc:docMk/>
            <pc:sldMasterMk cId="3277669034" sldId="2147483825"/>
            <pc:sldLayoutMk cId="1058882581" sldId="2147483716"/>
          </pc:sldLayoutMkLst>
        </pc:sldLayoutChg>
        <pc:sldLayoutChg chg="replId">
          <pc:chgData name="Baker, Emily (STFC,DL,AST)" userId="S::emily.baker@stfc.ac.uk::cd63b128-5bbb-4867-bad5-e2b99d3ce767" providerId="AD" clId="Web-{0ECEC635-EDC1-686E-83E3-19EDD785478F}" dt="2021-04-20T11:05:52.556" v="0"/>
          <pc:sldLayoutMkLst>
            <pc:docMk/>
            <pc:sldMasterMk cId="3277669034" sldId="2147483825"/>
            <pc:sldLayoutMk cId="1316989362" sldId="2147483717"/>
          </pc:sldLayoutMkLst>
        </pc:sldLayoutChg>
        <pc:sldLayoutChg chg="replId">
          <pc:chgData name="Baker, Emily (STFC,DL,AST)" userId="S::emily.baker@stfc.ac.uk::cd63b128-5bbb-4867-bad5-e2b99d3ce767" providerId="AD" clId="Web-{0ECEC635-EDC1-686E-83E3-19EDD785478F}" dt="2021-04-20T11:05:52.556" v="0"/>
          <pc:sldLayoutMkLst>
            <pc:docMk/>
            <pc:sldMasterMk cId="3277669034" sldId="2147483825"/>
            <pc:sldLayoutMk cId="2717834328" sldId="2147483718"/>
          </pc:sldLayoutMkLst>
        </pc:sldLayoutChg>
        <pc:sldLayoutChg chg="replId">
          <pc:chgData name="Baker, Emily (STFC,DL,AST)" userId="S::emily.baker@stfc.ac.uk::cd63b128-5bbb-4867-bad5-e2b99d3ce767" providerId="AD" clId="Web-{0ECEC635-EDC1-686E-83E3-19EDD785478F}" dt="2021-04-20T11:05:52.556" v="0"/>
          <pc:sldLayoutMkLst>
            <pc:docMk/>
            <pc:sldMasterMk cId="3277669034" sldId="2147483825"/>
            <pc:sldLayoutMk cId="1249958497" sldId="2147483719"/>
          </pc:sldLayoutMkLst>
        </pc:sldLayoutChg>
        <pc:sldLayoutChg chg="replId">
          <pc:chgData name="Baker, Emily (STFC,DL,AST)" userId="S::emily.baker@stfc.ac.uk::cd63b128-5bbb-4867-bad5-e2b99d3ce767" providerId="AD" clId="Web-{0ECEC635-EDC1-686E-83E3-19EDD785478F}" dt="2021-04-20T11:05:52.556" v="0"/>
          <pc:sldLayoutMkLst>
            <pc:docMk/>
            <pc:sldMasterMk cId="3277669034" sldId="2147483825"/>
            <pc:sldLayoutMk cId="312318148" sldId="2147483720"/>
          </pc:sldLayoutMkLst>
        </pc:sldLayoutChg>
        <pc:sldLayoutChg chg="replId">
          <pc:chgData name="Baker, Emily (STFC,DL,AST)" userId="S::emily.baker@stfc.ac.uk::cd63b128-5bbb-4867-bad5-e2b99d3ce767" providerId="AD" clId="Web-{0ECEC635-EDC1-686E-83E3-19EDD785478F}" dt="2021-04-20T11:05:52.556" v="0"/>
          <pc:sldLayoutMkLst>
            <pc:docMk/>
            <pc:sldMasterMk cId="3277669034" sldId="2147483825"/>
            <pc:sldLayoutMk cId="2221673121" sldId="2147483721"/>
          </pc:sldLayoutMkLst>
        </pc:sldLayoutChg>
        <pc:sldLayoutChg chg="replId">
          <pc:chgData name="Baker, Emily (STFC,DL,AST)" userId="S::emily.baker@stfc.ac.uk::cd63b128-5bbb-4867-bad5-e2b99d3ce767" providerId="AD" clId="Web-{0ECEC635-EDC1-686E-83E3-19EDD785478F}" dt="2021-04-20T11:05:52.556" v="0"/>
          <pc:sldLayoutMkLst>
            <pc:docMk/>
            <pc:sldMasterMk cId="3277669034" sldId="2147483825"/>
            <pc:sldLayoutMk cId="1111380074" sldId="2147483722"/>
          </pc:sldLayoutMkLst>
        </pc:sldLayoutChg>
        <pc:sldLayoutChg chg="replId">
          <pc:chgData name="Baker, Emily (STFC,DL,AST)" userId="S::emily.baker@stfc.ac.uk::cd63b128-5bbb-4867-bad5-e2b99d3ce767" providerId="AD" clId="Web-{0ECEC635-EDC1-686E-83E3-19EDD785478F}" dt="2021-04-20T11:05:52.556" v="0"/>
          <pc:sldLayoutMkLst>
            <pc:docMk/>
            <pc:sldMasterMk cId="3277669034" sldId="2147483825"/>
            <pc:sldLayoutMk cId="1744664704" sldId="2147483723"/>
          </pc:sldLayoutMkLst>
        </pc:sldLayoutChg>
        <pc:sldLayoutChg chg="replId">
          <pc:chgData name="Baker, Emily (STFC,DL,AST)" userId="S::emily.baker@stfc.ac.uk::cd63b128-5bbb-4867-bad5-e2b99d3ce767" providerId="AD" clId="Web-{0ECEC635-EDC1-686E-83E3-19EDD785478F}" dt="2021-04-20T11:05:52.556" v="0"/>
          <pc:sldLayoutMkLst>
            <pc:docMk/>
            <pc:sldMasterMk cId="3277669034" sldId="2147483825"/>
            <pc:sldLayoutMk cId="1448429915" sldId="2147483724"/>
          </pc:sldLayoutMkLst>
        </pc:sldLayoutChg>
        <pc:sldLayoutChg chg="replId">
          <pc:chgData name="Baker, Emily (STFC,DL,AST)" userId="S::emily.baker@stfc.ac.uk::cd63b128-5bbb-4867-bad5-e2b99d3ce767" providerId="AD" clId="Web-{0ECEC635-EDC1-686E-83E3-19EDD785478F}" dt="2021-04-20T11:05:52.556" v="0"/>
          <pc:sldLayoutMkLst>
            <pc:docMk/>
            <pc:sldMasterMk cId="3277669034" sldId="2147483825"/>
            <pc:sldLayoutMk cId="644890088" sldId="2147483725"/>
          </pc:sldLayoutMkLst>
        </pc:sldLayoutChg>
      </pc:sldMasterChg>
      <pc:sldMasterChg chg="add addSldLayout">
        <pc:chgData name="Baker, Emily (STFC,DL,AST)" userId="S::emily.baker@stfc.ac.uk::cd63b128-5bbb-4867-bad5-e2b99d3ce767" providerId="AD" clId="Web-{0ECEC635-EDC1-686E-83E3-19EDD785478F}" dt="2021-04-20T11:05:52.556" v="0"/>
        <pc:sldMasterMkLst>
          <pc:docMk/>
          <pc:sldMasterMk cId="967685184" sldId="2147483826"/>
        </pc:sldMasterMkLst>
        <pc:sldLayoutChg chg="add">
          <pc:chgData name="Baker, Emily (STFC,DL,AST)" userId="S::emily.baker@stfc.ac.uk::cd63b128-5bbb-4867-bad5-e2b99d3ce767" providerId="AD" clId="Web-{0ECEC635-EDC1-686E-83E3-19EDD785478F}" dt="2021-04-20T11:05:52.556" v="0"/>
          <pc:sldLayoutMkLst>
            <pc:docMk/>
            <pc:sldMasterMk cId="967685184" sldId="2147483826"/>
            <pc:sldLayoutMk cId="2985277991" sldId="2147483690"/>
          </pc:sldLayoutMkLst>
        </pc:sldLayoutChg>
        <pc:sldLayoutChg chg="add">
          <pc:chgData name="Baker, Emily (STFC,DL,AST)" userId="S::emily.baker@stfc.ac.uk::cd63b128-5bbb-4867-bad5-e2b99d3ce767" providerId="AD" clId="Web-{0ECEC635-EDC1-686E-83E3-19EDD785478F}" dt="2021-04-20T11:05:52.556" v="0"/>
          <pc:sldLayoutMkLst>
            <pc:docMk/>
            <pc:sldMasterMk cId="967685184" sldId="2147483826"/>
            <pc:sldLayoutMk cId="3600670342" sldId="2147483692"/>
          </pc:sldLayoutMkLst>
        </pc:sldLayoutChg>
        <pc:sldLayoutChg chg="add">
          <pc:chgData name="Baker, Emily (STFC,DL,AST)" userId="S::emily.baker@stfc.ac.uk::cd63b128-5bbb-4867-bad5-e2b99d3ce767" providerId="AD" clId="Web-{0ECEC635-EDC1-686E-83E3-19EDD785478F}" dt="2021-04-20T11:05:52.556" v="0"/>
          <pc:sldLayoutMkLst>
            <pc:docMk/>
            <pc:sldMasterMk cId="967685184" sldId="2147483826"/>
            <pc:sldLayoutMk cId="3510161474" sldId="2147483699"/>
          </pc:sldLayoutMkLst>
        </pc:sldLayoutChg>
        <pc:sldLayoutChg chg="add">
          <pc:chgData name="Baker, Emily (STFC,DL,AST)" userId="S::emily.baker@stfc.ac.uk::cd63b128-5bbb-4867-bad5-e2b99d3ce767" providerId="AD" clId="Web-{0ECEC635-EDC1-686E-83E3-19EDD785478F}" dt="2021-04-20T11:05:52.556" v="0"/>
          <pc:sldLayoutMkLst>
            <pc:docMk/>
            <pc:sldMasterMk cId="967685184" sldId="2147483826"/>
            <pc:sldLayoutMk cId="229370617" sldId="2147483827"/>
          </pc:sldLayoutMkLst>
        </pc:sldLayoutChg>
        <pc:sldLayoutChg chg="add">
          <pc:chgData name="Baker, Emily (STFC,DL,AST)" userId="S::emily.baker@stfc.ac.uk::cd63b128-5bbb-4867-bad5-e2b99d3ce767" providerId="AD" clId="Web-{0ECEC635-EDC1-686E-83E3-19EDD785478F}" dt="2021-04-20T11:05:52.556" v="0"/>
          <pc:sldLayoutMkLst>
            <pc:docMk/>
            <pc:sldMasterMk cId="967685184" sldId="2147483826"/>
            <pc:sldLayoutMk cId="2023929089" sldId="2147483828"/>
          </pc:sldLayoutMkLst>
        </pc:sldLayoutChg>
        <pc:sldLayoutChg chg="add">
          <pc:chgData name="Baker, Emily (STFC,DL,AST)" userId="S::emily.baker@stfc.ac.uk::cd63b128-5bbb-4867-bad5-e2b99d3ce767" providerId="AD" clId="Web-{0ECEC635-EDC1-686E-83E3-19EDD785478F}" dt="2021-04-20T11:05:52.556" v="0"/>
          <pc:sldLayoutMkLst>
            <pc:docMk/>
            <pc:sldMasterMk cId="967685184" sldId="2147483826"/>
            <pc:sldLayoutMk cId="4118998753" sldId="2147483829"/>
          </pc:sldLayoutMkLst>
        </pc:sldLayoutChg>
        <pc:sldLayoutChg chg="add">
          <pc:chgData name="Baker, Emily (STFC,DL,AST)" userId="S::emily.baker@stfc.ac.uk::cd63b128-5bbb-4867-bad5-e2b99d3ce767" providerId="AD" clId="Web-{0ECEC635-EDC1-686E-83E3-19EDD785478F}" dt="2021-04-20T11:05:52.556" v="0"/>
          <pc:sldLayoutMkLst>
            <pc:docMk/>
            <pc:sldMasterMk cId="967685184" sldId="2147483826"/>
            <pc:sldLayoutMk cId="1594672914" sldId="2147483830"/>
          </pc:sldLayoutMkLst>
        </pc:sldLayoutChg>
        <pc:sldLayoutChg chg="add">
          <pc:chgData name="Baker, Emily (STFC,DL,AST)" userId="S::emily.baker@stfc.ac.uk::cd63b128-5bbb-4867-bad5-e2b99d3ce767" providerId="AD" clId="Web-{0ECEC635-EDC1-686E-83E3-19EDD785478F}" dt="2021-04-20T11:05:52.556" v="0"/>
          <pc:sldLayoutMkLst>
            <pc:docMk/>
            <pc:sldMasterMk cId="967685184" sldId="2147483826"/>
            <pc:sldLayoutMk cId="384870788" sldId="2147483831"/>
          </pc:sldLayoutMkLst>
        </pc:sldLayoutChg>
        <pc:sldLayoutChg chg="add">
          <pc:chgData name="Baker, Emily (STFC,DL,AST)" userId="S::emily.baker@stfc.ac.uk::cd63b128-5bbb-4867-bad5-e2b99d3ce767" providerId="AD" clId="Web-{0ECEC635-EDC1-686E-83E3-19EDD785478F}" dt="2021-04-20T11:05:52.556" v="0"/>
          <pc:sldLayoutMkLst>
            <pc:docMk/>
            <pc:sldMasterMk cId="967685184" sldId="2147483826"/>
            <pc:sldLayoutMk cId="3918961846" sldId="2147483832"/>
          </pc:sldLayoutMkLst>
        </pc:sldLayoutChg>
        <pc:sldLayoutChg chg="add">
          <pc:chgData name="Baker, Emily (STFC,DL,AST)" userId="S::emily.baker@stfc.ac.uk::cd63b128-5bbb-4867-bad5-e2b99d3ce767" providerId="AD" clId="Web-{0ECEC635-EDC1-686E-83E3-19EDD785478F}" dt="2021-04-20T11:05:52.556" v="0"/>
          <pc:sldLayoutMkLst>
            <pc:docMk/>
            <pc:sldMasterMk cId="967685184" sldId="2147483826"/>
            <pc:sldLayoutMk cId="3995455946" sldId="2147483833"/>
          </pc:sldLayoutMkLst>
        </pc:sldLayoutChg>
        <pc:sldLayoutChg chg="add">
          <pc:chgData name="Baker, Emily (STFC,DL,AST)" userId="S::emily.baker@stfc.ac.uk::cd63b128-5bbb-4867-bad5-e2b99d3ce767" providerId="AD" clId="Web-{0ECEC635-EDC1-686E-83E3-19EDD785478F}" dt="2021-04-20T11:05:52.556" v="0"/>
          <pc:sldLayoutMkLst>
            <pc:docMk/>
            <pc:sldMasterMk cId="967685184" sldId="2147483826"/>
            <pc:sldLayoutMk cId="818596691" sldId="2147483834"/>
          </pc:sldLayoutMkLst>
        </pc:sldLayoutChg>
        <pc:sldLayoutChg chg="add">
          <pc:chgData name="Baker, Emily (STFC,DL,AST)" userId="S::emily.baker@stfc.ac.uk::cd63b128-5bbb-4867-bad5-e2b99d3ce767" providerId="AD" clId="Web-{0ECEC635-EDC1-686E-83E3-19EDD785478F}" dt="2021-04-20T11:05:52.556" v="0"/>
          <pc:sldLayoutMkLst>
            <pc:docMk/>
            <pc:sldMasterMk cId="967685184" sldId="2147483826"/>
            <pc:sldLayoutMk cId="1749145785" sldId="2147483835"/>
          </pc:sldLayoutMkLst>
        </pc:sldLayoutChg>
      </pc:sldMasterChg>
    </pc:docChg>
  </pc:docChgLst>
  <pc:docChgLst>
    <pc:chgData name="Baker, Emily (STFC,DL,AST)" userId="S::emily.baker@stfc.ac.uk::cd63b128-5bbb-4867-bad5-e2b99d3ce767" providerId="AD" clId="Web-{17408077-CA70-59DE-6DCD-46BDD2E439BF}"/>
    <pc:docChg chg="delSld modSld">
      <pc:chgData name="Baker, Emily (STFC,DL,AST)" userId="S::emily.baker@stfc.ac.uk::cd63b128-5bbb-4867-bad5-e2b99d3ce767" providerId="AD" clId="Web-{17408077-CA70-59DE-6DCD-46BDD2E439BF}" dt="2022-05-03T07:41:50.055" v="40"/>
      <pc:docMkLst>
        <pc:docMk/>
      </pc:docMkLst>
      <pc:sldChg chg="modSp">
        <pc:chgData name="Baker, Emily (STFC,DL,AST)" userId="S::emily.baker@stfc.ac.uk::cd63b128-5bbb-4867-bad5-e2b99d3ce767" providerId="AD" clId="Web-{17408077-CA70-59DE-6DCD-46BDD2E439BF}" dt="2022-05-03T07:41:23.351" v="4" actId="20577"/>
        <pc:sldMkLst>
          <pc:docMk/>
          <pc:sldMk cId="3224382533" sldId="257"/>
        </pc:sldMkLst>
        <pc:spChg chg="mod">
          <ac:chgData name="Baker, Emily (STFC,DL,AST)" userId="S::emily.baker@stfc.ac.uk::cd63b128-5bbb-4867-bad5-e2b99d3ce767" providerId="AD" clId="Web-{17408077-CA70-59DE-6DCD-46BDD2E439BF}" dt="2022-05-03T07:41:23.351" v="4" actId="20577"/>
          <ac:spMkLst>
            <pc:docMk/>
            <pc:sldMk cId="3224382533" sldId="257"/>
            <ac:spMk id="12" creationId="{00000000-0000-0000-0000-000000000000}"/>
          </ac:spMkLst>
        </pc:spChg>
      </pc:sldChg>
      <pc:sldChg chg="del">
        <pc:chgData name="Baker, Emily (STFC,DL,AST)" userId="S::emily.baker@stfc.ac.uk::cd63b128-5bbb-4867-bad5-e2b99d3ce767" providerId="AD" clId="Web-{17408077-CA70-59DE-6DCD-46BDD2E439BF}" dt="2022-05-03T07:41:50.055" v="40"/>
        <pc:sldMkLst>
          <pc:docMk/>
          <pc:sldMk cId="3188145418" sldId="260"/>
        </pc:sldMkLst>
      </pc:sldChg>
      <pc:sldChg chg="modSp">
        <pc:chgData name="Baker, Emily (STFC,DL,AST)" userId="S::emily.baker@stfc.ac.uk::cd63b128-5bbb-4867-bad5-e2b99d3ce767" providerId="AD" clId="Web-{17408077-CA70-59DE-6DCD-46BDD2E439BF}" dt="2022-05-03T07:41:33.555" v="9" actId="20577"/>
        <pc:sldMkLst>
          <pc:docMk/>
          <pc:sldMk cId="3667547723" sldId="311"/>
        </pc:sldMkLst>
        <pc:spChg chg="mod">
          <ac:chgData name="Baker, Emily (STFC,DL,AST)" userId="S::emily.baker@stfc.ac.uk::cd63b128-5bbb-4867-bad5-e2b99d3ce767" providerId="AD" clId="Web-{17408077-CA70-59DE-6DCD-46BDD2E439BF}" dt="2022-05-03T07:41:33.555" v="9" actId="20577"/>
          <ac:spMkLst>
            <pc:docMk/>
            <pc:sldMk cId="3667547723" sldId="311"/>
            <ac:spMk id="16" creationId="{2422DBB9-7747-7041-8E78-C517CE8075C9}"/>
          </ac:spMkLst>
        </pc:spChg>
      </pc:sldChg>
      <pc:sldChg chg="del">
        <pc:chgData name="Baker, Emily (STFC,DL,AST)" userId="S::emily.baker@stfc.ac.uk::cd63b128-5bbb-4867-bad5-e2b99d3ce767" providerId="AD" clId="Web-{17408077-CA70-59DE-6DCD-46BDD2E439BF}" dt="2022-05-03T07:41:45.727" v="26"/>
        <pc:sldMkLst>
          <pc:docMk/>
          <pc:sldMk cId="3940342436" sldId="313"/>
        </pc:sldMkLst>
      </pc:sldChg>
      <pc:sldChg chg="del">
        <pc:chgData name="Baker, Emily (STFC,DL,AST)" userId="S::emily.baker@stfc.ac.uk::cd63b128-5bbb-4867-bad5-e2b99d3ce767" providerId="AD" clId="Web-{17408077-CA70-59DE-6DCD-46BDD2E439BF}" dt="2022-05-03T07:41:45.727" v="25"/>
        <pc:sldMkLst>
          <pc:docMk/>
          <pc:sldMk cId="1252323468" sldId="314"/>
        </pc:sldMkLst>
      </pc:sldChg>
      <pc:sldChg chg="del">
        <pc:chgData name="Baker, Emily (STFC,DL,AST)" userId="S::emily.baker@stfc.ac.uk::cd63b128-5bbb-4867-bad5-e2b99d3ce767" providerId="AD" clId="Web-{17408077-CA70-59DE-6DCD-46BDD2E439BF}" dt="2022-05-03T07:41:45.742" v="36"/>
        <pc:sldMkLst>
          <pc:docMk/>
          <pc:sldMk cId="3451872943" sldId="315"/>
        </pc:sldMkLst>
      </pc:sldChg>
      <pc:sldChg chg="del">
        <pc:chgData name="Baker, Emily (STFC,DL,AST)" userId="S::emily.baker@stfc.ac.uk::cd63b128-5bbb-4867-bad5-e2b99d3ce767" providerId="AD" clId="Web-{17408077-CA70-59DE-6DCD-46BDD2E439BF}" dt="2022-05-03T07:41:45.742" v="32"/>
        <pc:sldMkLst>
          <pc:docMk/>
          <pc:sldMk cId="1188719341" sldId="316"/>
        </pc:sldMkLst>
      </pc:sldChg>
      <pc:sldChg chg="del">
        <pc:chgData name="Baker, Emily (STFC,DL,AST)" userId="S::emily.baker@stfc.ac.uk::cd63b128-5bbb-4867-bad5-e2b99d3ce767" providerId="AD" clId="Web-{17408077-CA70-59DE-6DCD-46BDD2E439BF}" dt="2022-05-03T07:41:45.727" v="18"/>
        <pc:sldMkLst>
          <pc:docMk/>
          <pc:sldMk cId="940635211" sldId="317"/>
        </pc:sldMkLst>
      </pc:sldChg>
      <pc:sldChg chg="del">
        <pc:chgData name="Baker, Emily (STFC,DL,AST)" userId="S::emily.baker@stfc.ac.uk::cd63b128-5bbb-4867-bad5-e2b99d3ce767" providerId="AD" clId="Web-{17408077-CA70-59DE-6DCD-46BDD2E439BF}" dt="2022-05-03T07:41:45.727" v="16"/>
        <pc:sldMkLst>
          <pc:docMk/>
          <pc:sldMk cId="2026124230" sldId="318"/>
        </pc:sldMkLst>
      </pc:sldChg>
      <pc:sldChg chg="del">
        <pc:chgData name="Baker, Emily (STFC,DL,AST)" userId="S::emily.baker@stfc.ac.uk::cd63b128-5bbb-4867-bad5-e2b99d3ce767" providerId="AD" clId="Web-{17408077-CA70-59DE-6DCD-46BDD2E439BF}" dt="2022-05-03T07:41:45.727" v="17"/>
        <pc:sldMkLst>
          <pc:docMk/>
          <pc:sldMk cId="2343785377" sldId="319"/>
        </pc:sldMkLst>
      </pc:sldChg>
      <pc:sldChg chg="del">
        <pc:chgData name="Baker, Emily (STFC,DL,AST)" userId="S::emily.baker@stfc.ac.uk::cd63b128-5bbb-4867-bad5-e2b99d3ce767" providerId="AD" clId="Web-{17408077-CA70-59DE-6DCD-46BDD2E439BF}" dt="2022-05-03T07:41:45.727" v="15"/>
        <pc:sldMkLst>
          <pc:docMk/>
          <pc:sldMk cId="3168764293" sldId="320"/>
        </pc:sldMkLst>
      </pc:sldChg>
      <pc:sldChg chg="del">
        <pc:chgData name="Baker, Emily (STFC,DL,AST)" userId="S::emily.baker@stfc.ac.uk::cd63b128-5bbb-4867-bad5-e2b99d3ce767" providerId="AD" clId="Web-{17408077-CA70-59DE-6DCD-46BDD2E439BF}" dt="2022-05-03T07:41:45.727" v="14"/>
        <pc:sldMkLst>
          <pc:docMk/>
          <pc:sldMk cId="414335911" sldId="321"/>
        </pc:sldMkLst>
      </pc:sldChg>
      <pc:sldChg chg="del">
        <pc:chgData name="Baker, Emily (STFC,DL,AST)" userId="S::emily.baker@stfc.ac.uk::cd63b128-5bbb-4867-bad5-e2b99d3ce767" providerId="AD" clId="Web-{17408077-CA70-59DE-6DCD-46BDD2E439BF}" dt="2022-05-03T07:41:45.711" v="13"/>
        <pc:sldMkLst>
          <pc:docMk/>
          <pc:sldMk cId="404392108" sldId="322"/>
        </pc:sldMkLst>
      </pc:sldChg>
      <pc:sldChg chg="del">
        <pc:chgData name="Baker, Emily (STFC,DL,AST)" userId="S::emily.baker@stfc.ac.uk::cd63b128-5bbb-4867-bad5-e2b99d3ce767" providerId="AD" clId="Web-{17408077-CA70-59DE-6DCD-46BDD2E439BF}" dt="2022-05-03T07:41:45.711" v="11"/>
        <pc:sldMkLst>
          <pc:docMk/>
          <pc:sldMk cId="1294963581" sldId="323"/>
        </pc:sldMkLst>
      </pc:sldChg>
      <pc:sldChg chg="del">
        <pc:chgData name="Baker, Emily (STFC,DL,AST)" userId="S::emily.baker@stfc.ac.uk::cd63b128-5bbb-4867-bad5-e2b99d3ce767" providerId="AD" clId="Web-{17408077-CA70-59DE-6DCD-46BDD2E439BF}" dt="2022-05-03T07:41:50.055" v="38"/>
        <pc:sldMkLst>
          <pc:docMk/>
          <pc:sldMk cId="3070469590" sldId="324"/>
        </pc:sldMkLst>
      </pc:sldChg>
      <pc:sldChg chg="del">
        <pc:chgData name="Baker, Emily (STFC,DL,AST)" userId="S::emily.baker@stfc.ac.uk::cd63b128-5bbb-4867-bad5-e2b99d3ce767" providerId="AD" clId="Web-{17408077-CA70-59DE-6DCD-46BDD2E439BF}" dt="2022-05-03T07:41:50.055" v="37"/>
        <pc:sldMkLst>
          <pc:docMk/>
          <pc:sldMk cId="1729249298" sldId="325"/>
        </pc:sldMkLst>
      </pc:sldChg>
      <pc:sldChg chg="del">
        <pc:chgData name="Baker, Emily (STFC,DL,AST)" userId="S::emily.baker@stfc.ac.uk::cd63b128-5bbb-4867-bad5-e2b99d3ce767" providerId="AD" clId="Web-{17408077-CA70-59DE-6DCD-46BDD2E439BF}" dt="2022-05-03T07:41:45.742" v="35"/>
        <pc:sldMkLst>
          <pc:docMk/>
          <pc:sldMk cId="3352436964" sldId="326"/>
        </pc:sldMkLst>
      </pc:sldChg>
      <pc:sldChg chg="del">
        <pc:chgData name="Baker, Emily (STFC,DL,AST)" userId="S::emily.baker@stfc.ac.uk::cd63b128-5bbb-4867-bad5-e2b99d3ce767" providerId="AD" clId="Web-{17408077-CA70-59DE-6DCD-46BDD2E439BF}" dt="2022-05-03T07:41:45.742" v="34"/>
        <pc:sldMkLst>
          <pc:docMk/>
          <pc:sldMk cId="839046109" sldId="327"/>
        </pc:sldMkLst>
      </pc:sldChg>
      <pc:sldChg chg="del">
        <pc:chgData name="Baker, Emily (STFC,DL,AST)" userId="S::emily.baker@stfc.ac.uk::cd63b128-5bbb-4867-bad5-e2b99d3ce767" providerId="AD" clId="Web-{17408077-CA70-59DE-6DCD-46BDD2E439BF}" dt="2022-05-03T07:41:45.742" v="33"/>
        <pc:sldMkLst>
          <pc:docMk/>
          <pc:sldMk cId="3852883531" sldId="328"/>
        </pc:sldMkLst>
      </pc:sldChg>
      <pc:sldChg chg="del">
        <pc:chgData name="Baker, Emily (STFC,DL,AST)" userId="S::emily.baker@stfc.ac.uk::cd63b128-5bbb-4867-bad5-e2b99d3ce767" providerId="AD" clId="Web-{17408077-CA70-59DE-6DCD-46BDD2E439BF}" dt="2022-05-03T07:41:45.742" v="29"/>
        <pc:sldMkLst>
          <pc:docMk/>
          <pc:sldMk cId="299999009" sldId="329"/>
        </pc:sldMkLst>
      </pc:sldChg>
      <pc:sldChg chg="del">
        <pc:chgData name="Baker, Emily (STFC,DL,AST)" userId="S::emily.baker@stfc.ac.uk::cd63b128-5bbb-4867-bad5-e2b99d3ce767" providerId="AD" clId="Web-{17408077-CA70-59DE-6DCD-46BDD2E439BF}" dt="2022-05-03T07:41:45.742" v="30"/>
        <pc:sldMkLst>
          <pc:docMk/>
          <pc:sldMk cId="3102053804" sldId="330"/>
        </pc:sldMkLst>
      </pc:sldChg>
      <pc:sldChg chg="del">
        <pc:chgData name="Baker, Emily (STFC,DL,AST)" userId="S::emily.baker@stfc.ac.uk::cd63b128-5bbb-4867-bad5-e2b99d3ce767" providerId="AD" clId="Web-{17408077-CA70-59DE-6DCD-46BDD2E439BF}" dt="2022-05-03T07:41:45.742" v="31"/>
        <pc:sldMkLst>
          <pc:docMk/>
          <pc:sldMk cId="3245697912" sldId="331"/>
        </pc:sldMkLst>
      </pc:sldChg>
      <pc:sldChg chg="del">
        <pc:chgData name="Baker, Emily (STFC,DL,AST)" userId="S::emily.baker@stfc.ac.uk::cd63b128-5bbb-4867-bad5-e2b99d3ce767" providerId="AD" clId="Web-{17408077-CA70-59DE-6DCD-46BDD2E439BF}" dt="2022-05-03T07:41:45.727" v="27"/>
        <pc:sldMkLst>
          <pc:docMk/>
          <pc:sldMk cId="451888355" sldId="332"/>
        </pc:sldMkLst>
      </pc:sldChg>
      <pc:sldChg chg="del">
        <pc:chgData name="Baker, Emily (STFC,DL,AST)" userId="S::emily.baker@stfc.ac.uk::cd63b128-5bbb-4867-bad5-e2b99d3ce767" providerId="AD" clId="Web-{17408077-CA70-59DE-6DCD-46BDD2E439BF}" dt="2022-05-03T07:41:45.742" v="28"/>
        <pc:sldMkLst>
          <pc:docMk/>
          <pc:sldMk cId="3454400294" sldId="333"/>
        </pc:sldMkLst>
      </pc:sldChg>
      <pc:sldChg chg="del">
        <pc:chgData name="Baker, Emily (STFC,DL,AST)" userId="S::emily.baker@stfc.ac.uk::cd63b128-5bbb-4867-bad5-e2b99d3ce767" providerId="AD" clId="Web-{17408077-CA70-59DE-6DCD-46BDD2E439BF}" dt="2022-05-03T07:41:50.055" v="39"/>
        <pc:sldMkLst>
          <pc:docMk/>
          <pc:sldMk cId="1782207053" sldId="334"/>
        </pc:sldMkLst>
      </pc:sldChg>
      <pc:sldChg chg="del">
        <pc:chgData name="Baker, Emily (STFC,DL,AST)" userId="S::emily.baker@stfc.ac.uk::cd63b128-5bbb-4867-bad5-e2b99d3ce767" providerId="AD" clId="Web-{17408077-CA70-59DE-6DCD-46BDD2E439BF}" dt="2022-05-03T07:41:45.711" v="10"/>
        <pc:sldMkLst>
          <pc:docMk/>
          <pc:sldMk cId="4263357845" sldId="335"/>
        </pc:sldMkLst>
      </pc:sldChg>
      <pc:sldChg chg="del">
        <pc:chgData name="Baker, Emily (STFC,DL,AST)" userId="S::emily.baker@stfc.ac.uk::cd63b128-5bbb-4867-bad5-e2b99d3ce767" providerId="AD" clId="Web-{17408077-CA70-59DE-6DCD-46BDD2E439BF}" dt="2022-05-03T07:41:45.711" v="12"/>
        <pc:sldMkLst>
          <pc:docMk/>
          <pc:sldMk cId="4251581575" sldId="336"/>
        </pc:sldMkLst>
      </pc:sldChg>
      <pc:sldChg chg="del">
        <pc:chgData name="Baker, Emily (STFC,DL,AST)" userId="S::emily.baker@stfc.ac.uk::cd63b128-5bbb-4867-bad5-e2b99d3ce767" providerId="AD" clId="Web-{17408077-CA70-59DE-6DCD-46BDD2E439BF}" dt="2022-05-03T07:41:45.727" v="24"/>
        <pc:sldMkLst>
          <pc:docMk/>
          <pc:sldMk cId="3950918655" sldId="337"/>
        </pc:sldMkLst>
      </pc:sldChg>
      <pc:sldChg chg="del">
        <pc:chgData name="Baker, Emily (STFC,DL,AST)" userId="S::emily.baker@stfc.ac.uk::cd63b128-5bbb-4867-bad5-e2b99d3ce767" providerId="AD" clId="Web-{17408077-CA70-59DE-6DCD-46BDD2E439BF}" dt="2022-05-03T07:41:45.727" v="19"/>
        <pc:sldMkLst>
          <pc:docMk/>
          <pc:sldMk cId="195006273" sldId="338"/>
        </pc:sldMkLst>
      </pc:sldChg>
      <pc:sldChg chg="del">
        <pc:chgData name="Baker, Emily (STFC,DL,AST)" userId="S::emily.baker@stfc.ac.uk::cd63b128-5bbb-4867-bad5-e2b99d3ce767" providerId="AD" clId="Web-{17408077-CA70-59DE-6DCD-46BDD2E439BF}" dt="2022-05-03T07:41:45.727" v="20"/>
        <pc:sldMkLst>
          <pc:docMk/>
          <pc:sldMk cId="1402595190" sldId="339"/>
        </pc:sldMkLst>
      </pc:sldChg>
      <pc:sldChg chg="del">
        <pc:chgData name="Baker, Emily (STFC,DL,AST)" userId="S::emily.baker@stfc.ac.uk::cd63b128-5bbb-4867-bad5-e2b99d3ce767" providerId="AD" clId="Web-{17408077-CA70-59DE-6DCD-46BDD2E439BF}" dt="2022-05-03T07:41:45.727" v="21"/>
        <pc:sldMkLst>
          <pc:docMk/>
          <pc:sldMk cId="3149813932" sldId="341"/>
        </pc:sldMkLst>
      </pc:sldChg>
      <pc:sldChg chg="del">
        <pc:chgData name="Baker, Emily (STFC,DL,AST)" userId="S::emily.baker@stfc.ac.uk::cd63b128-5bbb-4867-bad5-e2b99d3ce767" providerId="AD" clId="Web-{17408077-CA70-59DE-6DCD-46BDD2E439BF}" dt="2022-05-03T07:41:45.727" v="22"/>
        <pc:sldMkLst>
          <pc:docMk/>
          <pc:sldMk cId="1191764529" sldId="342"/>
        </pc:sldMkLst>
      </pc:sldChg>
      <pc:sldChg chg="del">
        <pc:chgData name="Baker, Emily (STFC,DL,AST)" userId="S::emily.baker@stfc.ac.uk::cd63b128-5bbb-4867-bad5-e2b99d3ce767" providerId="AD" clId="Web-{17408077-CA70-59DE-6DCD-46BDD2E439BF}" dt="2022-05-03T07:41:45.727" v="23"/>
        <pc:sldMkLst>
          <pc:docMk/>
          <pc:sldMk cId="2089486215" sldId="343"/>
        </pc:sldMkLst>
      </pc:sldChg>
    </pc:docChg>
  </pc:docChgLst>
  <pc:docChgLst>
    <pc:chgData name="Clarke, Jim (STFC,DL,AST)" userId="S::jim.clarke@stfc.ac.uk::cfbc3bf2-f1c3-43b3-bd3d-aaf645717052" providerId="AD" clId="Web-{D6F4EEC8-E603-7119-5A0B-1AD8754C2942}"/>
    <pc:docChg chg="addSld delSld modSld">
      <pc:chgData name="Clarke, Jim (STFC,DL,AST)" userId="S::jim.clarke@stfc.ac.uk::cfbc3bf2-f1c3-43b3-bd3d-aaf645717052" providerId="AD" clId="Web-{D6F4EEC8-E603-7119-5A0B-1AD8754C2942}" dt="2021-11-08T16:28:10.221" v="226"/>
      <pc:docMkLst>
        <pc:docMk/>
      </pc:docMkLst>
      <pc:sldChg chg="addSp delSp modSp">
        <pc:chgData name="Clarke, Jim (STFC,DL,AST)" userId="S::jim.clarke@stfc.ac.uk::cfbc3bf2-f1c3-43b3-bd3d-aaf645717052" providerId="AD" clId="Web-{D6F4EEC8-E603-7119-5A0B-1AD8754C2942}" dt="2021-11-08T16:28:10.221" v="226"/>
        <pc:sldMkLst>
          <pc:docMk/>
          <pc:sldMk cId="3667547723" sldId="311"/>
        </pc:sldMkLst>
        <pc:spChg chg="mod">
          <ac:chgData name="Clarke, Jim (STFC,DL,AST)" userId="S::jim.clarke@stfc.ac.uk::cfbc3bf2-f1c3-43b3-bd3d-aaf645717052" providerId="AD" clId="Web-{D6F4EEC8-E603-7119-5A0B-1AD8754C2942}" dt="2021-11-08T16:25:58.594" v="198" actId="20577"/>
          <ac:spMkLst>
            <pc:docMk/>
            <pc:sldMk cId="3667547723" sldId="311"/>
            <ac:spMk id="16" creationId="{2422DBB9-7747-7041-8E78-C517CE8075C9}"/>
          </ac:spMkLst>
        </pc:spChg>
        <pc:picChg chg="add del mod">
          <ac:chgData name="Clarke, Jim (STFC,DL,AST)" userId="S::jim.clarke@stfc.ac.uk::cfbc3bf2-f1c3-43b3-bd3d-aaf645717052" providerId="AD" clId="Web-{D6F4EEC8-E603-7119-5A0B-1AD8754C2942}" dt="2021-11-08T16:28:10.221" v="226"/>
          <ac:picMkLst>
            <pc:docMk/>
            <pc:sldMk cId="3667547723" sldId="311"/>
            <ac:picMk id="3" creationId="{4DDCDAF1-EFCC-4C84-AED8-0AB1257B45BB}"/>
          </ac:picMkLst>
        </pc:picChg>
      </pc:sldChg>
      <pc:sldChg chg="modSp">
        <pc:chgData name="Clarke, Jim (STFC,DL,AST)" userId="S::jim.clarke@stfc.ac.uk::cfbc3bf2-f1c3-43b3-bd3d-aaf645717052" providerId="AD" clId="Web-{D6F4EEC8-E603-7119-5A0B-1AD8754C2942}" dt="2021-11-08T16:27:03.626" v="224" actId="20577"/>
        <pc:sldMkLst>
          <pc:docMk/>
          <pc:sldMk cId="2803321705" sldId="363"/>
        </pc:sldMkLst>
        <pc:spChg chg="mod">
          <ac:chgData name="Clarke, Jim (STFC,DL,AST)" userId="S::jim.clarke@stfc.ac.uk::cfbc3bf2-f1c3-43b3-bd3d-aaf645717052" providerId="AD" clId="Web-{D6F4EEC8-E603-7119-5A0B-1AD8754C2942}" dt="2021-11-08T16:27:03.626" v="224" actId="20577"/>
          <ac:spMkLst>
            <pc:docMk/>
            <pc:sldMk cId="2803321705" sldId="363"/>
            <ac:spMk id="3" creationId="{00000000-0000-0000-0000-000000000000}"/>
          </ac:spMkLst>
        </pc:spChg>
      </pc:sldChg>
      <pc:sldChg chg="delSp modSp add replId">
        <pc:chgData name="Clarke, Jim (STFC,DL,AST)" userId="S::jim.clarke@stfc.ac.uk::cfbc3bf2-f1c3-43b3-bd3d-aaf645717052" providerId="AD" clId="Web-{D6F4EEC8-E603-7119-5A0B-1AD8754C2942}" dt="2021-11-08T16:24:53.624" v="192" actId="20577"/>
        <pc:sldMkLst>
          <pc:docMk/>
          <pc:sldMk cId="637103597" sldId="366"/>
        </pc:sldMkLst>
        <pc:spChg chg="mod">
          <ac:chgData name="Clarke, Jim (STFC,DL,AST)" userId="S::jim.clarke@stfc.ac.uk::cfbc3bf2-f1c3-43b3-bd3d-aaf645717052" providerId="AD" clId="Web-{D6F4EEC8-E603-7119-5A0B-1AD8754C2942}" dt="2021-11-08T16:17:50.788" v="18" actId="20577"/>
          <ac:spMkLst>
            <pc:docMk/>
            <pc:sldMk cId="637103597" sldId="366"/>
            <ac:spMk id="2" creationId="{68DF2DAB-537D-4AF4-B404-F7539B9A8D67}"/>
          </ac:spMkLst>
        </pc:spChg>
        <pc:spChg chg="mod">
          <ac:chgData name="Clarke, Jim (STFC,DL,AST)" userId="S::jim.clarke@stfc.ac.uk::cfbc3bf2-f1c3-43b3-bd3d-aaf645717052" providerId="AD" clId="Web-{D6F4EEC8-E603-7119-5A0B-1AD8754C2942}" dt="2021-11-08T16:24:53.624" v="192" actId="20577"/>
          <ac:spMkLst>
            <pc:docMk/>
            <pc:sldMk cId="637103597" sldId="366"/>
            <ac:spMk id="4" creationId="{0C8FB8C6-4EE4-4237-8561-0D73A641DB38}"/>
          </ac:spMkLst>
        </pc:spChg>
        <pc:spChg chg="del">
          <ac:chgData name="Clarke, Jim (STFC,DL,AST)" userId="S::jim.clarke@stfc.ac.uk::cfbc3bf2-f1c3-43b3-bd3d-aaf645717052" providerId="AD" clId="Web-{D6F4EEC8-E603-7119-5A0B-1AD8754C2942}" dt="2021-11-08T16:18:01.116" v="20"/>
          <ac:spMkLst>
            <pc:docMk/>
            <pc:sldMk cId="637103597" sldId="366"/>
            <ac:spMk id="5" creationId="{AAB3FA7F-8F02-4BD5-AFDD-12DF23774FC1}"/>
          </ac:spMkLst>
        </pc:spChg>
        <pc:picChg chg="del">
          <ac:chgData name="Clarke, Jim (STFC,DL,AST)" userId="S::jim.clarke@stfc.ac.uk::cfbc3bf2-f1c3-43b3-bd3d-aaf645717052" providerId="AD" clId="Web-{D6F4EEC8-E603-7119-5A0B-1AD8754C2942}" dt="2021-11-08T16:17:53.522" v="19"/>
          <ac:picMkLst>
            <pc:docMk/>
            <pc:sldMk cId="637103597" sldId="366"/>
            <ac:picMk id="1032" creationId="{6C2C4F78-BDC8-4036-AF88-68557EE92FD6}"/>
          </ac:picMkLst>
        </pc:picChg>
      </pc:sldChg>
      <pc:sldChg chg="new del">
        <pc:chgData name="Clarke, Jim (STFC,DL,AST)" userId="S::jim.clarke@stfc.ac.uk::cfbc3bf2-f1c3-43b3-bd3d-aaf645717052" providerId="AD" clId="Web-{D6F4EEC8-E603-7119-5A0B-1AD8754C2942}" dt="2021-11-08T16:17:30.162" v="10"/>
        <pc:sldMkLst>
          <pc:docMk/>
          <pc:sldMk cId="3782897522" sldId="366"/>
        </pc:sldMkLst>
      </pc:sldChg>
    </pc:docChg>
  </pc:docChgLst>
  <pc:docChgLst>
    <pc:chgData name="Baker, Emily (STFC,DL,AST)" userId="S::emily.baker@stfc.ac.uk::cd63b128-5bbb-4867-bad5-e2b99d3ce767" providerId="AD" clId="Web-{775A8F3A-D766-1169-CF3C-67C71E39B3A9}"/>
    <pc:docChg chg="delSld modSld">
      <pc:chgData name="Baker, Emily (STFC,DL,AST)" userId="S::emily.baker@stfc.ac.uk::cd63b128-5bbb-4867-bad5-e2b99d3ce767" providerId="AD" clId="Web-{775A8F3A-D766-1169-CF3C-67C71E39B3A9}" dt="2021-12-06T11:16:33.815" v="23"/>
      <pc:docMkLst>
        <pc:docMk/>
      </pc:docMkLst>
      <pc:sldChg chg="modSp">
        <pc:chgData name="Baker, Emily (STFC,DL,AST)" userId="S::emily.baker@stfc.ac.uk::cd63b128-5bbb-4867-bad5-e2b99d3ce767" providerId="AD" clId="Web-{775A8F3A-D766-1169-CF3C-67C71E39B3A9}" dt="2021-12-06T11:16:05.627" v="7" actId="20577"/>
        <pc:sldMkLst>
          <pc:docMk/>
          <pc:sldMk cId="3224382533" sldId="257"/>
        </pc:sldMkLst>
        <pc:spChg chg="mod">
          <ac:chgData name="Baker, Emily (STFC,DL,AST)" userId="S::emily.baker@stfc.ac.uk::cd63b128-5bbb-4867-bad5-e2b99d3ce767" providerId="AD" clId="Web-{775A8F3A-D766-1169-CF3C-67C71E39B3A9}" dt="2021-12-06T11:16:05.627" v="7" actId="20577"/>
          <ac:spMkLst>
            <pc:docMk/>
            <pc:sldMk cId="3224382533" sldId="257"/>
            <ac:spMk id="12" creationId="{00000000-0000-0000-0000-000000000000}"/>
          </ac:spMkLst>
        </pc:spChg>
      </pc:sldChg>
      <pc:sldChg chg="modSp">
        <pc:chgData name="Baker, Emily (STFC,DL,AST)" userId="S::emily.baker@stfc.ac.uk::cd63b128-5bbb-4867-bad5-e2b99d3ce767" providerId="AD" clId="Web-{775A8F3A-D766-1169-CF3C-67C71E39B3A9}" dt="2021-12-06T11:16:30.987" v="21" actId="20577"/>
        <pc:sldMkLst>
          <pc:docMk/>
          <pc:sldMk cId="3667547723" sldId="311"/>
        </pc:sldMkLst>
        <pc:spChg chg="mod">
          <ac:chgData name="Baker, Emily (STFC,DL,AST)" userId="S::emily.baker@stfc.ac.uk::cd63b128-5bbb-4867-bad5-e2b99d3ce767" providerId="AD" clId="Web-{775A8F3A-D766-1169-CF3C-67C71E39B3A9}" dt="2021-12-06T11:16:30.987" v="21" actId="20577"/>
          <ac:spMkLst>
            <pc:docMk/>
            <pc:sldMk cId="3667547723" sldId="311"/>
            <ac:spMk id="16" creationId="{2422DBB9-7747-7041-8E78-C517CE8075C9}"/>
          </ac:spMkLst>
        </pc:spChg>
      </pc:sldChg>
      <pc:sldChg chg="del">
        <pc:chgData name="Baker, Emily (STFC,DL,AST)" userId="S::emily.baker@stfc.ac.uk::cd63b128-5bbb-4867-bad5-e2b99d3ce767" providerId="AD" clId="Web-{775A8F3A-D766-1169-CF3C-67C71E39B3A9}" dt="2021-12-06T11:16:23.861" v="16"/>
        <pc:sldMkLst>
          <pc:docMk/>
          <pc:sldMk cId="3680939876" sldId="364"/>
        </pc:sldMkLst>
      </pc:sldChg>
      <pc:sldChg chg="del">
        <pc:chgData name="Baker, Emily (STFC,DL,AST)" userId="S::emily.baker@stfc.ac.uk::cd63b128-5bbb-4867-bad5-e2b99d3ce767" providerId="AD" clId="Web-{775A8F3A-D766-1169-CF3C-67C71E39B3A9}" dt="2021-12-06T11:16:23.861" v="15"/>
        <pc:sldMkLst>
          <pc:docMk/>
          <pc:sldMk cId="637103597" sldId="366"/>
        </pc:sldMkLst>
      </pc:sldChg>
      <pc:sldChg chg="del">
        <pc:chgData name="Baker, Emily (STFC,DL,AST)" userId="S::emily.baker@stfc.ac.uk::cd63b128-5bbb-4867-bad5-e2b99d3ce767" providerId="AD" clId="Web-{775A8F3A-D766-1169-CF3C-67C71E39B3A9}" dt="2021-12-06T11:16:23.861" v="14"/>
        <pc:sldMkLst>
          <pc:docMk/>
          <pc:sldMk cId="1507103885" sldId="367"/>
        </pc:sldMkLst>
      </pc:sldChg>
      <pc:sldChg chg="del">
        <pc:chgData name="Baker, Emily (STFC,DL,AST)" userId="S::emily.baker@stfc.ac.uk::cd63b128-5bbb-4867-bad5-e2b99d3ce767" providerId="AD" clId="Web-{775A8F3A-D766-1169-CF3C-67C71E39B3A9}" dt="2021-12-06T11:16:32.408" v="22"/>
        <pc:sldMkLst>
          <pc:docMk/>
          <pc:sldMk cId="949488369" sldId="368"/>
        </pc:sldMkLst>
      </pc:sldChg>
      <pc:sldChg chg="del">
        <pc:chgData name="Baker, Emily (STFC,DL,AST)" userId="S::emily.baker@stfc.ac.uk::cd63b128-5bbb-4867-bad5-e2b99d3ce767" providerId="AD" clId="Web-{775A8F3A-D766-1169-CF3C-67C71E39B3A9}" dt="2021-12-06T11:16:23.861" v="17"/>
        <pc:sldMkLst>
          <pc:docMk/>
          <pc:sldMk cId="800333677" sldId="369"/>
        </pc:sldMkLst>
      </pc:sldChg>
      <pc:sldChg chg="del">
        <pc:chgData name="Baker, Emily (STFC,DL,AST)" userId="S::emily.baker@stfc.ac.uk::cd63b128-5bbb-4867-bad5-e2b99d3ce767" providerId="AD" clId="Web-{775A8F3A-D766-1169-CF3C-67C71E39B3A9}" dt="2021-12-06T11:16:23.861" v="8"/>
        <pc:sldMkLst>
          <pc:docMk/>
          <pc:sldMk cId="385304203" sldId="370"/>
        </pc:sldMkLst>
      </pc:sldChg>
      <pc:sldChg chg="del">
        <pc:chgData name="Baker, Emily (STFC,DL,AST)" userId="S::emily.baker@stfc.ac.uk::cd63b128-5bbb-4867-bad5-e2b99d3ce767" providerId="AD" clId="Web-{775A8F3A-D766-1169-CF3C-67C71E39B3A9}" dt="2021-12-06T11:16:23.861" v="9"/>
        <pc:sldMkLst>
          <pc:docMk/>
          <pc:sldMk cId="4072538357" sldId="371"/>
        </pc:sldMkLst>
      </pc:sldChg>
      <pc:sldChg chg="del">
        <pc:chgData name="Baker, Emily (STFC,DL,AST)" userId="S::emily.baker@stfc.ac.uk::cd63b128-5bbb-4867-bad5-e2b99d3ce767" providerId="AD" clId="Web-{775A8F3A-D766-1169-CF3C-67C71E39B3A9}" dt="2021-12-06T11:16:23.861" v="10"/>
        <pc:sldMkLst>
          <pc:docMk/>
          <pc:sldMk cId="547341954" sldId="372"/>
        </pc:sldMkLst>
      </pc:sldChg>
      <pc:sldChg chg="del">
        <pc:chgData name="Baker, Emily (STFC,DL,AST)" userId="S::emily.baker@stfc.ac.uk::cd63b128-5bbb-4867-bad5-e2b99d3ce767" providerId="AD" clId="Web-{775A8F3A-D766-1169-CF3C-67C71E39B3A9}" dt="2021-12-06T11:16:23.861" v="11"/>
        <pc:sldMkLst>
          <pc:docMk/>
          <pc:sldMk cId="931342742" sldId="373"/>
        </pc:sldMkLst>
      </pc:sldChg>
      <pc:sldChg chg="del">
        <pc:chgData name="Baker, Emily (STFC,DL,AST)" userId="S::emily.baker@stfc.ac.uk::cd63b128-5bbb-4867-bad5-e2b99d3ce767" providerId="AD" clId="Web-{775A8F3A-D766-1169-CF3C-67C71E39B3A9}" dt="2021-12-06T11:16:33.815" v="23"/>
        <pc:sldMkLst>
          <pc:docMk/>
          <pc:sldMk cId="3420516509" sldId="374"/>
        </pc:sldMkLst>
      </pc:sldChg>
      <pc:sldChg chg="del">
        <pc:chgData name="Baker, Emily (STFC,DL,AST)" userId="S::emily.baker@stfc.ac.uk::cd63b128-5bbb-4867-bad5-e2b99d3ce767" providerId="AD" clId="Web-{775A8F3A-D766-1169-CF3C-67C71E39B3A9}" dt="2021-12-06T11:16:23.861" v="12"/>
        <pc:sldMkLst>
          <pc:docMk/>
          <pc:sldMk cId="1678520939" sldId="375"/>
        </pc:sldMkLst>
      </pc:sldChg>
      <pc:sldChg chg="del">
        <pc:chgData name="Baker, Emily (STFC,DL,AST)" userId="S::emily.baker@stfc.ac.uk::cd63b128-5bbb-4867-bad5-e2b99d3ce767" providerId="AD" clId="Web-{775A8F3A-D766-1169-CF3C-67C71E39B3A9}" dt="2021-12-06T11:16:23.861" v="13"/>
        <pc:sldMkLst>
          <pc:docMk/>
          <pc:sldMk cId="109817817" sldId="376"/>
        </pc:sldMkLst>
      </pc:sldChg>
    </pc:docChg>
  </pc:docChgLst>
  <pc:docChgLst>
    <pc:chgData name="Baker, Emily (STFC,DL,AST)" userId="S::emily.baker@stfc.ac.uk::cd63b128-5bbb-4867-bad5-e2b99d3ce767" providerId="AD" clId="Web-{41012849-1FCF-D741-22DC-46EA7D8E537A}"/>
    <pc:docChg chg="modSld">
      <pc:chgData name="Baker, Emily (STFC,DL,AST)" userId="S::emily.baker@stfc.ac.uk::cd63b128-5bbb-4867-bad5-e2b99d3ce767" providerId="AD" clId="Web-{41012849-1FCF-D741-22DC-46EA7D8E537A}" dt="2020-10-16T10:51:14.103" v="40" actId="20577"/>
      <pc:docMkLst>
        <pc:docMk/>
      </pc:docMkLst>
      <pc:sldChg chg="modSp">
        <pc:chgData name="Baker, Emily (STFC,DL,AST)" userId="S::emily.baker@stfc.ac.uk::cd63b128-5bbb-4867-bad5-e2b99d3ce767" providerId="AD" clId="Web-{41012849-1FCF-D741-22DC-46EA7D8E537A}" dt="2020-10-16T10:50:38.712" v="31" actId="20577"/>
        <pc:sldMkLst>
          <pc:docMk/>
          <pc:sldMk cId="3224382533" sldId="257"/>
        </pc:sldMkLst>
        <pc:spChg chg="mod">
          <ac:chgData name="Baker, Emily (STFC,DL,AST)" userId="S::emily.baker@stfc.ac.uk::cd63b128-5bbb-4867-bad5-e2b99d3ce767" providerId="AD" clId="Web-{41012849-1FCF-D741-22DC-46EA7D8E537A}" dt="2020-10-16T10:50:38.712" v="31" actId="20577"/>
          <ac:spMkLst>
            <pc:docMk/>
            <pc:sldMk cId="3224382533" sldId="257"/>
            <ac:spMk id="12" creationId="{00000000-0000-0000-0000-000000000000}"/>
          </ac:spMkLst>
        </pc:spChg>
      </pc:sldChg>
      <pc:sldChg chg="modSp">
        <pc:chgData name="Baker, Emily (STFC,DL,AST)" userId="S::emily.baker@stfc.ac.uk::cd63b128-5bbb-4867-bad5-e2b99d3ce767" providerId="AD" clId="Web-{41012849-1FCF-D741-22DC-46EA7D8E537A}" dt="2020-10-16T10:51:14.103" v="39" actId="20577"/>
        <pc:sldMkLst>
          <pc:docMk/>
          <pc:sldMk cId="3329121916" sldId="322"/>
        </pc:sldMkLst>
        <pc:spChg chg="mod">
          <ac:chgData name="Baker, Emily (STFC,DL,AST)" userId="S::emily.baker@stfc.ac.uk::cd63b128-5bbb-4867-bad5-e2b99d3ce767" providerId="AD" clId="Web-{41012849-1FCF-D741-22DC-46EA7D8E537A}" dt="2020-10-16T10:51:14.103" v="39" actId="20577"/>
          <ac:spMkLst>
            <pc:docMk/>
            <pc:sldMk cId="3329121916" sldId="322"/>
            <ac:spMk id="3" creationId="{00000000-0000-0000-0000-000000000000}"/>
          </ac:spMkLst>
        </pc:spChg>
      </pc:sldChg>
    </pc:docChg>
  </pc:docChgLst>
  <pc:docChgLst>
    <pc:chgData clId="Web-{0FB825EE-B096-8499-3F05-4AAD12BFD438}"/>
    <pc:docChg chg="modSld">
      <pc:chgData name="" userId="" providerId="" clId="Web-{0FB825EE-B096-8499-3F05-4AAD12BFD438}" dt="2021-01-04T11:56:54.495" v="20" actId="20577"/>
      <pc:docMkLst>
        <pc:docMk/>
      </pc:docMkLst>
      <pc:sldChg chg="delSp modSp">
        <pc:chgData name="" userId="" providerId="" clId="Web-{0FB825EE-B096-8499-3F05-4AAD12BFD438}" dt="2021-01-04T11:56:54.495" v="19" actId="20577"/>
        <pc:sldMkLst>
          <pc:docMk/>
          <pc:sldMk cId="3224382533" sldId="257"/>
        </pc:sldMkLst>
        <pc:spChg chg="mod">
          <ac:chgData name="" userId="" providerId="" clId="Web-{0FB825EE-B096-8499-3F05-4AAD12BFD438}" dt="2021-01-04T11:56:54.495" v="19" actId="20577"/>
          <ac:spMkLst>
            <pc:docMk/>
            <pc:sldMk cId="3224382533" sldId="257"/>
            <ac:spMk id="12" creationId="{00000000-0000-0000-0000-000000000000}"/>
          </ac:spMkLst>
        </pc:spChg>
        <pc:picChg chg="del">
          <ac:chgData name="" userId="" providerId="" clId="Web-{0FB825EE-B096-8499-3F05-4AAD12BFD438}" dt="2021-01-04T11:56:47.604" v="0"/>
          <ac:picMkLst>
            <pc:docMk/>
            <pc:sldMk cId="3224382533" sldId="257"/>
            <ac:picMk id="9" creationId="{00000000-0000-0000-0000-000000000000}"/>
          </ac:picMkLst>
        </pc:picChg>
        <pc:picChg chg="del">
          <ac:chgData name="" userId="" providerId="" clId="Web-{0FB825EE-B096-8499-3F05-4AAD12BFD438}" dt="2021-01-04T11:56:48.276" v="1"/>
          <ac:picMkLst>
            <pc:docMk/>
            <pc:sldMk cId="3224382533" sldId="257"/>
            <ac:picMk id="1026" creationId="{00000000-0000-0000-0000-000000000000}"/>
          </ac:picMkLst>
        </pc:picChg>
      </pc:sldChg>
    </pc:docChg>
  </pc:docChgLst>
  <pc:docChgLst>
    <pc:chgData name="Baker, Emily (STFC,DL,AST)" userId="S::emily.baker@stfc.ac.uk::cd63b128-5bbb-4867-bad5-e2b99d3ce767" providerId="AD" clId="Web-{53974F75-DFF2-20A2-99B0-10DBA7A3D45A}"/>
    <pc:docChg chg="addSld delSld modSld">
      <pc:chgData name="Baker, Emily (STFC,DL,AST)" userId="S::emily.baker@stfc.ac.uk::cd63b128-5bbb-4867-bad5-e2b99d3ce767" providerId="AD" clId="Web-{53974F75-DFF2-20A2-99B0-10DBA7A3D45A}" dt="2022-01-07T14:50:50.701" v="6"/>
      <pc:docMkLst>
        <pc:docMk/>
      </pc:docMkLst>
      <pc:sldChg chg="modSp">
        <pc:chgData name="Baker, Emily (STFC,DL,AST)" userId="S::emily.baker@stfc.ac.uk::cd63b128-5bbb-4867-bad5-e2b99d3ce767" providerId="AD" clId="Web-{53974F75-DFF2-20A2-99B0-10DBA7A3D45A}" dt="2022-01-07T14:50:36.810" v="5"/>
        <pc:sldMkLst>
          <pc:docMk/>
          <pc:sldMk cId="934678447" sldId="352"/>
        </pc:sldMkLst>
        <pc:spChg chg="mod">
          <ac:chgData name="Baker, Emily (STFC,DL,AST)" userId="S::emily.baker@stfc.ac.uk::cd63b128-5bbb-4867-bad5-e2b99d3ce767" providerId="AD" clId="Web-{53974F75-DFF2-20A2-99B0-10DBA7A3D45A}" dt="2022-01-07T14:50:16.356" v="1"/>
          <ac:spMkLst>
            <pc:docMk/>
            <pc:sldMk cId="934678447" sldId="352"/>
            <ac:spMk id="6" creationId="{00000000-0000-0000-0000-000000000000}"/>
          </ac:spMkLst>
        </pc:spChg>
        <pc:spChg chg="mod">
          <ac:chgData name="Baker, Emily (STFC,DL,AST)" userId="S::emily.baker@stfc.ac.uk::cd63b128-5bbb-4867-bad5-e2b99d3ce767" providerId="AD" clId="Web-{53974F75-DFF2-20A2-99B0-10DBA7A3D45A}" dt="2022-01-07T14:50:36.810" v="5"/>
          <ac:spMkLst>
            <pc:docMk/>
            <pc:sldMk cId="934678447" sldId="352"/>
            <ac:spMk id="7" creationId="{00000000-0000-0000-0000-000000000000}"/>
          </ac:spMkLst>
        </pc:spChg>
      </pc:sldChg>
      <pc:sldChg chg="add del">
        <pc:chgData name="Baker, Emily (STFC,DL,AST)" userId="S::emily.baker@stfc.ac.uk::cd63b128-5bbb-4867-bad5-e2b99d3ce767" providerId="AD" clId="Web-{53974F75-DFF2-20A2-99B0-10DBA7A3D45A}" dt="2022-01-07T14:50:50.701" v="6"/>
        <pc:sldMkLst>
          <pc:docMk/>
          <pc:sldMk cId="2013624769" sldId="353"/>
        </pc:sldMkLst>
      </pc:sldChg>
    </pc:docChg>
  </pc:docChgLst>
  <pc:docChgLst>
    <pc:chgData name="Clarke, Jim (STFC,DL,AST)" userId="S::jim.clarke@stfc.ac.uk::cfbc3bf2-f1c3-43b3-bd3d-aaf645717052" providerId="AD" clId="Web-{96407284-DE2E-7D09-EF91-AA7C30A52B0F}"/>
    <pc:docChg chg="addSld modSld">
      <pc:chgData name="Clarke, Jim (STFC,DL,AST)" userId="S::jim.clarke@stfc.ac.uk::cfbc3bf2-f1c3-43b3-bd3d-aaf645717052" providerId="AD" clId="Web-{96407284-DE2E-7D09-EF91-AA7C30A52B0F}" dt="2022-11-07T15:14:55.612" v="585" actId="1076"/>
      <pc:docMkLst>
        <pc:docMk/>
      </pc:docMkLst>
      <pc:sldChg chg="addSp modSp">
        <pc:chgData name="Clarke, Jim (STFC,DL,AST)" userId="S::jim.clarke@stfc.ac.uk::cfbc3bf2-f1c3-43b3-bd3d-aaf645717052" providerId="AD" clId="Web-{96407284-DE2E-7D09-EF91-AA7C30A52B0F}" dt="2022-11-07T15:14:55.612" v="585" actId="1076"/>
        <pc:sldMkLst>
          <pc:docMk/>
          <pc:sldMk cId="1479694801" sldId="333"/>
        </pc:sldMkLst>
        <pc:spChg chg="mod">
          <ac:chgData name="Clarke, Jim (STFC,DL,AST)" userId="S::jim.clarke@stfc.ac.uk::cfbc3bf2-f1c3-43b3-bd3d-aaf645717052" providerId="AD" clId="Web-{96407284-DE2E-7D09-EF91-AA7C30A52B0F}" dt="2022-11-07T09:29:06.432" v="135"/>
          <ac:spMkLst>
            <pc:docMk/>
            <pc:sldMk cId="1479694801" sldId="333"/>
            <ac:spMk id="2" creationId="{C9CFB8A8-A50F-94FD-7972-6B8C816772CA}"/>
          </ac:spMkLst>
        </pc:spChg>
        <pc:spChg chg="add mod">
          <ac:chgData name="Clarke, Jim (STFC,DL,AST)" userId="S::jim.clarke@stfc.ac.uk::cfbc3bf2-f1c3-43b3-bd3d-aaf645717052" providerId="AD" clId="Web-{96407284-DE2E-7D09-EF91-AA7C30A52B0F}" dt="2022-11-07T09:29:09.682" v="136"/>
          <ac:spMkLst>
            <pc:docMk/>
            <pc:sldMk cId="1479694801" sldId="333"/>
            <ac:spMk id="4" creationId="{0716412E-C7A3-BC6E-50BC-87C3B18ED65F}"/>
          </ac:spMkLst>
        </pc:spChg>
        <pc:spChg chg="mod">
          <ac:chgData name="Clarke, Jim (STFC,DL,AST)" userId="S::jim.clarke@stfc.ac.uk::cfbc3bf2-f1c3-43b3-bd3d-aaf645717052" providerId="AD" clId="Web-{96407284-DE2E-7D09-EF91-AA7C30A52B0F}" dt="2022-11-07T15:14:48.737" v="583" actId="20577"/>
          <ac:spMkLst>
            <pc:docMk/>
            <pc:sldMk cId="1479694801" sldId="333"/>
            <ac:spMk id="6" creationId="{B87FA719-4DEB-CFEA-B92B-DFEAAA4B8581}"/>
          </ac:spMkLst>
        </pc:spChg>
        <pc:picChg chg="add mod">
          <ac:chgData name="Clarke, Jim (STFC,DL,AST)" userId="S::jim.clarke@stfc.ac.uk::cfbc3bf2-f1c3-43b3-bd3d-aaf645717052" providerId="AD" clId="Web-{96407284-DE2E-7D09-EF91-AA7C30A52B0F}" dt="2022-11-07T15:14:55.612" v="585" actId="1076"/>
          <ac:picMkLst>
            <pc:docMk/>
            <pc:sldMk cId="1479694801" sldId="333"/>
            <ac:picMk id="3" creationId="{DEBEF42A-918B-3118-9113-65864650E9E4}"/>
          </ac:picMkLst>
        </pc:picChg>
      </pc:sldChg>
      <pc:sldChg chg="addSp delSp modSp add replId">
        <pc:chgData name="Clarke, Jim (STFC,DL,AST)" userId="S::jim.clarke@stfc.ac.uk::cfbc3bf2-f1c3-43b3-bd3d-aaf645717052" providerId="AD" clId="Web-{96407284-DE2E-7D09-EF91-AA7C30A52B0F}" dt="2022-11-07T09:09:40.045" v="117" actId="1076"/>
        <pc:sldMkLst>
          <pc:docMk/>
          <pc:sldMk cId="479886142" sldId="354"/>
        </pc:sldMkLst>
        <pc:spChg chg="mod">
          <ac:chgData name="Clarke, Jim (STFC,DL,AST)" userId="S::jim.clarke@stfc.ac.uk::cfbc3bf2-f1c3-43b3-bd3d-aaf645717052" providerId="AD" clId="Web-{96407284-DE2E-7D09-EF91-AA7C30A52B0F}" dt="2022-11-07T09:05:26.083" v="13" actId="20577"/>
          <ac:spMkLst>
            <pc:docMk/>
            <pc:sldMk cId="479886142" sldId="354"/>
            <ac:spMk id="5" creationId="{67B54F19-1212-9345-95FF-9D2815FD6E96}"/>
          </ac:spMkLst>
        </pc:spChg>
        <pc:spChg chg="mod">
          <ac:chgData name="Clarke, Jim (STFC,DL,AST)" userId="S::jim.clarke@stfc.ac.uk::cfbc3bf2-f1c3-43b3-bd3d-aaf645717052" providerId="AD" clId="Web-{96407284-DE2E-7D09-EF91-AA7C30A52B0F}" dt="2022-11-07T09:05:59.053" v="34" actId="20577"/>
          <ac:spMkLst>
            <pc:docMk/>
            <pc:sldMk cId="479886142" sldId="354"/>
            <ac:spMk id="8" creationId="{00000000-0000-0000-0000-000000000000}"/>
          </ac:spMkLst>
        </pc:spChg>
        <pc:spChg chg="mod">
          <ac:chgData name="Clarke, Jim (STFC,DL,AST)" userId="S::jim.clarke@stfc.ac.uk::cfbc3bf2-f1c3-43b3-bd3d-aaf645717052" providerId="AD" clId="Web-{96407284-DE2E-7D09-EF91-AA7C30A52B0F}" dt="2022-11-07T09:09:04.560" v="113" actId="20577"/>
          <ac:spMkLst>
            <pc:docMk/>
            <pc:sldMk cId="479886142" sldId="354"/>
            <ac:spMk id="10" creationId="{E22987ED-03D8-B41A-A23D-182E3DE1D92D}"/>
          </ac:spMkLst>
        </pc:spChg>
        <pc:picChg chg="del">
          <ac:chgData name="Clarke, Jim (STFC,DL,AST)" userId="S::jim.clarke@stfc.ac.uk::cfbc3bf2-f1c3-43b3-bd3d-aaf645717052" providerId="AD" clId="Web-{96407284-DE2E-7D09-EF91-AA7C30A52B0F}" dt="2022-11-07T09:04:59.332" v="5"/>
          <ac:picMkLst>
            <pc:docMk/>
            <pc:sldMk cId="479886142" sldId="354"/>
            <ac:picMk id="2" creationId="{D7A53BCD-16CA-7362-22E5-CB1FAB4BDB88}"/>
          </ac:picMkLst>
        </pc:picChg>
        <pc:picChg chg="add mod">
          <ac:chgData name="Clarke, Jim (STFC,DL,AST)" userId="S::jim.clarke@stfc.ac.uk::cfbc3bf2-f1c3-43b3-bd3d-aaf645717052" providerId="AD" clId="Web-{96407284-DE2E-7D09-EF91-AA7C30A52B0F}" dt="2022-11-07T09:09:40.045" v="117" actId="1076"/>
          <ac:picMkLst>
            <pc:docMk/>
            <pc:sldMk cId="479886142" sldId="354"/>
            <ac:picMk id="3" creationId="{04E1AAA0-F5C8-D579-3F40-8C0471BE4605}"/>
          </ac:picMkLst>
        </pc:picChg>
        <pc:picChg chg="add mod">
          <ac:chgData name="Clarke, Jim (STFC,DL,AST)" userId="S::jim.clarke@stfc.ac.uk::cfbc3bf2-f1c3-43b3-bd3d-aaf645717052" providerId="AD" clId="Web-{96407284-DE2E-7D09-EF91-AA7C30A52B0F}" dt="2022-11-07T09:09:38.092" v="116" actId="1076"/>
          <ac:picMkLst>
            <pc:docMk/>
            <pc:sldMk cId="479886142" sldId="354"/>
            <ac:picMk id="4" creationId="{8B756B17-A83A-2A4D-8CD1-8EBFC572F87B}"/>
          </ac:picMkLst>
        </pc:picChg>
      </pc:sldChg>
    </pc:docChg>
  </pc:docChgLst>
  <pc:docChgLst>
    <pc:chgData name="Baker, Emily (STFC,DL,AST)" userId="S::emily.baker@stfc.ac.uk::cd63b128-5bbb-4867-bad5-e2b99d3ce767" providerId="AD" clId="Web-{4F03ACB3-D379-0296-88D1-E330A73D1AA5}"/>
    <pc:docChg chg="addSld delSld modSld sldOrd">
      <pc:chgData name="Baker, Emily (STFC,DL,AST)" userId="S::emily.baker@stfc.ac.uk::cd63b128-5bbb-4867-bad5-e2b99d3ce767" providerId="AD" clId="Web-{4F03ACB3-D379-0296-88D1-E330A73D1AA5}" dt="2022-11-28T08:30:56.615" v="43" actId="1076"/>
      <pc:docMkLst>
        <pc:docMk/>
      </pc:docMkLst>
      <pc:sldChg chg="modSp">
        <pc:chgData name="Baker, Emily (STFC,DL,AST)" userId="S::emily.baker@stfc.ac.uk::cd63b128-5bbb-4867-bad5-e2b99d3ce767" providerId="AD" clId="Web-{4F03ACB3-D379-0296-88D1-E330A73D1AA5}" dt="2022-11-28T08:28:36.455" v="17" actId="20577"/>
        <pc:sldMkLst>
          <pc:docMk/>
          <pc:sldMk cId="3667547723" sldId="311"/>
        </pc:sldMkLst>
        <pc:spChg chg="mod">
          <ac:chgData name="Baker, Emily (STFC,DL,AST)" userId="S::emily.baker@stfc.ac.uk::cd63b128-5bbb-4867-bad5-e2b99d3ce767" providerId="AD" clId="Web-{4F03ACB3-D379-0296-88D1-E330A73D1AA5}" dt="2022-11-28T08:28:36.455" v="17" actId="20577"/>
          <ac:spMkLst>
            <pc:docMk/>
            <pc:sldMk cId="3667547723" sldId="311"/>
            <ac:spMk id="16" creationId="{2422DBB9-7747-7041-8E78-C517CE8075C9}"/>
          </ac:spMkLst>
        </pc:spChg>
      </pc:sldChg>
      <pc:sldChg chg="addSp modSp">
        <pc:chgData name="Baker, Emily (STFC,DL,AST)" userId="S::emily.baker@stfc.ac.uk::cd63b128-5bbb-4867-bad5-e2b99d3ce767" providerId="AD" clId="Web-{4F03ACB3-D379-0296-88D1-E330A73D1AA5}" dt="2022-11-28T08:30:56.615" v="43" actId="1076"/>
        <pc:sldMkLst>
          <pc:docMk/>
          <pc:sldMk cId="1002904232" sldId="332"/>
        </pc:sldMkLst>
        <pc:spChg chg="mod">
          <ac:chgData name="Baker, Emily (STFC,DL,AST)" userId="S::emily.baker@stfc.ac.uk::cd63b128-5bbb-4867-bad5-e2b99d3ce767" providerId="AD" clId="Web-{4F03ACB3-D379-0296-88D1-E330A73D1AA5}" dt="2022-11-28T08:30:53.849" v="42" actId="20577"/>
          <ac:spMkLst>
            <pc:docMk/>
            <pc:sldMk cId="1002904232" sldId="332"/>
            <ac:spMk id="2" creationId="{BFB4F551-78BA-5BB4-94E8-672B805F7195}"/>
          </ac:spMkLst>
        </pc:spChg>
        <pc:picChg chg="add mod">
          <ac:chgData name="Baker, Emily (STFC,DL,AST)" userId="S::emily.baker@stfc.ac.uk::cd63b128-5bbb-4867-bad5-e2b99d3ce767" providerId="AD" clId="Web-{4F03ACB3-D379-0296-88D1-E330A73D1AA5}" dt="2022-11-28T08:30:56.615" v="43" actId="1076"/>
          <ac:picMkLst>
            <pc:docMk/>
            <pc:sldMk cId="1002904232" sldId="332"/>
            <ac:picMk id="3" creationId="{C0D45ED6-12D6-15A5-1396-84AD9894E958}"/>
          </ac:picMkLst>
        </pc:picChg>
      </pc:sldChg>
      <pc:sldChg chg="add replId">
        <pc:chgData name="Baker, Emily (STFC,DL,AST)" userId="S::emily.baker@stfc.ac.uk::cd63b128-5bbb-4867-bad5-e2b99d3ce767" providerId="AD" clId="Web-{4F03ACB3-D379-0296-88D1-E330A73D1AA5}" dt="2022-11-28T08:30:29.677" v="24"/>
        <pc:sldMkLst>
          <pc:docMk/>
          <pc:sldMk cId="1146492866" sldId="334"/>
        </pc:sldMkLst>
      </pc:sldChg>
      <pc:sldChg chg="modSp add del ord replId">
        <pc:chgData name="Baker, Emily (STFC,DL,AST)" userId="S::emily.baker@stfc.ac.uk::cd63b128-5bbb-4867-bad5-e2b99d3ce767" providerId="AD" clId="Web-{4F03ACB3-D379-0296-88D1-E330A73D1AA5}" dt="2022-11-28T08:30:28.489" v="23"/>
        <pc:sldMkLst>
          <pc:docMk/>
          <pc:sldMk cId="1239270825" sldId="334"/>
        </pc:sldMkLst>
        <pc:spChg chg="mod">
          <ac:chgData name="Baker, Emily (STFC,DL,AST)" userId="S::emily.baker@stfc.ac.uk::cd63b128-5bbb-4867-bad5-e2b99d3ce767" providerId="AD" clId="Web-{4F03ACB3-D379-0296-88D1-E330A73D1AA5}" dt="2022-11-28T08:28:48.784" v="22" actId="1076"/>
          <ac:spMkLst>
            <pc:docMk/>
            <pc:sldMk cId="1239270825" sldId="334"/>
            <ac:spMk id="2" creationId="{BFB4F551-78BA-5BB4-94E8-672B805F7195}"/>
          </ac:spMkLst>
        </pc:spChg>
      </pc:sldChg>
    </pc:docChg>
  </pc:docChgLst>
  <pc:docChgLst>
    <pc:chgData name="Baker, Emily (STFC,DL,AST)" userId="S::emily.baker@stfc.ac.uk::cd63b128-5bbb-4867-bad5-e2b99d3ce767" providerId="AD" clId="Web-{3396E4F7-2607-5E5B-6CAE-31D3DDDBE61B}"/>
    <pc:docChg chg="modSld">
      <pc:chgData name="Baker, Emily (STFC,DL,AST)" userId="S::emily.baker@stfc.ac.uk::cd63b128-5bbb-4867-bad5-e2b99d3ce767" providerId="AD" clId="Web-{3396E4F7-2607-5E5B-6CAE-31D3DDDBE61B}" dt="2021-03-10T14:41:24.558" v="0" actId="20577"/>
      <pc:docMkLst>
        <pc:docMk/>
      </pc:docMkLst>
      <pc:sldChg chg="modSp">
        <pc:chgData name="Baker, Emily (STFC,DL,AST)" userId="S::emily.baker@stfc.ac.uk::cd63b128-5bbb-4867-bad5-e2b99d3ce767" providerId="AD" clId="Web-{3396E4F7-2607-5E5B-6CAE-31D3DDDBE61B}" dt="2021-03-10T14:41:24.558" v="0" actId="20577"/>
        <pc:sldMkLst>
          <pc:docMk/>
          <pc:sldMk cId="3224382533" sldId="257"/>
        </pc:sldMkLst>
        <pc:spChg chg="mod">
          <ac:chgData name="Baker, Emily (STFC,DL,AST)" userId="S::emily.baker@stfc.ac.uk::cd63b128-5bbb-4867-bad5-e2b99d3ce767" providerId="AD" clId="Web-{3396E4F7-2607-5E5B-6CAE-31D3DDDBE61B}" dt="2021-03-10T14:41:24.558" v="0" actId="20577"/>
          <ac:spMkLst>
            <pc:docMk/>
            <pc:sldMk cId="3224382533" sldId="257"/>
            <ac:spMk id="12" creationId="{00000000-0000-0000-0000-000000000000}"/>
          </ac:spMkLst>
        </pc:spChg>
      </pc:sldChg>
    </pc:docChg>
  </pc:docChgLst>
  <pc:docChgLst>
    <pc:chgData name="Baker, Emily (STFC,DL,AST)" userId="S::emily.baker@stfc.ac.uk::cd63b128-5bbb-4867-bad5-e2b99d3ce767" providerId="AD" clId="Web-{EA60C805-E9C1-FB1F-1433-CDB762DA127E}"/>
    <pc:docChg chg="modSld">
      <pc:chgData name="Baker, Emily (STFC,DL,AST)" userId="S::emily.baker@stfc.ac.uk::cd63b128-5bbb-4867-bad5-e2b99d3ce767" providerId="AD" clId="Web-{EA60C805-E9C1-FB1F-1433-CDB762DA127E}" dt="2021-07-21T13:28:56.501" v="123" actId="20577"/>
      <pc:docMkLst>
        <pc:docMk/>
      </pc:docMkLst>
      <pc:sldChg chg="addSp delSp modSp">
        <pc:chgData name="Baker, Emily (STFC,DL,AST)" userId="S::emily.baker@stfc.ac.uk::cd63b128-5bbb-4867-bad5-e2b99d3ce767" providerId="AD" clId="Web-{EA60C805-E9C1-FB1F-1433-CDB762DA127E}" dt="2021-07-21T13:28:56.501" v="123" actId="20577"/>
        <pc:sldMkLst>
          <pc:docMk/>
          <pc:sldMk cId="302086603" sldId="361"/>
        </pc:sldMkLst>
        <pc:spChg chg="add mod">
          <ac:chgData name="Baker, Emily (STFC,DL,AST)" userId="S::emily.baker@stfc.ac.uk::cd63b128-5bbb-4867-bad5-e2b99d3ce767" providerId="AD" clId="Web-{EA60C805-E9C1-FB1F-1433-CDB762DA127E}" dt="2021-07-21T13:28:56.501" v="123" actId="20577"/>
          <ac:spMkLst>
            <pc:docMk/>
            <pc:sldMk cId="302086603" sldId="361"/>
            <ac:spMk id="2" creationId="{B03CDE6F-8E2B-48B1-A0BF-94D5EB2ED375}"/>
          </ac:spMkLst>
        </pc:spChg>
        <pc:spChg chg="add mod">
          <ac:chgData name="Baker, Emily (STFC,DL,AST)" userId="S::emily.baker@stfc.ac.uk::cd63b128-5bbb-4867-bad5-e2b99d3ce767" providerId="AD" clId="Web-{EA60C805-E9C1-FB1F-1433-CDB762DA127E}" dt="2021-07-21T13:24:56.558" v="82" actId="20577"/>
          <ac:spMkLst>
            <pc:docMk/>
            <pc:sldMk cId="302086603" sldId="361"/>
            <ac:spMk id="5" creationId="{CC7B4768-390E-45C6-88D2-AF09354FFC47}"/>
          </ac:spMkLst>
        </pc:spChg>
        <pc:spChg chg="mod">
          <ac:chgData name="Baker, Emily (STFC,DL,AST)" userId="S::emily.baker@stfc.ac.uk::cd63b128-5bbb-4867-bad5-e2b99d3ce767" providerId="AD" clId="Web-{EA60C805-E9C1-FB1F-1433-CDB762DA127E}" dt="2021-07-21T13:25:03.745" v="84" actId="20577"/>
          <ac:spMkLst>
            <pc:docMk/>
            <pc:sldMk cId="302086603" sldId="361"/>
            <ac:spMk id="9" creationId="{DE67786B-8CF6-7140-A9BE-F2F0A0F1F7F0}"/>
          </ac:spMkLst>
        </pc:spChg>
        <pc:picChg chg="add mod">
          <ac:chgData name="Baker, Emily (STFC,DL,AST)" userId="S::emily.baker@stfc.ac.uk::cd63b128-5bbb-4867-bad5-e2b99d3ce767" providerId="AD" clId="Web-{EA60C805-E9C1-FB1F-1433-CDB762DA127E}" dt="2021-07-21T13:23:56.259" v="77" actId="14100"/>
          <ac:picMkLst>
            <pc:docMk/>
            <pc:sldMk cId="302086603" sldId="361"/>
            <ac:picMk id="3" creationId="{AF99750D-AF72-4A4D-B44E-216F1413A21F}"/>
          </ac:picMkLst>
        </pc:picChg>
        <pc:picChg chg="add del mod">
          <ac:chgData name="Baker, Emily (STFC,DL,AST)" userId="S::emily.baker@stfc.ac.uk::cd63b128-5bbb-4867-bad5-e2b99d3ce767" providerId="AD" clId="Web-{EA60C805-E9C1-FB1F-1433-CDB762DA127E}" dt="2021-07-21T13:22:19.132" v="31"/>
          <ac:picMkLst>
            <pc:docMk/>
            <pc:sldMk cId="302086603" sldId="361"/>
            <ac:picMk id="4" creationId="{4B578DA8-4D2A-4300-9E1C-ED83712882C9}"/>
          </ac:picMkLst>
        </pc:picChg>
        <pc:picChg chg="add mod">
          <ac:chgData name="Baker, Emily (STFC,DL,AST)" userId="S::emily.baker@stfc.ac.uk::cd63b128-5bbb-4867-bad5-e2b99d3ce767" providerId="AD" clId="Web-{EA60C805-E9C1-FB1F-1433-CDB762DA127E}" dt="2021-07-21T13:25:15.980" v="86" actId="1076"/>
          <ac:picMkLst>
            <pc:docMk/>
            <pc:sldMk cId="302086603" sldId="361"/>
            <ac:picMk id="6" creationId="{C48BBEDF-2F97-43D0-A8A4-B488165D4987}"/>
          </ac:picMkLst>
        </pc:picChg>
      </pc:sldChg>
    </pc:docChg>
  </pc:docChgLst>
  <pc:docChgLst>
    <pc:chgData name="Clarke, Jim (STFC,DL,AST)" userId="S::jim.clarke@stfc.ac.uk::cfbc3bf2-f1c3-43b3-bd3d-aaf645717052" providerId="AD" clId="Web-{54E488B9-03A2-1B5E-4BC7-A6E327F6BCF2}"/>
    <pc:docChg chg="addSld delSld">
      <pc:chgData name="Clarke, Jim (STFC,DL,AST)" userId="S::jim.clarke@stfc.ac.uk::cfbc3bf2-f1c3-43b3-bd3d-aaf645717052" providerId="AD" clId="Web-{54E488B9-03A2-1B5E-4BC7-A6E327F6BCF2}" dt="2021-06-07T12:56:57.994" v="1"/>
      <pc:docMkLst>
        <pc:docMk/>
      </pc:docMkLst>
      <pc:sldChg chg="new del">
        <pc:chgData name="Clarke, Jim (STFC,DL,AST)" userId="S::jim.clarke@stfc.ac.uk::cfbc3bf2-f1c3-43b3-bd3d-aaf645717052" providerId="AD" clId="Web-{54E488B9-03A2-1B5E-4BC7-A6E327F6BCF2}" dt="2021-06-07T12:56:57.994" v="1"/>
        <pc:sldMkLst>
          <pc:docMk/>
          <pc:sldMk cId="1950733606" sldId="348"/>
        </pc:sldMkLst>
      </pc:sldChg>
    </pc:docChg>
  </pc:docChgLst>
  <pc:docChgLst>
    <pc:chgData name="Clarke, Jim (STFC,DL,AST)" userId="S::jim.clarke@stfc.ac.uk::cfbc3bf2-f1c3-43b3-bd3d-aaf645717052" providerId="AD" clId="Web-{F9A4831E-E42C-2EDB-4D08-37DC5AA0A4DF}"/>
    <pc:docChg chg="addSld modSld">
      <pc:chgData name="Clarke, Jim (STFC,DL,AST)" userId="S::jim.clarke@stfc.ac.uk::cfbc3bf2-f1c3-43b3-bd3d-aaf645717052" providerId="AD" clId="Web-{F9A4831E-E42C-2EDB-4D08-37DC5AA0A4DF}" dt="2021-08-09T16:28:02.093" v="7" actId="20577"/>
      <pc:docMkLst>
        <pc:docMk/>
      </pc:docMkLst>
      <pc:sldChg chg="modSp new">
        <pc:chgData name="Clarke, Jim (STFC,DL,AST)" userId="S::jim.clarke@stfc.ac.uk::cfbc3bf2-f1c3-43b3-bd3d-aaf645717052" providerId="AD" clId="Web-{F9A4831E-E42C-2EDB-4D08-37DC5AA0A4DF}" dt="2021-08-09T16:28:02.093" v="7" actId="20577"/>
        <pc:sldMkLst>
          <pc:docMk/>
          <pc:sldMk cId="53332334" sldId="367"/>
        </pc:sldMkLst>
        <pc:spChg chg="mod">
          <ac:chgData name="Clarke, Jim (STFC,DL,AST)" userId="S::jim.clarke@stfc.ac.uk::cfbc3bf2-f1c3-43b3-bd3d-aaf645717052" providerId="AD" clId="Web-{F9A4831E-E42C-2EDB-4D08-37DC5AA0A4DF}" dt="2021-08-09T16:28:02.093" v="7" actId="20577"/>
          <ac:spMkLst>
            <pc:docMk/>
            <pc:sldMk cId="53332334" sldId="367"/>
            <ac:spMk id="2" creationId="{D2565849-8DFE-49F9-8B0C-6837AE3E5E22}"/>
          </ac:spMkLst>
        </pc:spChg>
      </pc:sldChg>
    </pc:docChg>
  </pc:docChgLst>
  <pc:docChgLst>
    <pc:chgData name="Baker, Emily (STFC,DL,AST)" userId="S::emily.baker@stfc.ac.uk::cd63b128-5bbb-4867-bad5-e2b99d3ce767" providerId="AD" clId="Web-{777C286B-11A3-74B0-3F2E-18F647C6ED12}"/>
    <pc:docChg chg="addSld modSld">
      <pc:chgData name="Baker, Emily (STFC,DL,AST)" userId="S::emily.baker@stfc.ac.uk::cd63b128-5bbb-4867-bad5-e2b99d3ce767" providerId="AD" clId="Web-{777C286B-11A3-74B0-3F2E-18F647C6ED12}" dt="2022-09-12T07:55:09.950" v="77" actId="1076"/>
      <pc:docMkLst>
        <pc:docMk/>
      </pc:docMkLst>
      <pc:sldChg chg="modSp">
        <pc:chgData name="Baker, Emily (STFC,DL,AST)" userId="S::emily.baker@stfc.ac.uk::cd63b128-5bbb-4867-bad5-e2b99d3ce767" providerId="AD" clId="Web-{777C286B-11A3-74B0-3F2E-18F647C6ED12}" dt="2022-09-12T07:54:38.043" v="75" actId="1076"/>
        <pc:sldMkLst>
          <pc:docMk/>
          <pc:sldMk cId="2149103315" sldId="329"/>
        </pc:sldMkLst>
        <pc:picChg chg="mod">
          <ac:chgData name="Baker, Emily (STFC,DL,AST)" userId="S::emily.baker@stfc.ac.uk::cd63b128-5bbb-4867-bad5-e2b99d3ce767" providerId="AD" clId="Web-{777C286B-11A3-74B0-3F2E-18F647C6ED12}" dt="2022-09-12T07:54:38.043" v="75" actId="1076"/>
          <ac:picMkLst>
            <pc:docMk/>
            <pc:sldMk cId="2149103315" sldId="329"/>
            <ac:picMk id="5" creationId="{404B09AA-3440-CE1D-0014-29430798E871}"/>
          </ac:picMkLst>
        </pc:picChg>
      </pc:sldChg>
      <pc:sldChg chg="addSp modSp">
        <pc:chgData name="Baker, Emily (STFC,DL,AST)" userId="S::emily.baker@stfc.ac.uk::cd63b128-5bbb-4867-bad5-e2b99d3ce767" providerId="AD" clId="Web-{777C286B-11A3-74B0-3F2E-18F647C6ED12}" dt="2022-09-12T07:55:09.950" v="77" actId="1076"/>
        <pc:sldMkLst>
          <pc:docMk/>
          <pc:sldMk cId="2710700234" sldId="332"/>
        </pc:sldMkLst>
        <pc:spChg chg="add mod">
          <ac:chgData name="Baker, Emily (STFC,DL,AST)" userId="S::emily.baker@stfc.ac.uk::cd63b128-5bbb-4867-bad5-e2b99d3ce767" providerId="AD" clId="Web-{777C286B-11A3-74B0-3F2E-18F647C6ED12}" dt="2022-09-12T07:55:09.950" v="77" actId="1076"/>
          <ac:spMkLst>
            <pc:docMk/>
            <pc:sldMk cId="2710700234" sldId="332"/>
            <ac:spMk id="4" creationId="{BAB8E094-F309-EB68-7CDB-E15AC3DE2E46}"/>
          </ac:spMkLst>
        </pc:spChg>
        <pc:picChg chg="add mod">
          <ac:chgData name="Baker, Emily (STFC,DL,AST)" userId="S::emily.baker@stfc.ac.uk::cd63b128-5bbb-4867-bad5-e2b99d3ce767" providerId="AD" clId="Web-{777C286B-11A3-74B0-3F2E-18F647C6ED12}" dt="2022-09-12T07:45:47.032" v="1" actId="1076"/>
          <ac:picMkLst>
            <pc:docMk/>
            <pc:sldMk cId="2710700234" sldId="332"/>
            <ac:picMk id="3" creationId="{940CB9EA-246F-1FC2-B5E3-E61BBF6B0E8F}"/>
          </ac:picMkLst>
        </pc:picChg>
      </pc:sldChg>
      <pc:sldChg chg="addSp modSp">
        <pc:chgData name="Baker, Emily (STFC,DL,AST)" userId="S::emily.baker@stfc.ac.uk::cd63b128-5bbb-4867-bad5-e2b99d3ce767" providerId="AD" clId="Web-{777C286B-11A3-74B0-3F2E-18F647C6ED12}" dt="2022-09-12T07:47:56.160" v="36" actId="1076"/>
        <pc:sldMkLst>
          <pc:docMk/>
          <pc:sldMk cId="2918298454" sldId="336"/>
        </pc:sldMkLst>
        <pc:spChg chg="add mod">
          <ac:chgData name="Baker, Emily (STFC,DL,AST)" userId="S::emily.baker@stfc.ac.uk::cd63b128-5bbb-4867-bad5-e2b99d3ce767" providerId="AD" clId="Web-{777C286B-11A3-74B0-3F2E-18F647C6ED12}" dt="2022-09-12T07:47:56.160" v="36" actId="1076"/>
          <ac:spMkLst>
            <pc:docMk/>
            <pc:sldMk cId="2918298454" sldId="336"/>
            <ac:spMk id="4" creationId="{7626FA82-D92A-53BA-EB88-9AAF607BC588}"/>
          </ac:spMkLst>
        </pc:spChg>
        <pc:picChg chg="add mod">
          <ac:chgData name="Baker, Emily (STFC,DL,AST)" userId="S::emily.baker@stfc.ac.uk::cd63b128-5bbb-4867-bad5-e2b99d3ce767" providerId="AD" clId="Web-{777C286B-11A3-74B0-3F2E-18F647C6ED12}" dt="2022-09-12T07:47:22.237" v="19" actId="14100"/>
          <ac:picMkLst>
            <pc:docMk/>
            <pc:sldMk cId="2918298454" sldId="336"/>
            <ac:picMk id="3" creationId="{9278E8C1-BE2B-C86B-E00F-4091C275E666}"/>
          </ac:picMkLst>
        </pc:picChg>
      </pc:sldChg>
      <pc:sldChg chg="addSp delSp modSp add">
        <pc:chgData name="Baker, Emily (STFC,DL,AST)" userId="S::emily.baker@stfc.ac.uk::cd63b128-5bbb-4867-bad5-e2b99d3ce767" providerId="AD" clId="Web-{777C286B-11A3-74B0-3F2E-18F647C6ED12}" dt="2022-09-12T07:50:23.382" v="74" actId="1076"/>
        <pc:sldMkLst>
          <pc:docMk/>
          <pc:sldMk cId="1850473225" sldId="338"/>
        </pc:sldMkLst>
        <pc:spChg chg="add del mod">
          <ac:chgData name="Baker, Emily (STFC,DL,AST)" userId="S::emily.baker@stfc.ac.uk::cd63b128-5bbb-4867-bad5-e2b99d3ce767" providerId="AD" clId="Web-{777C286B-11A3-74B0-3F2E-18F647C6ED12}" dt="2022-09-12T07:48:43.114" v="39"/>
          <ac:spMkLst>
            <pc:docMk/>
            <pc:sldMk cId="1850473225" sldId="338"/>
            <ac:spMk id="3" creationId="{CE0F2F7C-D89B-6ADC-CF70-3BED7C686120}"/>
          </ac:spMkLst>
        </pc:spChg>
        <pc:spChg chg="del">
          <ac:chgData name="Baker, Emily (STFC,DL,AST)" userId="S::emily.baker@stfc.ac.uk::cd63b128-5bbb-4867-bad5-e2b99d3ce767" providerId="AD" clId="Web-{777C286B-11A3-74B0-3F2E-18F647C6ED12}" dt="2022-09-12T07:48:45.458" v="40"/>
          <ac:spMkLst>
            <pc:docMk/>
            <pc:sldMk cId="1850473225" sldId="338"/>
            <ac:spMk id="4" creationId="{00000000-0000-0000-0000-000000000000}"/>
          </ac:spMkLst>
        </pc:spChg>
        <pc:spChg chg="del">
          <ac:chgData name="Baker, Emily (STFC,DL,AST)" userId="S::emily.baker@stfc.ac.uk::cd63b128-5bbb-4867-bad5-e2b99d3ce767" providerId="AD" clId="Web-{777C286B-11A3-74B0-3F2E-18F647C6ED12}" dt="2022-09-12T07:48:54.739" v="44"/>
          <ac:spMkLst>
            <pc:docMk/>
            <pc:sldMk cId="1850473225" sldId="338"/>
            <ac:spMk id="7" creationId="{00000000-0000-0000-0000-000000000000}"/>
          </ac:spMkLst>
        </pc:spChg>
        <pc:spChg chg="del">
          <ac:chgData name="Baker, Emily (STFC,DL,AST)" userId="S::emily.baker@stfc.ac.uk::cd63b128-5bbb-4867-bad5-e2b99d3ce767" providerId="AD" clId="Web-{777C286B-11A3-74B0-3F2E-18F647C6ED12}" dt="2022-09-12T07:48:54.739" v="43"/>
          <ac:spMkLst>
            <pc:docMk/>
            <pc:sldMk cId="1850473225" sldId="338"/>
            <ac:spMk id="8" creationId="{00000000-0000-0000-0000-000000000000}"/>
          </ac:spMkLst>
        </pc:spChg>
        <pc:spChg chg="add del mod">
          <ac:chgData name="Baker, Emily (STFC,DL,AST)" userId="S::emily.baker@stfc.ac.uk::cd63b128-5bbb-4867-bad5-e2b99d3ce767" providerId="AD" clId="Web-{777C286B-11A3-74B0-3F2E-18F647C6ED12}" dt="2022-09-12T07:48:53.224" v="42"/>
          <ac:spMkLst>
            <pc:docMk/>
            <pc:sldMk cId="1850473225" sldId="338"/>
            <ac:spMk id="9" creationId="{EC8B6394-1AA7-747D-9E0C-1D313FC1C54F}"/>
          </ac:spMkLst>
        </pc:spChg>
        <pc:spChg chg="add mod">
          <ac:chgData name="Baker, Emily (STFC,DL,AST)" userId="S::emily.baker@stfc.ac.uk::cd63b128-5bbb-4867-bad5-e2b99d3ce767" providerId="AD" clId="Web-{777C286B-11A3-74B0-3F2E-18F647C6ED12}" dt="2022-09-12T07:49:52.100" v="60" actId="14100"/>
          <ac:spMkLst>
            <pc:docMk/>
            <pc:sldMk cId="1850473225" sldId="338"/>
            <ac:spMk id="11" creationId="{3FB74CD1-9CC1-669E-F40B-DE7948125671}"/>
          </ac:spMkLst>
        </pc:spChg>
        <pc:spChg chg="add mod">
          <ac:chgData name="Baker, Emily (STFC,DL,AST)" userId="S::emily.baker@stfc.ac.uk::cd63b128-5bbb-4867-bad5-e2b99d3ce767" providerId="AD" clId="Web-{777C286B-11A3-74B0-3F2E-18F647C6ED12}" dt="2022-09-12T07:50:23.382" v="74" actId="1076"/>
          <ac:spMkLst>
            <pc:docMk/>
            <pc:sldMk cId="1850473225" sldId="338"/>
            <ac:spMk id="12" creationId="{0D67061D-99EA-4099-679E-A406EB2E4B7B}"/>
          </ac:spMkLst>
        </pc:spChg>
        <pc:spChg chg="add mod">
          <ac:chgData name="Baker, Emily (STFC,DL,AST)" userId="S::emily.baker@stfc.ac.uk::cd63b128-5bbb-4867-bad5-e2b99d3ce767" providerId="AD" clId="Web-{777C286B-11A3-74B0-3F2E-18F647C6ED12}" dt="2022-09-12T07:50:18.913" v="73"/>
          <ac:spMkLst>
            <pc:docMk/>
            <pc:sldMk cId="1850473225" sldId="338"/>
            <ac:spMk id="13" creationId="{7099912D-2F9C-D973-8789-37129FE7FF4C}"/>
          </ac:spMkLst>
        </pc:spChg>
        <pc:picChg chg="del">
          <ac:chgData name="Baker, Emily (STFC,DL,AST)" userId="S::emily.baker@stfc.ac.uk::cd63b128-5bbb-4867-bad5-e2b99d3ce767" providerId="AD" clId="Web-{777C286B-11A3-74B0-3F2E-18F647C6ED12}" dt="2022-09-12T07:48:40.161" v="38"/>
          <ac:picMkLst>
            <pc:docMk/>
            <pc:sldMk cId="1850473225" sldId="338"/>
            <ac:picMk id="6" creationId="{00000000-0000-0000-0000-000000000000}"/>
          </ac:picMkLst>
        </pc:picChg>
        <pc:picChg chg="add mod">
          <ac:chgData name="Baker, Emily (STFC,DL,AST)" userId="S::emily.baker@stfc.ac.uk::cd63b128-5bbb-4867-bad5-e2b99d3ce767" providerId="AD" clId="Web-{777C286B-11A3-74B0-3F2E-18F647C6ED12}" dt="2022-09-12T07:50:13.710" v="69" actId="1076"/>
          <ac:picMkLst>
            <pc:docMk/>
            <pc:sldMk cId="1850473225" sldId="338"/>
            <ac:picMk id="10" creationId="{475EAB90-0A4C-3A11-AA5F-213034BD0E58}"/>
          </ac:picMkLst>
        </pc:picChg>
      </pc:sldChg>
      <pc:sldMasterChg chg="addSldLayout">
        <pc:chgData name="Baker, Emily (STFC,DL,AST)" userId="S::emily.baker@stfc.ac.uk::cd63b128-5bbb-4867-bad5-e2b99d3ce767" providerId="AD" clId="Web-{777C286B-11A3-74B0-3F2E-18F647C6ED12}" dt="2022-09-12T07:48:18.364" v="37"/>
        <pc:sldMasterMkLst>
          <pc:docMk/>
          <pc:sldMasterMk cId="554890378" sldId="2147483694"/>
        </pc:sldMasterMkLst>
        <pc:sldLayoutChg chg="add replId">
          <pc:chgData name="Baker, Emily (STFC,DL,AST)" userId="S::emily.baker@stfc.ac.uk::cd63b128-5bbb-4867-bad5-e2b99d3ce767" providerId="AD" clId="Web-{777C286B-11A3-74B0-3F2E-18F647C6ED12}" dt="2022-09-12T07:48:18.364" v="37"/>
          <pc:sldLayoutMkLst>
            <pc:docMk/>
            <pc:sldMasterMk cId="554890378" sldId="2147483694"/>
            <pc:sldLayoutMk cId="1172834994" sldId="2147483905"/>
          </pc:sldLayoutMkLst>
        </pc:sldLayoutChg>
      </pc:sldMasterChg>
    </pc:docChg>
  </pc:docChgLst>
  <pc:docChgLst>
    <pc:chgData name="Baker, Emily (STFC,DL,AST)" userId="S::emily.baker@stfc.ac.uk::cd63b128-5bbb-4867-bad5-e2b99d3ce767" providerId="AD" clId="Web-{078EB456-750F-0E31-95FA-44DC8893B765}"/>
    <pc:docChg chg="addSld delSld modSld">
      <pc:chgData name="Baker, Emily (STFC,DL,AST)" userId="S::emily.baker@stfc.ac.uk::cd63b128-5bbb-4867-bad5-e2b99d3ce767" providerId="AD" clId="Web-{078EB456-750F-0E31-95FA-44DC8893B765}" dt="2022-06-06T10:42:04.204" v="142"/>
      <pc:docMkLst>
        <pc:docMk/>
      </pc:docMkLst>
      <pc:sldChg chg="modSp">
        <pc:chgData name="Baker, Emily (STFC,DL,AST)" userId="S::emily.baker@stfc.ac.uk::cd63b128-5bbb-4867-bad5-e2b99d3ce767" providerId="AD" clId="Web-{078EB456-750F-0E31-95FA-44DC8893B765}" dt="2022-06-06T09:51:23.732" v="73" actId="20577"/>
        <pc:sldMkLst>
          <pc:docMk/>
          <pc:sldMk cId="3667547723" sldId="311"/>
        </pc:sldMkLst>
        <pc:spChg chg="mod">
          <ac:chgData name="Baker, Emily (STFC,DL,AST)" userId="S::emily.baker@stfc.ac.uk::cd63b128-5bbb-4867-bad5-e2b99d3ce767" providerId="AD" clId="Web-{078EB456-750F-0E31-95FA-44DC8893B765}" dt="2022-06-06T09:51:23.732" v="73" actId="20577"/>
          <ac:spMkLst>
            <pc:docMk/>
            <pc:sldMk cId="3667547723" sldId="311"/>
            <ac:spMk id="16" creationId="{2422DBB9-7747-7041-8E78-C517CE8075C9}"/>
          </ac:spMkLst>
        </pc:spChg>
      </pc:sldChg>
      <pc:sldChg chg="modSp">
        <pc:chgData name="Baker, Emily (STFC,DL,AST)" userId="S::emily.baker@stfc.ac.uk::cd63b128-5bbb-4867-bad5-e2b99d3ce767" providerId="AD" clId="Web-{078EB456-750F-0E31-95FA-44DC8893B765}" dt="2022-06-06T09:49:44.105" v="41" actId="20577"/>
        <pc:sldMkLst>
          <pc:docMk/>
          <pc:sldMk cId="2964655766" sldId="318"/>
        </pc:sldMkLst>
        <pc:spChg chg="mod">
          <ac:chgData name="Baker, Emily (STFC,DL,AST)" userId="S::emily.baker@stfc.ac.uk::cd63b128-5bbb-4867-bad5-e2b99d3ce767" providerId="AD" clId="Web-{078EB456-750F-0E31-95FA-44DC8893B765}" dt="2022-06-06T09:49:44.105" v="41" actId="20577"/>
          <ac:spMkLst>
            <pc:docMk/>
            <pc:sldMk cId="2964655766" sldId="318"/>
            <ac:spMk id="4" creationId="{5021207A-C734-817C-34B2-DF6D0FB9DEBC}"/>
          </ac:spMkLst>
        </pc:spChg>
        <pc:picChg chg="mod">
          <ac:chgData name="Baker, Emily (STFC,DL,AST)" userId="S::emily.baker@stfc.ac.uk::cd63b128-5bbb-4867-bad5-e2b99d3ce767" providerId="AD" clId="Web-{078EB456-750F-0E31-95FA-44DC8893B765}" dt="2022-06-06T09:49:21.307" v="39" actId="1076"/>
          <ac:picMkLst>
            <pc:docMk/>
            <pc:sldMk cId="2964655766" sldId="318"/>
            <ac:picMk id="2" creationId="{9C506B91-26B9-76B0-B0B5-66BEBB9149A5}"/>
          </ac:picMkLst>
        </pc:picChg>
      </pc:sldChg>
      <pc:sldChg chg="modSp add replId">
        <pc:chgData name="Baker, Emily (STFC,DL,AST)" userId="S::emily.baker@stfc.ac.uk::cd63b128-5bbb-4867-bad5-e2b99d3ce767" providerId="AD" clId="Web-{078EB456-750F-0E31-95FA-44DC8893B765}" dt="2022-06-06T09:51:15.810" v="70" actId="14100"/>
        <pc:sldMkLst>
          <pc:docMk/>
          <pc:sldMk cId="3902274003" sldId="320"/>
        </pc:sldMkLst>
        <pc:spChg chg="mod">
          <ac:chgData name="Baker, Emily (STFC,DL,AST)" userId="S::emily.baker@stfc.ac.uk::cd63b128-5bbb-4867-bad5-e2b99d3ce767" providerId="AD" clId="Web-{078EB456-750F-0E31-95FA-44DC8893B765}" dt="2022-06-06T09:51:15.810" v="70" actId="14100"/>
          <ac:spMkLst>
            <pc:docMk/>
            <pc:sldMk cId="3902274003" sldId="320"/>
            <ac:spMk id="8" creationId="{A1A39C34-E01A-FD49-8603-2E8AE6BB5606}"/>
          </ac:spMkLst>
        </pc:spChg>
      </pc:sldChg>
      <pc:sldChg chg="addSp modSp add replId">
        <pc:chgData name="Baker, Emily (STFC,DL,AST)" userId="S::emily.baker@stfc.ac.uk::cd63b128-5bbb-4867-bad5-e2b99d3ce767" providerId="AD" clId="Web-{078EB456-750F-0E31-95FA-44DC8893B765}" dt="2022-06-06T09:53:05.625" v="107" actId="1076"/>
        <pc:sldMkLst>
          <pc:docMk/>
          <pc:sldMk cId="3887475899" sldId="321"/>
        </pc:sldMkLst>
        <pc:spChg chg="mod">
          <ac:chgData name="Baker, Emily (STFC,DL,AST)" userId="S::emily.baker@stfc.ac.uk::cd63b128-5bbb-4867-bad5-e2b99d3ce767" providerId="AD" clId="Web-{078EB456-750F-0E31-95FA-44DC8893B765}" dt="2022-06-06T09:52:57.734" v="106" actId="20577"/>
          <ac:spMkLst>
            <pc:docMk/>
            <pc:sldMk cId="3887475899" sldId="321"/>
            <ac:spMk id="3" creationId="{996AFEAE-F9E7-B9C0-455A-53A82B88724A}"/>
          </ac:spMkLst>
        </pc:spChg>
        <pc:spChg chg="add mod">
          <ac:chgData name="Baker, Emily (STFC,DL,AST)" userId="S::emily.baker@stfc.ac.uk::cd63b128-5bbb-4867-bad5-e2b99d3ce767" providerId="AD" clId="Web-{078EB456-750F-0E31-95FA-44DC8893B765}" dt="2022-06-06T09:53:05.625" v="107" actId="1076"/>
          <ac:spMkLst>
            <pc:docMk/>
            <pc:sldMk cId="3887475899" sldId="321"/>
            <ac:spMk id="4" creationId="{A0C6E421-119C-57D6-A626-087480E72D93}"/>
          </ac:spMkLst>
        </pc:spChg>
        <pc:picChg chg="add mod">
          <ac:chgData name="Baker, Emily (STFC,DL,AST)" userId="S::emily.baker@stfc.ac.uk::cd63b128-5bbb-4867-bad5-e2b99d3ce767" providerId="AD" clId="Web-{078EB456-750F-0E31-95FA-44DC8893B765}" dt="2022-06-06T09:52:40.515" v="101" actId="1076"/>
          <ac:picMkLst>
            <pc:docMk/>
            <pc:sldMk cId="3887475899" sldId="321"/>
            <ac:picMk id="2" creationId="{39E0E316-C138-6940-4746-2CBF6CFC5B7C}"/>
          </ac:picMkLst>
        </pc:picChg>
      </pc:sldChg>
      <pc:sldChg chg="modSp add replId">
        <pc:chgData name="Baker, Emily (STFC,DL,AST)" userId="S::emily.baker@stfc.ac.uk::cd63b128-5bbb-4867-bad5-e2b99d3ce767" providerId="AD" clId="Web-{078EB456-750F-0E31-95FA-44DC8893B765}" dt="2022-06-06T10:19:49.575" v="118" actId="14100"/>
        <pc:sldMkLst>
          <pc:docMk/>
          <pc:sldMk cId="1107782475" sldId="322"/>
        </pc:sldMkLst>
        <pc:spChg chg="mod">
          <ac:chgData name="Baker, Emily (STFC,DL,AST)" userId="S::emily.baker@stfc.ac.uk::cd63b128-5bbb-4867-bad5-e2b99d3ce767" providerId="AD" clId="Web-{078EB456-750F-0E31-95FA-44DC8893B765}" dt="2022-06-06T10:19:49.575" v="118" actId="14100"/>
          <ac:spMkLst>
            <pc:docMk/>
            <pc:sldMk cId="1107782475" sldId="322"/>
            <ac:spMk id="3" creationId="{996AFEAE-F9E7-B9C0-455A-53A82B88724A}"/>
          </ac:spMkLst>
        </pc:spChg>
      </pc:sldChg>
      <pc:sldChg chg="modSp add replId">
        <pc:chgData name="Baker, Emily (STFC,DL,AST)" userId="S::emily.baker@stfc.ac.uk::cd63b128-5bbb-4867-bad5-e2b99d3ce767" providerId="AD" clId="Web-{078EB456-750F-0E31-95FA-44DC8893B765}" dt="2022-06-06T10:20:12.357" v="140" actId="14100"/>
        <pc:sldMkLst>
          <pc:docMk/>
          <pc:sldMk cId="1935348512" sldId="323"/>
        </pc:sldMkLst>
        <pc:spChg chg="mod">
          <ac:chgData name="Baker, Emily (STFC,DL,AST)" userId="S::emily.baker@stfc.ac.uk::cd63b128-5bbb-4867-bad5-e2b99d3ce767" providerId="AD" clId="Web-{078EB456-750F-0E31-95FA-44DC8893B765}" dt="2022-06-06T10:20:12.357" v="140" actId="14100"/>
          <ac:spMkLst>
            <pc:docMk/>
            <pc:sldMk cId="1935348512" sldId="323"/>
            <ac:spMk id="3" creationId="{996AFEAE-F9E7-B9C0-455A-53A82B88724A}"/>
          </ac:spMkLst>
        </pc:spChg>
      </pc:sldChg>
      <pc:sldChg chg="add del replId">
        <pc:chgData name="Baker, Emily (STFC,DL,AST)" userId="S::emily.baker@stfc.ac.uk::cd63b128-5bbb-4867-bad5-e2b99d3ce767" providerId="AD" clId="Web-{078EB456-750F-0E31-95FA-44DC8893B765}" dt="2022-06-06T10:42:04.204" v="142"/>
        <pc:sldMkLst>
          <pc:docMk/>
          <pc:sldMk cId="3946210717" sldId="324"/>
        </pc:sldMkLst>
      </pc:sldChg>
    </pc:docChg>
  </pc:docChgLst>
  <pc:docChgLst>
    <pc:chgData name="Clarke, Jim (STFC,DL,AST)" userId="S::jim.clarke@stfc.ac.uk::cfbc3bf2-f1c3-43b3-bd3d-aaf645717052" providerId="AD" clId="Web-{94EA120D-1DDF-FDEA-0764-744107D59C30}"/>
    <pc:docChg chg="modSld">
      <pc:chgData name="Clarke, Jim (STFC,DL,AST)" userId="S::jim.clarke@stfc.ac.uk::cfbc3bf2-f1c3-43b3-bd3d-aaf645717052" providerId="AD" clId="Web-{94EA120D-1DDF-FDEA-0764-744107D59C30}" dt="2022-04-04T12:45:28.390" v="1" actId="20577"/>
      <pc:docMkLst>
        <pc:docMk/>
      </pc:docMkLst>
      <pc:sldChg chg="modSp">
        <pc:chgData name="Clarke, Jim (STFC,DL,AST)" userId="S::jim.clarke@stfc.ac.uk::cfbc3bf2-f1c3-43b3-bd3d-aaf645717052" providerId="AD" clId="Web-{94EA120D-1DDF-FDEA-0764-744107D59C30}" dt="2022-04-04T12:45:28.390" v="1" actId="20577"/>
        <pc:sldMkLst>
          <pc:docMk/>
          <pc:sldMk cId="3224382533" sldId="257"/>
        </pc:sldMkLst>
        <pc:spChg chg="mod">
          <ac:chgData name="Clarke, Jim (STFC,DL,AST)" userId="S::jim.clarke@stfc.ac.uk::cfbc3bf2-f1c3-43b3-bd3d-aaf645717052" providerId="AD" clId="Web-{94EA120D-1DDF-FDEA-0764-744107D59C30}" dt="2022-04-04T12:45:28.390" v="1" actId="20577"/>
          <ac:spMkLst>
            <pc:docMk/>
            <pc:sldMk cId="3224382533" sldId="257"/>
            <ac:spMk id="3" creationId="{78DB0FE0-A4AF-D848-8925-91A37993D74D}"/>
          </ac:spMkLst>
        </pc:spChg>
      </pc:sldChg>
    </pc:docChg>
  </pc:docChgLst>
  <pc:docChgLst>
    <pc:chgData name="Shepherd, Ben (STFC,DL,AST)" userId="S::ben.shepherd@stfc.ac.uk::02dc61e3-dc23-405d-ab34-f2dd386ee475" providerId="AD" clId="Web-{7A9F50FC-4452-6AE5-7E21-58EFFC067953}"/>
    <pc:docChg chg="addSld modSld">
      <pc:chgData name="Shepherd, Ben (STFC,DL,AST)" userId="S::ben.shepherd@stfc.ac.uk::02dc61e3-dc23-405d-ab34-f2dd386ee475" providerId="AD" clId="Web-{7A9F50FC-4452-6AE5-7E21-58EFFC067953}" dt="2020-11-13T12:25:40.569" v="191" actId="20577"/>
      <pc:docMkLst>
        <pc:docMk/>
      </pc:docMkLst>
      <pc:sldChg chg="addSp modSp new mod modClrScheme chgLayout">
        <pc:chgData name="Shepherd, Ben (STFC,DL,AST)" userId="S::ben.shepherd@stfc.ac.uk::02dc61e3-dc23-405d-ab34-f2dd386ee475" providerId="AD" clId="Web-{7A9F50FC-4452-6AE5-7E21-58EFFC067953}" dt="2020-11-13T12:25:39.882" v="189" actId="20577"/>
        <pc:sldMkLst>
          <pc:docMk/>
          <pc:sldMk cId="3430929497" sldId="322"/>
        </pc:sldMkLst>
        <pc:spChg chg="mod ord">
          <ac:chgData name="Shepherd, Ben (STFC,DL,AST)" userId="S::ben.shepherd@stfc.ac.uk::02dc61e3-dc23-405d-ab34-f2dd386ee475" providerId="AD" clId="Web-{7A9F50FC-4452-6AE5-7E21-58EFFC067953}" dt="2020-11-13T12:05:14.369" v="30"/>
          <ac:spMkLst>
            <pc:docMk/>
            <pc:sldMk cId="3430929497" sldId="322"/>
            <ac:spMk id="2" creationId="{7686AF35-4FEF-4F1D-B276-3563697D0DD2}"/>
          </ac:spMkLst>
        </pc:spChg>
        <pc:spChg chg="add mod ord">
          <ac:chgData name="Shepherd, Ben (STFC,DL,AST)" userId="S::ben.shepherd@stfc.ac.uk::02dc61e3-dc23-405d-ab34-f2dd386ee475" providerId="AD" clId="Web-{7A9F50FC-4452-6AE5-7E21-58EFFC067953}" dt="2020-11-13T12:25:39.882" v="189" actId="20577"/>
          <ac:spMkLst>
            <pc:docMk/>
            <pc:sldMk cId="3430929497" sldId="322"/>
            <ac:spMk id="3" creationId="{D82D1D72-3F95-46B4-82C4-3DB4CABED42A}"/>
          </ac:spMkLst>
        </pc:spChg>
        <pc:picChg chg="add mod">
          <ac:chgData name="Shepherd, Ben (STFC,DL,AST)" userId="S::ben.shepherd@stfc.ac.uk::02dc61e3-dc23-405d-ab34-f2dd386ee475" providerId="AD" clId="Web-{7A9F50FC-4452-6AE5-7E21-58EFFC067953}" dt="2020-11-13T12:24:35.958" v="178" actId="14100"/>
          <ac:picMkLst>
            <pc:docMk/>
            <pc:sldMk cId="3430929497" sldId="322"/>
            <ac:picMk id="4" creationId="{FC57F4D7-65EE-4738-A94D-994634838F70}"/>
          </ac:picMkLst>
        </pc:picChg>
      </pc:sldChg>
    </pc:docChg>
  </pc:docChgLst>
  <pc:docChgLst>
    <pc:chgData name="Baker, Emily (STFC,DL,AST)" userId="S::emily.baker@stfc.ac.uk::cd63b128-5bbb-4867-bad5-e2b99d3ce767" providerId="AD" clId="Web-{06778539-18AA-EA34-9435-E3475A4185A7}"/>
    <pc:docChg chg="addSld">
      <pc:chgData name="Baker, Emily (STFC,DL,AST)" userId="S::emily.baker@stfc.ac.uk::cd63b128-5bbb-4867-bad5-e2b99d3ce767" providerId="AD" clId="Web-{06778539-18AA-EA34-9435-E3475A4185A7}" dt="2021-05-10T14:28:42.976" v="1"/>
      <pc:docMkLst>
        <pc:docMk/>
      </pc:docMkLst>
      <pc:sldChg chg="add">
        <pc:chgData name="Baker, Emily (STFC,DL,AST)" userId="S::emily.baker@stfc.ac.uk::cd63b128-5bbb-4867-bad5-e2b99d3ce767" providerId="AD" clId="Web-{06778539-18AA-EA34-9435-E3475A4185A7}" dt="2021-05-10T14:28:42.866" v="0"/>
        <pc:sldMkLst>
          <pc:docMk/>
          <pc:sldMk cId="1686840157" sldId="352"/>
        </pc:sldMkLst>
      </pc:sldChg>
      <pc:sldChg chg="add">
        <pc:chgData name="Baker, Emily (STFC,DL,AST)" userId="S::emily.baker@stfc.ac.uk::cd63b128-5bbb-4867-bad5-e2b99d3ce767" providerId="AD" clId="Web-{06778539-18AA-EA34-9435-E3475A4185A7}" dt="2021-05-10T14:28:42.976" v="1"/>
        <pc:sldMkLst>
          <pc:docMk/>
          <pc:sldMk cId="2966475464" sldId="353"/>
        </pc:sldMkLst>
      </pc:sldChg>
    </pc:docChg>
  </pc:docChgLst>
  <pc:docChgLst>
    <pc:chgData name="Baker, Emily (STFC,DL,AST)" userId="S::emily.baker@stfc.ac.uk::cd63b128-5bbb-4867-bad5-e2b99d3ce767" providerId="AD" clId="Web-{41088DAD-26BD-0F8F-5FFE-8FD914C5690C}"/>
    <pc:docChg chg="modSld">
      <pc:chgData name="Baker, Emily (STFC,DL,AST)" userId="S::emily.baker@stfc.ac.uk::cd63b128-5bbb-4867-bad5-e2b99d3ce767" providerId="AD" clId="Web-{41088DAD-26BD-0F8F-5FFE-8FD914C5690C}" dt="2022-06-10T12:46:44.484" v="44" actId="1076"/>
      <pc:docMkLst>
        <pc:docMk/>
      </pc:docMkLst>
      <pc:sldChg chg="addSp modSp">
        <pc:chgData name="Baker, Emily (STFC,DL,AST)" userId="S::emily.baker@stfc.ac.uk::cd63b128-5bbb-4867-bad5-e2b99d3ce767" providerId="AD" clId="Web-{41088DAD-26BD-0F8F-5FFE-8FD914C5690C}" dt="2022-06-10T12:46:44.484" v="44" actId="1076"/>
        <pc:sldMkLst>
          <pc:docMk/>
          <pc:sldMk cId="982420637" sldId="319"/>
        </pc:sldMkLst>
        <pc:spChg chg="add mod">
          <ac:chgData name="Baker, Emily (STFC,DL,AST)" userId="S::emily.baker@stfc.ac.uk::cd63b128-5bbb-4867-bad5-e2b99d3ce767" providerId="AD" clId="Web-{41088DAD-26BD-0F8F-5FFE-8FD914C5690C}" dt="2022-06-10T12:46:44.484" v="44" actId="1076"/>
          <ac:spMkLst>
            <pc:docMk/>
            <pc:sldMk cId="982420637" sldId="319"/>
            <ac:spMk id="4" creationId="{9BA4D504-ACE5-B20C-8242-22F24B31CBB4}"/>
          </ac:spMkLst>
        </pc:spChg>
        <pc:picChg chg="add mod">
          <ac:chgData name="Baker, Emily (STFC,DL,AST)" userId="S::emily.baker@stfc.ac.uk::cd63b128-5bbb-4867-bad5-e2b99d3ce767" providerId="AD" clId="Web-{41088DAD-26BD-0F8F-5FFE-8FD914C5690C}" dt="2022-06-10T12:41:34.462" v="4" actId="1076"/>
          <ac:picMkLst>
            <pc:docMk/>
            <pc:sldMk cId="982420637" sldId="319"/>
            <ac:picMk id="2" creationId="{A1B7479E-3D94-5BCE-3662-953B8BE9C818}"/>
          </ac:picMkLst>
        </pc:picChg>
      </pc:sldChg>
    </pc:docChg>
  </pc:docChgLst>
  <pc:docChgLst>
    <pc:chgData name="Baker, Emily (STFC,DL,AST)" userId="S::emily.baker@stfc.ac.uk::cd63b128-5bbb-4867-bad5-e2b99d3ce767" providerId="AD" clId="Web-{F41DA25E-2A8A-1044-5546-EA2F4A7A98B8}"/>
    <pc:docChg chg="addSld modSld addMainMaster modMainMaster">
      <pc:chgData name="Baker, Emily (STFC,DL,AST)" userId="S::emily.baker@stfc.ac.uk::cd63b128-5bbb-4867-bad5-e2b99d3ce767" providerId="AD" clId="Web-{F41DA25E-2A8A-1044-5546-EA2F4A7A98B8}" dt="2021-07-13T07:57:29.390" v="21" actId="14100"/>
      <pc:docMkLst>
        <pc:docMk/>
      </pc:docMkLst>
      <pc:sldChg chg="addSp delSp modSp">
        <pc:chgData name="Baker, Emily (STFC,DL,AST)" userId="S::emily.baker@stfc.ac.uk::cd63b128-5bbb-4867-bad5-e2b99d3ce767" providerId="AD" clId="Web-{F41DA25E-2A8A-1044-5546-EA2F4A7A98B8}" dt="2021-07-13T07:57:29.390" v="21" actId="14100"/>
        <pc:sldMkLst>
          <pc:docMk/>
          <pc:sldMk cId="882438037" sldId="350"/>
        </pc:sldMkLst>
        <pc:spChg chg="add del mod">
          <ac:chgData name="Baker, Emily (STFC,DL,AST)" userId="S::emily.baker@stfc.ac.uk::cd63b128-5bbb-4867-bad5-e2b99d3ce767" providerId="AD" clId="Web-{F41DA25E-2A8A-1044-5546-EA2F4A7A98B8}" dt="2021-07-13T07:55:53.635" v="4"/>
          <ac:spMkLst>
            <pc:docMk/>
            <pc:sldMk cId="882438037" sldId="350"/>
            <ac:spMk id="5" creationId="{20E0C567-13D7-4E2E-8387-CF17BC57EC14}"/>
          </ac:spMkLst>
        </pc:spChg>
        <pc:picChg chg="del">
          <ac:chgData name="Baker, Emily (STFC,DL,AST)" userId="S::emily.baker@stfc.ac.uk::cd63b128-5bbb-4867-bad5-e2b99d3ce767" providerId="AD" clId="Web-{F41DA25E-2A8A-1044-5546-EA2F4A7A98B8}" dt="2021-07-13T07:57:14.811" v="14"/>
          <ac:picMkLst>
            <pc:docMk/>
            <pc:sldMk cId="882438037" sldId="350"/>
            <ac:picMk id="4" creationId="{00000000-0000-0000-0000-000000000000}"/>
          </ac:picMkLst>
        </pc:picChg>
        <pc:picChg chg="add mod modCrop">
          <ac:chgData name="Baker, Emily (STFC,DL,AST)" userId="S::emily.baker@stfc.ac.uk::cd63b128-5bbb-4867-bad5-e2b99d3ce767" providerId="AD" clId="Web-{F41DA25E-2A8A-1044-5546-EA2F4A7A98B8}" dt="2021-07-13T07:57:29.390" v="21" actId="14100"/>
          <ac:picMkLst>
            <pc:docMk/>
            <pc:sldMk cId="882438037" sldId="350"/>
            <ac:picMk id="6" creationId="{CE7C0417-9FF0-4F0C-8CF4-B8C7E94F8332}"/>
          </ac:picMkLst>
        </pc:picChg>
      </pc:sldChg>
      <pc:sldChg chg="add">
        <pc:chgData name="Baker, Emily (STFC,DL,AST)" userId="S::emily.baker@stfc.ac.uk::cd63b128-5bbb-4867-bad5-e2b99d3ce767" providerId="AD" clId="Web-{F41DA25E-2A8A-1044-5546-EA2F4A7A98B8}" dt="2021-07-13T07:56:01.589" v="5"/>
        <pc:sldMkLst>
          <pc:docMk/>
          <pc:sldMk cId="2029927503" sldId="361"/>
        </pc:sldMkLst>
      </pc:sldChg>
      <pc:sldMasterChg chg="replId modSldLayout">
        <pc:chgData name="Baker, Emily (STFC,DL,AST)" userId="S::emily.baker@stfc.ac.uk::cd63b128-5bbb-4867-bad5-e2b99d3ce767" providerId="AD" clId="Web-{F41DA25E-2A8A-1044-5546-EA2F4A7A98B8}" dt="2021-07-13T07:56:01.589" v="5"/>
        <pc:sldMasterMkLst>
          <pc:docMk/>
          <pc:sldMasterMk cId="1669030205" sldId="2147483726"/>
        </pc:sldMasterMkLst>
        <pc:sldLayoutChg chg="replId">
          <pc:chgData name="Baker, Emily (STFC,DL,AST)" userId="S::emily.baker@stfc.ac.uk::cd63b128-5bbb-4867-bad5-e2b99d3ce767" providerId="AD" clId="Web-{F41DA25E-2A8A-1044-5546-EA2F4A7A98B8}" dt="2021-07-13T07:56:01.589" v="5"/>
          <pc:sldLayoutMkLst>
            <pc:docMk/>
            <pc:sldMasterMk cId="1669030205" sldId="2147483726"/>
            <pc:sldLayoutMk cId="2034287179" sldId="2147483727"/>
          </pc:sldLayoutMkLst>
        </pc:sldLayoutChg>
        <pc:sldLayoutChg chg="replId">
          <pc:chgData name="Baker, Emily (STFC,DL,AST)" userId="S::emily.baker@stfc.ac.uk::cd63b128-5bbb-4867-bad5-e2b99d3ce767" providerId="AD" clId="Web-{F41DA25E-2A8A-1044-5546-EA2F4A7A98B8}" dt="2021-07-13T07:56:01.589" v="5"/>
          <pc:sldLayoutMkLst>
            <pc:docMk/>
            <pc:sldMasterMk cId="1669030205" sldId="2147483726"/>
            <pc:sldLayoutMk cId="1397115382" sldId="2147483728"/>
          </pc:sldLayoutMkLst>
        </pc:sldLayoutChg>
        <pc:sldLayoutChg chg="replId">
          <pc:chgData name="Baker, Emily (STFC,DL,AST)" userId="S::emily.baker@stfc.ac.uk::cd63b128-5bbb-4867-bad5-e2b99d3ce767" providerId="AD" clId="Web-{F41DA25E-2A8A-1044-5546-EA2F4A7A98B8}" dt="2021-07-13T07:56:01.589" v="5"/>
          <pc:sldLayoutMkLst>
            <pc:docMk/>
            <pc:sldMasterMk cId="1669030205" sldId="2147483726"/>
            <pc:sldLayoutMk cId="3773023694" sldId="2147483729"/>
          </pc:sldLayoutMkLst>
        </pc:sldLayoutChg>
        <pc:sldLayoutChg chg="replId">
          <pc:chgData name="Baker, Emily (STFC,DL,AST)" userId="S::emily.baker@stfc.ac.uk::cd63b128-5bbb-4867-bad5-e2b99d3ce767" providerId="AD" clId="Web-{F41DA25E-2A8A-1044-5546-EA2F4A7A98B8}" dt="2021-07-13T07:56:01.589" v="5"/>
          <pc:sldLayoutMkLst>
            <pc:docMk/>
            <pc:sldMasterMk cId="1669030205" sldId="2147483726"/>
            <pc:sldLayoutMk cId="713851552" sldId="2147483730"/>
          </pc:sldLayoutMkLst>
        </pc:sldLayoutChg>
        <pc:sldLayoutChg chg="replId">
          <pc:chgData name="Baker, Emily (STFC,DL,AST)" userId="S::emily.baker@stfc.ac.uk::cd63b128-5bbb-4867-bad5-e2b99d3ce767" providerId="AD" clId="Web-{F41DA25E-2A8A-1044-5546-EA2F4A7A98B8}" dt="2021-07-13T07:56:01.589" v="5"/>
          <pc:sldLayoutMkLst>
            <pc:docMk/>
            <pc:sldMasterMk cId="1669030205" sldId="2147483726"/>
            <pc:sldLayoutMk cId="1771203161" sldId="2147483731"/>
          </pc:sldLayoutMkLst>
        </pc:sldLayoutChg>
        <pc:sldLayoutChg chg="replId">
          <pc:chgData name="Baker, Emily (STFC,DL,AST)" userId="S::emily.baker@stfc.ac.uk::cd63b128-5bbb-4867-bad5-e2b99d3ce767" providerId="AD" clId="Web-{F41DA25E-2A8A-1044-5546-EA2F4A7A98B8}" dt="2021-07-13T07:56:01.589" v="5"/>
          <pc:sldLayoutMkLst>
            <pc:docMk/>
            <pc:sldMasterMk cId="1669030205" sldId="2147483726"/>
            <pc:sldLayoutMk cId="2907603257" sldId="2147483732"/>
          </pc:sldLayoutMkLst>
        </pc:sldLayoutChg>
        <pc:sldLayoutChg chg="replId">
          <pc:chgData name="Baker, Emily (STFC,DL,AST)" userId="S::emily.baker@stfc.ac.uk::cd63b128-5bbb-4867-bad5-e2b99d3ce767" providerId="AD" clId="Web-{F41DA25E-2A8A-1044-5546-EA2F4A7A98B8}" dt="2021-07-13T07:56:01.589" v="5"/>
          <pc:sldLayoutMkLst>
            <pc:docMk/>
            <pc:sldMasterMk cId="1669030205" sldId="2147483726"/>
            <pc:sldLayoutMk cId="2652498805" sldId="2147483733"/>
          </pc:sldLayoutMkLst>
        </pc:sldLayoutChg>
        <pc:sldLayoutChg chg="replId">
          <pc:chgData name="Baker, Emily (STFC,DL,AST)" userId="S::emily.baker@stfc.ac.uk::cd63b128-5bbb-4867-bad5-e2b99d3ce767" providerId="AD" clId="Web-{F41DA25E-2A8A-1044-5546-EA2F4A7A98B8}" dt="2021-07-13T07:56:01.589" v="5"/>
          <pc:sldLayoutMkLst>
            <pc:docMk/>
            <pc:sldMasterMk cId="1669030205" sldId="2147483726"/>
            <pc:sldLayoutMk cId="1598959814" sldId="2147483734"/>
          </pc:sldLayoutMkLst>
        </pc:sldLayoutChg>
        <pc:sldLayoutChg chg="replId">
          <pc:chgData name="Baker, Emily (STFC,DL,AST)" userId="S::emily.baker@stfc.ac.uk::cd63b128-5bbb-4867-bad5-e2b99d3ce767" providerId="AD" clId="Web-{F41DA25E-2A8A-1044-5546-EA2F4A7A98B8}" dt="2021-07-13T07:56:01.589" v="5"/>
          <pc:sldLayoutMkLst>
            <pc:docMk/>
            <pc:sldMasterMk cId="1669030205" sldId="2147483726"/>
            <pc:sldLayoutMk cId="123425617" sldId="2147483735"/>
          </pc:sldLayoutMkLst>
        </pc:sldLayoutChg>
        <pc:sldLayoutChg chg="replId">
          <pc:chgData name="Baker, Emily (STFC,DL,AST)" userId="S::emily.baker@stfc.ac.uk::cd63b128-5bbb-4867-bad5-e2b99d3ce767" providerId="AD" clId="Web-{F41DA25E-2A8A-1044-5546-EA2F4A7A98B8}" dt="2021-07-13T07:56:01.589" v="5"/>
          <pc:sldLayoutMkLst>
            <pc:docMk/>
            <pc:sldMasterMk cId="1669030205" sldId="2147483726"/>
            <pc:sldLayoutMk cId="16765571" sldId="2147483736"/>
          </pc:sldLayoutMkLst>
        </pc:sldLayoutChg>
        <pc:sldLayoutChg chg="replId">
          <pc:chgData name="Baker, Emily (STFC,DL,AST)" userId="S::emily.baker@stfc.ac.uk::cd63b128-5bbb-4867-bad5-e2b99d3ce767" providerId="AD" clId="Web-{F41DA25E-2A8A-1044-5546-EA2F4A7A98B8}" dt="2021-07-13T07:56:01.589" v="5"/>
          <pc:sldLayoutMkLst>
            <pc:docMk/>
            <pc:sldMasterMk cId="1669030205" sldId="2147483726"/>
            <pc:sldLayoutMk cId="2792815393" sldId="2147483737"/>
          </pc:sldLayoutMkLst>
        </pc:sldLayoutChg>
      </pc:sldMasterChg>
      <pc:sldMasterChg chg="add addSldLayout">
        <pc:chgData name="Baker, Emily (STFC,DL,AST)" userId="S::emily.baker@stfc.ac.uk::cd63b128-5bbb-4867-bad5-e2b99d3ce767" providerId="AD" clId="Web-{F41DA25E-2A8A-1044-5546-EA2F4A7A98B8}" dt="2021-07-13T07:56:01.589" v="5"/>
        <pc:sldMasterMkLst>
          <pc:docMk/>
          <pc:sldMasterMk cId="3963992166" sldId="2147483738"/>
        </pc:sldMasterMkLst>
        <pc:sldLayoutChg chg="add">
          <pc:chgData name="Baker, Emily (STFC,DL,AST)" userId="S::emily.baker@stfc.ac.uk::cd63b128-5bbb-4867-bad5-e2b99d3ce767" providerId="AD" clId="Web-{F41DA25E-2A8A-1044-5546-EA2F4A7A98B8}" dt="2021-07-13T07:56:01.589" v="5"/>
          <pc:sldLayoutMkLst>
            <pc:docMk/>
            <pc:sldMasterMk cId="3963992166" sldId="2147483738"/>
            <pc:sldLayoutMk cId="2208534630" sldId="2147483739"/>
          </pc:sldLayoutMkLst>
        </pc:sldLayoutChg>
        <pc:sldLayoutChg chg="add">
          <pc:chgData name="Baker, Emily (STFC,DL,AST)" userId="S::emily.baker@stfc.ac.uk::cd63b128-5bbb-4867-bad5-e2b99d3ce767" providerId="AD" clId="Web-{F41DA25E-2A8A-1044-5546-EA2F4A7A98B8}" dt="2021-07-13T07:56:01.589" v="5"/>
          <pc:sldLayoutMkLst>
            <pc:docMk/>
            <pc:sldMasterMk cId="3963992166" sldId="2147483738"/>
            <pc:sldLayoutMk cId="1541356849" sldId="2147483740"/>
          </pc:sldLayoutMkLst>
        </pc:sldLayoutChg>
        <pc:sldLayoutChg chg="add">
          <pc:chgData name="Baker, Emily (STFC,DL,AST)" userId="S::emily.baker@stfc.ac.uk::cd63b128-5bbb-4867-bad5-e2b99d3ce767" providerId="AD" clId="Web-{F41DA25E-2A8A-1044-5546-EA2F4A7A98B8}" dt="2021-07-13T07:56:01.589" v="5"/>
          <pc:sldLayoutMkLst>
            <pc:docMk/>
            <pc:sldMasterMk cId="3963992166" sldId="2147483738"/>
            <pc:sldLayoutMk cId="2251684574" sldId="2147483741"/>
          </pc:sldLayoutMkLst>
        </pc:sldLayoutChg>
        <pc:sldLayoutChg chg="add">
          <pc:chgData name="Baker, Emily (STFC,DL,AST)" userId="S::emily.baker@stfc.ac.uk::cd63b128-5bbb-4867-bad5-e2b99d3ce767" providerId="AD" clId="Web-{F41DA25E-2A8A-1044-5546-EA2F4A7A98B8}" dt="2021-07-13T07:56:01.589" v="5"/>
          <pc:sldLayoutMkLst>
            <pc:docMk/>
            <pc:sldMasterMk cId="3963992166" sldId="2147483738"/>
            <pc:sldLayoutMk cId="3992503238" sldId="2147483742"/>
          </pc:sldLayoutMkLst>
        </pc:sldLayoutChg>
        <pc:sldLayoutChg chg="add">
          <pc:chgData name="Baker, Emily (STFC,DL,AST)" userId="S::emily.baker@stfc.ac.uk::cd63b128-5bbb-4867-bad5-e2b99d3ce767" providerId="AD" clId="Web-{F41DA25E-2A8A-1044-5546-EA2F4A7A98B8}" dt="2021-07-13T07:56:01.589" v="5"/>
          <pc:sldLayoutMkLst>
            <pc:docMk/>
            <pc:sldMasterMk cId="3963992166" sldId="2147483738"/>
            <pc:sldLayoutMk cId="2956065494" sldId="2147483743"/>
          </pc:sldLayoutMkLst>
        </pc:sldLayoutChg>
        <pc:sldLayoutChg chg="add">
          <pc:chgData name="Baker, Emily (STFC,DL,AST)" userId="S::emily.baker@stfc.ac.uk::cd63b128-5bbb-4867-bad5-e2b99d3ce767" providerId="AD" clId="Web-{F41DA25E-2A8A-1044-5546-EA2F4A7A98B8}" dt="2021-07-13T07:56:01.589" v="5"/>
          <pc:sldLayoutMkLst>
            <pc:docMk/>
            <pc:sldMasterMk cId="3963992166" sldId="2147483738"/>
            <pc:sldLayoutMk cId="3652534112" sldId="2147483744"/>
          </pc:sldLayoutMkLst>
        </pc:sldLayoutChg>
        <pc:sldLayoutChg chg="add">
          <pc:chgData name="Baker, Emily (STFC,DL,AST)" userId="S::emily.baker@stfc.ac.uk::cd63b128-5bbb-4867-bad5-e2b99d3ce767" providerId="AD" clId="Web-{F41DA25E-2A8A-1044-5546-EA2F4A7A98B8}" dt="2021-07-13T07:56:01.589" v="5"/>
          <pc:sldLayoutMkLst>
            <pc:docMk/>
            <pc:sldMasterMk cId="3963992166" sldId="2147483738"/>
            <pc:sldLayoutMk cId="554829949" sldId="2147483745"/>
          </pc:sldLayoutMkLst>
        </pc:sldLayoutChg>
        <pc:sldLayoutChg chg="add">
          <pc:chgData name="Baker, Emily (STFC,DL,AST)" userId="S::emily.baker@stfc.ac.uk::cd63b128-5bbb-4867-bad5-e2b99d3ce767" providerId="AD" clId="Web-{F41DA25E-2A8A-1044-5546-EA2F4A7A98B8}" dt="2021-07-13T07:56:01.589" v="5"/>
          <pc:sldLayoutMkLst>
            <pc:docMk/>
            <pc:sldMasterMk cId="3963992166" sldId="2147483738"/>
            <pc:sldLayoutMk cId="754249386" sldId="2147483746"/>
          </pc:sldLayoutMkLst>
        </pc:sldLayoutChg>
        <pc:sldLayoutChg chg="add">
          <pc:chgData name="Baker, Emily (STFC,DL,AST)" userId="S::emily.baker@stfc.ac.uk::cd63b128-5bbb-4867-bad5-e2b99d3ce767" providerId="AD" clId="Web-{F41DA25E-2A8A-1044-5546-EA2F4A7A98B8}" dt="2021-07-13T07:56:01.589" v="5"/>
          <pc:sldLayoutMkLst>
            <pc:docMk/>
            <pc:sldMasterMk cId="3963992166" sldId="2147483738"/>
            <pc:sldLayoutMk cId="3530628647" sldId="2147483747"/>
          </pc:sldLayoutMkLst>
        </pc:sldLayoutChg>
        <pc:sldLayoutChg chg="add">
          <pc:chgData name="Baker, Emily (STFC,DL,AST)" userId="S::emily.baker@stfc.ac.uk::cd63b128-5bbb-4867-bad5-e2b99d3ce767" providerId="AD" clId="Web-{F41DA25E-2A8A-1044-5546-EA2F4A7A98B8}" dt="2021-07-13T07:56:01.589" v="5"/>
          <pc:sldLayoutMkLst>
            <pc:docMk/>
            <pc:sldMasterMk cId="3963992166" sldId="2147483738"/>
            <pc:sldLayoutMk cId="1571751828" sldId="2147483748"/>
          </pc:sldLayoutMkLst>
        </pc:sldLayoutChg>
        <pc:sldLayoutChg chg="add">
          <pc:chgData name="Baker, Emily (STFC,DL,AST)" userId="S::emily.baker@stfc.ac.uk::cd63b128-5bbb-4867-bad5-e2b99d3ce767" providerId="AD" clId="Web-{F41DA25E-2A8A-1044-5546-EA2F4A7A98B8}" dt="2021-07-13T07:56:01.589" v="5"/>
          <pc:sldLayoutMkLst>
            <pc:docMk/>
            <pc:sldMasterMk cId="3963992166" sldId="2147483738"/>
            <pc:sldLayoutMk cId="2119444964" sldId="2147483749"/>
          </pc:sldLayoutMkLst>
        </pc:sldLayoutChg>
        <pc:sldLayoutChg chg="add">
          <pc:chgData name="Baker, Emily (STFC,DL,AST)" userId="S::emily.baker@stfc.ac.uk::cd63b128-5bbb-4867-bad5-e2b99d3ce767" providerId="AD" clId="Web-{F41DA25E-2A8A-1044-5546-EA2F4A7A98B8}" dt="2021-07-13T07:56:01.589" v="5"/>
          <pc:sldLayoutMkLst>
            <pc:docMk/>
            <pc:sldMasterMk cId="3963992166" sldId="2147483738"/>
            <pc:sldLayoutMk cId="1378427798" sldId="2147483750"/>
          </pc:sldLayoutMkLst>
        </pc:sldLayoutChg>
      </pc:sldMasterChg>
    </pc:docChg>
  </pc:docChgLst>
  <pc:docChgLst>
    <pc:chgData name="Baker, Emily (STFC,DL,AST)" userId="S::emily.baker@stfc.ac.uk::cd63b128-5bbb-4867-bad5-e2b99d3ce767" providerId="AD" clId="Web-{8C812CFF-5ED4-2397-4946-92962AB3A316}"/>
    <pc:docChg chg="addSld delSld modSld sldOrd">
      <pc:chgData name="Baker, Emily (STFC,DL,AST)" userId="S::emily.baker@stfc.ac.uk::cd63b128-5bbb-4867-bad5-e2b99d3ce767" providerId="AD" clId="Web-{8C812CFF-5ED4-2397-4946-92962AB3A316}" dt="2022-05-11T10:26:37.834" v="98"/>
      <pc:docMkLst>
        <pc:docMk/>
      </pc:docMkLst>
      <pc:sldChg chg="modSp">
        <pc:chgData name="Baker, Emily (STFC,DL,AST)" userId="S::emily.baker@stfc.ac.uk::cd63b128-5bbb-4867-bad5-e2b99d3ce767" providerId="AD" clId="Web-{8C812CFF-5ED4-2397-4946-92962AB3A316}" dt="2022-05-11T10:22:12.907" v="86" actId="20577"/>
        <pc:sldMkLst>
          <pc:docMk/>
          <pc:sldMk cId="3224382533" sldId="257"/>
        </pc:sldMkLst>
        <pc:spChg chg="mod">
          <ac:chgData name="Baker, Emily (STFC,DL,AST)" userId="S::emily.baker@stfc.ac.uk::cd63b128-5bbb-4867-bad5-e2b99d3ce767" providerId="AD" clId="Web-{8C812CFF-5ED4-2397-4946-92962AB3A316}" dt="2022-05-11T10:22:12.907" v="86" actId="20577"/>
          <ac:spMkLst>
            <pc:docMk/>
            <pc:sldMk cId="3224382533" sldId="257"/>
            <ac:spMk id="12" creationId="{00000000-0000-0000-0000-000000000000}"/>
          </ac:spMkLst>
        </pc:spChg>
      </pc:sldChg>
      <pc:sldChg chg="modSp">
        <pc:chgData name="Baker, Emily (STFC,DL,AST)" userId="S::emily.baker@stfc.ac.uk::cd63b128-5bbb-4867-bad5-e2b99d3ce767" providerId="AD" clId="Web-{8C812CFF-5ED4-2397-4946-92962AB3A316}" dt="2022-05-11T09:58:58.771" v="23" actId="20577"/>
        <pc:sldMkLst>
          <pc:docMk/>
          <pc:sldMk cId="3667547723" sldId="311"/>
        </pc:sldMkLst>
        <pc:spChg chg="mod">
          <ac:chgData name="Baker, Emily (STFC,DL,AST)" userId="S::emily.baker@stfc.ac.uk::cd63b128-5bbb-4867-bad5-e2b99d3ce767" providerId="AD" clId="Web-{8C812CFF-5ED4-2397-4946-92962AB3A316}" dt="2022-05-11T09:58:58.771" v="23" actId="20577"/>
          <ac:spMkLst>
            <pc:docMk/>
            <pc:sldMk cId="3667547723" sldId="311"/>
            <ac:spMk id="16" creationId="{2422DBB9-7747-7041-8E78-C517CE8075C9}"/>
          </ac:spMkLst>
        </pc:spChg>
      </pc:sldChg>
      <pc:sldChg chg="del">
        <pc:chgData name="Baker, Emily (STFC,DL,AST)" userId="S::emily.baker@stfc.ac.uk::cd63b128-5bbb-4867-bad5-e2b99d3ce767" providerId="AD" clId="Web-{8C812CFF-5ED4-2397-4946-92962AB3A316}" dt="2022-05-11T09:58:51.396" v="12"/>
        <pc:sldMkLst>
          <pc:docMk/>
          <pc:sldMk cId="3708296897" sldId="313"/>
        </pc:sldMkLst>
      </pc:sldChg>
      <pc:sldChg chg="del">
        <pc:chgData name="Baker, Emily (STFC,DL,AST)" userId="S::emily.baker@stfc.ac.uk::cd63b128-5bbb-4867-bad5-e2b99d3ce767" providerId="AD" clId="Web-{8C812CFF-5ED4-2397-4946-92962AB3A316}" dt="2022-05-11T09:58:51.396" v="13"/>
        <pc:sldMkLst>
          <pc:docMk/>
          <pc:sldMk cId="2550411292" sldId="314"/>
        </pc:sldMkLst>
      </pc:sldChg>
      <pc:sldChg chg="del">
        <pc:chgData name="Baker, Emily (STFC,DL,AST)" userId="S::emily.baker@stfc.ac.uk::cd63b128-5bbb-4867-bad5-e2b99d3ce767" providerId="AD" clId="Web-{8C812CFF-5ED4-2397-4946-92962AB3A316}" dt="2022-05-11T09:58:51.396" v="14"/>
        <pc:sldMkLst>
          <pc:docMk/>
          <pc:sldMk cId="200972865" sldId="315"/>
        </pc:sldMkLst>
      </pc:sldChg>
      <pc:sldChg chg="del">
        <pc:chgData name="Baker, Emily (STFC,DL,AST)" userId="S::emily.baker@stfc.ac.uk::cd63b128-5bbb-4867-bad5-e2b99d3ce767" providerId="AD" clId="Web-{8C812CFF-5ED4-2397-4946-92962AB3A316}" dt="2022-05-11T09:58:51.396" v="15"/>
        <pc:sldMkLst>
          <pc:docMk/>
          <pc:sldMk cId="317811129" sldId="316"/>
        </pc:sldMkLst>
      </pc:sldChg>
      <pc:sldChg chg="modSp">
        <pc:chgData name="Baker, Emily (STFC,DL,AST)" userId="S::emily.baker@stfc.ac.uk::cd63b128-5bbb-4867-bad5-e2b99d3ce767" providerId="AD" clId="Web-{8C812CFF-5ED4-2397-4946-92962AB3A316}" dt="2022-05-11T09:59:03.084" v="26" actId="20577"/>
        <pc:sldMkLst>
          <pc:docMk/>
          <pc:sldMk cId="212209105" sldId="317"/>
        </pc:sldMkLst>
        <pc:spChg chg="mod">
          <ac:chgData name="Baker, Emily (STFC,DL,AST)" userId="S::emily.baker@stfc.ac.uk::cd63b128-5bbb-4867-bad5-e2b99d3ce767" providerId="AD" clId="Web-{8C812CFF-5ED4-2397-4946-92962AB3A316}" dt="2022-05-11T09:59:03.084" v="26" actId="20577"/>
          <ac:spMkLst>
            <pc:docMk/>
            <pc:sldMk cId="212209105" sldId="317"/>
            <ac:spMk id="8" creationId="{A1A39C34-E01A-FD49-8603-2E8AE6BB5606}"/>
          </ac:spMkLst>
        </pc:spChg>
      </pc:sldChg>
      <pc:sldChg chg="add del replId">
        <pc:chgData name="Baker, Emily (STFC,DL,AST)" userId="S::emily.baker@stfc.ac.uk::cd63b128-5bbb-4867-bad5-e2b99d3ce767" providerId="AD" clId="Web-{8C812CFF-5ED4-2397-4946-92962AB3A316}" dt="2022-05-11T09:59:09.131" v="28"/>
        <pc:sldMkLst>
          <pc:docMk/>
          <pc:sldMk cId="1528809673" sldId="318"/>
        </pc:sldMkLst>
      </pc:sldChg>
      <pc:sldChg chg="addSp modSp new">
        <pc:chgData name="Baker, Emily (STFC,DL,AST)" userId="S::emily.baker@stfc.ac.uk::cd63b128-5bbb-4867-bad5-e2b99d3ce767" providerId="AD" clId="Web-{8C812CFF-5ED4-2397-4946-92962AB3A316}" dt="2022-05-11T10:21:52.016" v="82" actId="1076"/>
        <pc:sldMkLst>
          <pc:docMk/>
          <pc:sldMk cId="2964655766" sldId="318"/>
        </pc:sldMkLst>
        <pc:spChg chg="add mod">
          <ac:chgData name="Baker, Emily (STFC,DL,AST)" userId="S::emily.baker@stfc.ac.uk::cd63b128-5bbb-4867-bad5-e2b99d3ce767" providerId="AD" clId="Web-{8C812CFF-5ED4-2397-4946-92962AB3A316}" dt="2022-05-11T10:21:28.141" v="78" actId="1076"/>
          <ac:spMkLst>
            <pc:docMk/>
            <pc:sldMk cId="2964655766" sldId="318"/>
            <ac:spMk id="3" creationId="{996AFEAE-F9E7-B9C0-455A-53A82B88724A}"/>
          </ac:spMkLst>
        </pc:spChg>
        <pc:spChg chg="add mod">
          <ac:chgData name="Baker, Emily (STFC,DL,AST)" userId="S::emily.baker@stfc.ac.uk::cd63b128-5bbb-4867-bad5-e2b99d3ce767" providerId="AD" clId="Web-{8C812CFF-5ED4-2397-4946-92962AB3A316}" dt="2022-05-11T10:21:52.016" v="82" actId="1076"/>
          <ac:spMkLst>
            <pc:docMk/>
            <pc:sldMk cId="2964655766" sldId="318"/>
            <ac:spMk id="4" creationId="{5021207A-C734-817C-34B2-DF6D0FB9DEBC}"/>
          </ac:spMkLst>
        </pc:spChg>
        <pc:picChg chg="add mod">
          <ac:chgData name="Baker, Emily (STFC,DL,AST)" userId="S::emily.baker@stfc.ac.uk::cd63b128-5bbb-4867-bad5-e2b99d3ce767" providerId="AD" clId="Web-{8C812CFF-5ED4-2397-4946-92962AB3A316}" dt="2022-05-11T09:59:44.319" v="33" actId="1076"/>
          <ac:picMkLst>
            <pc:docMk/>
            <pc:sldMk cId="2964655766" sldId="318"/>
            <ac:picMk id="2" creationId="{9C506B91-26B9-76B0-B0B5-66BEBB9149A5}"/>
          </ac:picMkLst>
        </pc:picChg>
      </pc:sldChg>
      <pc:sldChg chg="del">
        <pc:chgData name="Baker, Emily (STFC,DL,AST)" userId="S::emily.baker@stfc.ac.uk::cd63b128-5bbb-4867-bad5-e2b99d3ce767" providerId="AD" clId="Web-{8C812CFF-5ED4-2397-4946-92962AB3A316}" dt="2022-05-11T09:58:51.396" v="16"/>
        <pc:sldMkLst>
          <pc:docMk/>
          <pc:sldMk cId="3756037174" sldId="318"/>
        </pc:sldMkLst>
      </pc:sldChg>
      <pc:sldChg chg="delSp modSp add ord replId">
        <pc:chgData name="Baker, Emily (STFC,DL,AST)" userId="S::emily.baker@stfc.ac.uk::cd63b128-5bbb-4867-bad5-e2b99d3ce767" providerId="AD" clId="Web-{8C812CFF-5ED4-2397-4946-92962AB3A316}" dt="2022-05-11T10:26:37.834" v="98"/>
        <pc:sldMkLst>
          <pc:docMk/>
          <pc:sldMk cId="982420637" sldId="319"/>
        </pc:sldMkLst>
        <pc:spChg chg="mod">
          <ac:chgData name="Baker, Emily (STFC,DL,AST)" userId="S::emily.baker@stfc.ac.uk::cd63b128-5bbb-4867-bad5-e2b99d3ce767" providerId="AD" clId="Web-{8C812CFF-5ED4-2397-4946-92962AB3A316}" dt="2022-05-11T10:22:28.517" v="96" actId="20577"/>
          <ac:spMkLst>
            <pc:docMk/>
            <pc:sldMk cId="982420637" sldId="319"/>
            <ac:spMk id="3" creationId="{996AFEAE-F9E7-B9C0-455A-53A82B88724A}"/>
          </ac:spMkLst>
        </pc:spChg>
        <pc:spChg chg="del">
          <ac:chgData name="Baker, Emily (STFC,DL,AST)" userId="S::emily.baker@stfc.ac.uk::cd63b128-5bbb-4867-bad5-e2b99d3ce767" providerId="AD" clId="Web-{8C812CFF-5ED4-2397-4946-92962AB3A316}" dt="2022-05-11T10:22:18.611" v="88"/>
          <ac:spMkLst>
            <pc:docMk/>
            <pc:sldMk cId="982420637" sldId="319"/>
            <ac:spMk id="4" creationId="{5021207A-C734-817C-34B2-DF6D0FB9DEBC}"/>
          </ac:spMkLst>
        </pc:spChg>
        <pc:picChg chg="del">
          <ac:chgData name="Baker, Emily (STFC,DL,AST)" userId="S::emily.baker@stfc.ac.uk::cd63b128-5bbb-4867-bad5-e2b99d3ce767" providerId="AD" clId="Web-{8C812CFF-5ED4-2397-4946-92962AB3A316}" dt="2022-05-11T10:22:19.267" v="89"/>
          <ac:picMkLst>
            <pc:docMk/>
            <pc:sldMk cId="982420637" sldId="319"/>
            <ac:picMk id="2" creationId="{9C506B91-26B9-76B0-B0B5-66BEBB9149A5}"/>
          </ac:picMkLst>
        </pc:picChg>
      </pc:sldChg>
      <pc:sldChg chg="del">
        <pc:chgData name="Baker, Emily (STFC,DL,AST)" userId="S::emily.baker@stfc.ac.uk::cd63b128-5bbb-4867-bad5-e2b99d3ce767" providerId="AD" clId="Web-{8C812CFF-5ED4-2397-4946-92962AB3A316}" dt="2022-05-11T09:58:51.380" v="0"/>
        <pc:sldMkLst>
          <pc:docMk/>
          <pc:sldMk cId="4159362166" sldId="320"/>
        </pc:sldMkLst>
      </pc:sldChg>
      <pc:sldChg chg="del">
        <pc:chgData name="Baker, Emily (STFC,DL,AST)" userId="S::emily.baker@stfc.ac.uk::cd63b128-5bbb-4867-bad5-e2b99d3ce767" providerId="AD" clId="Web-{8C812CFF-5ED4-2397-4946-92962AB3A316}" dt="2022-05-11T09:58:51.380" v="1"/>
        <pc:sldMkLst>
          <pc:docMk/>
          <pc:sldMk cId="3097300805" sldId="321"/>
        </pc:sldMkLst>
      </pc:sldChg>
      <pc:sldChg chg="del">
        <pc:chgData name="Baker, Emily (STFC,DL,AST)" userId="S::emily.baker@stfc.ac.uk::cd63b128-5bbb-4867-bad5-e2b99d3ce767" providerId="AD" clId="Web-{8C812CFF-5ED4-2397-4946-92962AB3A316}" dt="2022-05-11T09:58:51.380" v="2"/>
        <pc:sldMkLst>
          <pc:docMk/>
          <pc:sldMk cId="3922420081" sldId="322"/>
        </pc:sldMkLst>
      </pc:sldChg>
      <pc:sldChg chg="del">
        <pc:chgData name="Baker, Emily (STFC,DL,AST)" userId="S::emily.baker@stfc.ac.uk::cd63b128-5bbb-4867-bad5-e2b99d3ce767" providerId="AD" clId="Web-{8C812CFF-5ED4-2397-4946-92962AB3A316}" dt="2022-05-11T09:58:51.396" v="17"/>
        <pc:sldMkLst>
          <pc:docMk/>
          <pc:sldMk cId="3696791991" sldId="323"/>
        </pc:sldMkLst>
      </pc:sldChg>
      <pc:sldChg chg="del">
        <pc:chgData name="Baker, Emily (STFC,DL,AST)" userId="S::emily.baker@stfc.ac.uk::cd63b128-5bbb-4867-bad5-e2b99d3ce767" providerId="AD" clId="Web-{8C812CFF-5ED4-2397-4946-92962AB3A316}" dt="2022-05-11T09:58:51.396" v="18"/>
        <pc:sldMkLst>
          <pc:docMk/>
          <pc:sldMk cId="795367051" sldId="324"/>
        </pc:sldMkLst>
      </pc:sldChg>
      <pc:sldChg chg="del">
        <pc:chgData name="Baker, Emily (STFC,DL,AST)" userId="S::emily.baker@stfc.ac.uk::cd63b128-5bbb-4867-bad5-e2b99d3ce767" providerId="AD" clId="Web-{8C812CFF-5ED4-2397-4946-92962AB3A316}" dt="2022-05-11T09:58:51.380" v="3"/>
        <pc:sldMkLst>
          <pc:docMk/>
          <pc:sldMk cId="2027426783" sldId="325"/>
        </pc:sldMkLst>
      </pc:sldChg>
      <pc:sldChg chg="del">
        <pc:chgData name="Baker, Emily (STFC,DL,AST)" userId="S::emily.baker@stfc.ac.uk::cd63b128-5bbb-4867-bad5-e2b99d3ce767" providerId="AD" clId="Web-{8C812CFF-5ED4-2397-4946-92962AB3A316}" dt="2022-05-11T09:58:51.380" v="4"/>
        <pc:sldMkLst>
          <pc:docMk/>
          <pc:sldMk cId="3759634837" sldId="326"/>
        </pc:sldMkLst>
      </pc:sldChg>
      <pc:sldChg chg="del">
        <pc:chgData name="Baker, Emily (STFC,DL,AST)" userId="S::emily.baker@stfc.ac.uk::cd63b128-5bbb-4867-bad5-e2b99d3ce767" providerId="AD" clId="Web-{8C812CFF-5ED4-2397-4946-92962AB3A316}" dt="2022-05-11T09:58:51.380" v="5"/>
        <pc:sldMkLst>
          <pc:docMk/>
          <pc:sldMk cId="394455150" sldId="327"/>
        </pc:sldMkLst>
      </pc:sldChg>
      <pc:sldChg chg="del">
        <pc:chgData name="Baker, Emily (STFC,DL,AST)" userId="S::emily.baker@stfc.ac.uk::cd63b128-5bbb-4867-bad5-e2b99d3ce767" providerId="AD" clId="Web-{8C812CFF-5ED4-2397-4946-92962AB3A316}" dt="2022-05-11T09:58:51.380" v="6"/>
        <pc:sldMkLst>
          <pc:docMk/>
          <pc:sldMk cId="1217544321" sldId="328"/>
        </pc:sldMkLst>
      </pc:sldChg>
      <pc:sldChg chg="del">
        <pc:chgData name="Baker, Emily (STFC,DL,AST)" userId="S::emily.baker@stfc.ac.uk::cd63b128-5bbb-4867-bad5-e2b99d3ce767" providerId="AD" clId="Web-{8C812CFF-5ED4-2397-4946-92962AB3A316}" dt="2022-05-11T09:58:51.396" v="7"/>
        <pc:sldMkLst>
          <pc:docMk/>
          <pc:sldMk cId="1996806911" sldId="329"/>
        </pc:sldMkLst>
      </pc:sldChg>
      <pc:sldChg chg="del">
        <pc:chgData name="Baker, Emily (STFC,DL,AST)" userId="S::emily.baker@stfc.ac.uk::cd63b128-5bbb-4867-bad5-e2b99d3ce767" providerId="AD" clId="Web-{8C812CFF-5ED4-2397-4946-92962AB3A316}" dt="2022-05-11T09:58:51.396" v="8"/>
        <pc:sldMkLst>
          <pc:docMk/>
          <pc:sldMk cId="1272082727" sldId="330"/>
        </pc:sldMkLst>
      </pc:sldChg>
      <pc:sldChg chg="del">
        <pc:chgData name="Baker, Emily (STFC,DL,AST)" userId="S::emily.baker@stfc.ac.uk::cd63b128-5bbb-4867-bad5-e2b99d3ce767" providerId="AD" clId="Web-{8C812CFF-5ED4-2397-4946-92962AB3A316}" dt="2022-05-11T09:58:51.396" v="9"/>
        <pc:sldMkLst>
          <pc:docMk/>
          <pc:sldMk cId="4287771707" sldId="331"/>
        </pc:sldMkLst>
      </pc:sldChg>
      <pc:sldChg chg="del">
        <pc:chgData name="Baker, Emily (STFC,DL,AST)" userId="S::emily.baker@stfc.ac.uk::cd63b128-5bbb-4867-bad5-e2b99d3ce767" providerId="AD" clId="Web-{8C812CFF-5ED4-2397-4946-92962AB3A316}" dt="2022-05-11T09:58:51.396" v="10"/>
        <pc:sldMkLst>
          <pc:docMk/>
          <pc:sldMk cId="242442185" sldId="332"/>
        </pc:sldMkLst>
      </pc:sldChg>
      <pc:sldChg chg="del">
        <pc:chgData name="Baker, Emily (STFC,DL,AST)" userId="S::emily.baker@stfc.ac.uk::cd63b128-5bbb-4867-bad5-e2b99d3ce767" providerId="AD" clId="Web-{8C812CFF-5ED4-2397-4946-92962AB3A316}" dt="2022-05-11T09:58:51.396" v="11"/>
        <pc:sldMkLst>
          <pc:docMk/>
          <pc:sldMk cId="1212675812" sldId="334"/>
        </pc:sldMkLst>
      </pc:sldChg>
    </pc:docChg>
  </pc:docChgLst>
  <pc:docChgLst>
    <pc:chgData name="Cooper, Alison (STFC,DL,AST)" userId="S::alison.cooper@stfc.ac.uk::10fbe303-8818-42e4-8b6d-3d55e496baf7" providerId="AD" clId="Web-{211F030C-B514-42EE-C631-6044BFE175FE}"/>
    <pc:docChg chg="modSld">
      <pc:chgData name="Cooper, Alison (STFC,DL,AST)" userId="S::alison.cooper@stfc.ac.uk::10fbe303-8818-42e4-8b6d-3d55e496baf7" providerId="AD" clId="Web-{211F030C-B514-42EE-C631-6044BFE175FE}" dt="2021-03-17T10:40:23.603" v="415" actId="20577"/>
      <pc:docMkLst>
        <pc:docMk/>
      </pc:docMkLst>
      <pc:sldChg chg="modSp">
        <pc:chgData name="Cooper, Alison (STFC,DL,AST)" userId="S::alison.cooper@stfc.ac.uk::10fbe303-8818-42e4-8b6d-3d55e496baf7" providerId="AD" clId="Web-{211F030C-B514-42EE-C631-6044BFE175FE}" dt="2021-03-17T10:40:23.603" v="415" actId="20577"/>
        <pc:sldMkLst>
          <pc:docMk/>
          <pc:sldMk cId="1118100706" sldId="353"/>
        </pc:sldMkLst>
        <pc:spChg chg="mod">
          <ac:chgData name="Cooper, Alison (STFC,DL,AST)" userId="S::alison.cooper@stfc.ac.uk::10fbe303-8818-42e4-8b6d-3d55e496baf7" providerId="AD" clId="Web-{211F030C-B514-42EE-C631-6044BFE175FE}" dt="2021-03-17T10:40:23.603" v="415" actId="20577"/>
          <ac:spMkLst>
            <pc:docMk/>
            <pc:sldMk cId="1118100706" sldId="353"/>
            <ac:spMk id="5" creationId="{0E17AEA8-660C-483B-B98D-CEDE91792022}"/>
          </ac:spMkLst>
        </pc:spChg>
      </pc:sldChg>
      <pc:sldChg chg="addSp delSp modSp">
        <pc:chgData name="Cooper, Alison (STFC,DL,AST)" userId="S::alison.cooper@stfc.ac.uk::10fbe303-8818-42e4-8b6d-3d55e496baf7" providerId="AD" clId="Web-{211F030C-B514-42EE-C631-6044BFE175FE}" dt="2021-03-17T10:40:04.321" v="414" actId="20577"/>
        <pc:sldMkLst>
          <pc:docMk/>
          <pc:sldMk cId="1512843486" sldId="354"/>
        </pc:sldMkLst>
        <pc:spChg chg="del">
          <ac:chgData name="Cooper, Alison (STFC,DL,AST)" userId="S::alison.cooper@stfc.ac.uk::10fbe303-8818-42e4-8b6d-3d55e496baf7" providerId="AD" clId="Web-{211F030C-B514-42EE-C631-6044BFE175FE}" dt="2021-03-17T10:35:23.767" v="0"/>
          <ac:spMkLst>
            <pc:docMk/>
            <pc:sldMk cId="1512843486" sldId="354"/>
            <ac:spMk id="2" creationId="{F1701DCF-F2AC-4235-9681-7D920DCD3A99}"/>
          </ac:spMkLst>
        </pc:spChg>
        <pc:spChg chg="add">
          <ac:chgData name="Cooper, Alison (STFC,DL,AST)" userId="S::alison.cooper@stfc.ac.uk::10fbe303-8818-42e4-8b6d-3d55e496baf7" providerId="AD" clId="Web-{211F030C-B514-42EE-C631-6044BFE175FE}" dt="2021-03-17T10:35:24.580" v="1"/>
          <ac:spMkLst>
            <pc:docMk/>
            <pc:sldMk cId="1512843486" sldId="354"/>
            <ac:spMk id="3" creationId="{9C4C681C-6420-4A11-9042-3C8F003ACC31}"/>
          </ac:spMkLst>
        </pc:spChg>
        <pc:spChg chg="add mod">
          <ac:chgData name="Cooper, Alison (STFC,DL,AST)" userId="S::alison.cooper@stfc.ac.uk::10fbe303-8818-42e4-8b6d-3d55e496baf7" providerId="AD" clId="Web-{211F030C-B514-42EE-C631-6044BFE175FE}" dt="2021-03-17T10:40:04.321" v="414" actId="20577"/>
          <ac:spMkLst>
            <pc:docMk/>
            <pc:sldMk cId="1512843486" sldId="354"/>
            <ac:spMk id="4" creationId="{B7F53E7C-996B-4B2A-B7F3-2146EC0CC4D2}"/>
          </ac:spMkLst>
        </pc:spChg>
        <pc:spChg chg="add">
          <ac:chgData name="Cooper, Alison (STFC,DL,AST)" userId="S::alison.cooper@stfc.ac.uk::10fbe303-8818-42e4-8b6d-3d55e496baf7" providerId="AD" clId="Web-{211F030C-B514-42EE-C631-6044BFE175FE}" dt="2021-03-17T10:35:24.580" v="1"/>
          <ac:spMkLst>
            <pc:docMk/>
            <pc:sldMk cId="1512843486" sldId="354"/>
            <ac:spMk id="6" creationId="{17D5B87D-E36E-4B09-9CDB-DF070C39CE4D}"/>
          </ac:spMkLst>
        </pc:spChg>
        <pc:spChg chg="add mod">
          <ac:chgData name="Cooper, Alison (STFC,DL,AST)" userId="S::alison.cooper@stfc.ac.uk::10fbe303-8818-42e4-8b6d-3d55e496baf7" providerId="AD" clId="Web-{211F030C-B514-42EE-C631-6044BFE175FE}" dt="2021-03-17T10:36:43.285" v="73" actId="1076"/>
          <ac:spMkLst>
            <pc:docMk/>
            <pc:sldMk cId="1512843486" sldId="354"/>
            <ac:spMk id="8" creationId="{1E91886E-FAD0-447F-A698-93E2E7D24672}"/>
          </ac:spMkLst>
        </pc:spChg>
        <pc:spChg chg="add mod">
          <ac:chgData name="Cooper, Alison (STFC,DL,AST)" userId="S::alison.cooper@stfc.ac.uk::10fbe303-8818-42e4-8b6d-3d55e496baf7" providerId="AD" clId="Web-{211F030C-B514-42EE-C631-6044BFE175FE}" dt="2021-03-17T10:36:48.301" v="75" actId="1076"/>
          <ac:spMkLst>
            <pc:docMk/>
            <pc:sldMk cId="1512843486" sldId="354"/>
            <ac:spMk id="9" creationId="{EEB3CB0C-BE45-4DC1-9FED-F8646A79AA22}"/>
          </ac:spMkLst>
        </pc:spChg>
        <pc:spChg chg="add mod">
          <ac:chgData name="Cooper, Alison (STFC,DL,AST)" userId="S::alison.cooper@stfc.ac.uk::10fbe303-8818-42e4-8b6d-3d55e496baf7" providerId="AD" clId="Web-{211F030C-B514-42EE-C631-6044BFE175FE}" dt="2021-03-17T10:37:00.879" v="77" actId="1076"/>
          <ac:spMkLst>
            <pc:docMk/>
            <pc:sldMk cId="1512843486" sldId="354"/>
            <ac:spMk id="10" creationId="{517DB448-CCBB-4532-8F6A-B97A6A594B6B}"/>
          </ac:spMkLst>
        </pc:spChg>
        <pc:picChg chg="add">
          <ac:chgData name="Cooper, Alison (STFC,DL,AST)" userId="S::alison.cooper@stfc.ac.uk::10fbe303-8818-42e4-8b6d-3d55e496baf7" providerId="AD" clId="Web-{211F030C-B514-42EE-C631-6044BFE175FE}" dt="2021-03-17T10:35:24.580" v="1"/>
          <ac:picMkLst>
            <pc:docMk/>
            <pc:sldMk cId="1512843486" sldId="354"/>
            <ac:picMk id="5" creationId="{F379AE4D-8ED6-4290-B00F-B46072DBC544}"/>
          </ac:picMkLst>
        </pc:picChg>
        <pc:picChg chg="add">
          <ac:chgData name="Cooper, Alison (STFC,DL,AST)" userId="S::alison.cooper@stfc.ac.uk::10fbe303-8818-42e4-8b6d-3d55e496baf7" providerId="AD" clId="Web-{211F030C-B514-42EE-C631-6044BFE175FE}" dt="2021-03-17T10:35:24.580" v="1"/>
          <ac:picMkLst>
            <pc:docMk/>
            <pc:sldMk cId="1512843486" sldId="354"/>
            <ac:picMk id="7" creationId="{03CE5075-E01B-4041-89D7-DFB28360AC36}"/>
          </ac:picMkLst>
        </pc:picChg>
      </pc:sldChg>
    </pc:docChg>
  </pc:docChgLst>
  <pc:docChgLst>
    <pc:chgData clId="Web-{55655426-601E-35E3-F881-B39341FB8477}"/>
    <pc:docChg chg="modSld">
      <pc:chgData name="" userId="" providerId="" clId="Web-{55655426-601E-35E3-F881-B39341FB8477}" dt="2020-11-12T13:12:34.830" v="9" actId="14100"/>
      <pc:docMkLst>
        <pc:docMk/>
      </pc:docMkLst>
      <pc:sldChg chg="modSp">
        <pc:chgData name="" userId="" providerId="" clId="Web-{55655426-601E-35E3-F881-B39341FB8477}" dt="2020-11-12T13:12:34.830" v="9" actId="14100"/>
        <pc:sldMkLst>
          <pc:docMk/>
          <pc:sldMk cId="3224382533" sldId="257"/>
        </pc:sldMkLst>
        <pc:spChg chg="mod">
          <ac:chgData name="" userId="" providerId="" clId="Web-{55655426-601E-35E3-F881-B39341FB8477}" dt="2020-11-12T13:12:34.830" v="9" actId="14100"/>
          <ac:spMkLst>
            <pc:docMk/>
            <pc:sldMk cId="3224382533" sldId="257"/>
            <ac:spMk id="12" creationId="{00000000-0000-0000-0000-000000000000}"/>
          </ac:spMkLst>
        </pc:spChg>
      </pc:sldChg>
    </pc:docChg>
  </pc:docChgLst>
  <pc:docChgLst>
    <pc:chgData name="Baker, Emily (STFC,DL,AST)" userId="S::emily.baker@stfc.ac.uk::cd63b128-5bbb-4867-bad5-e2b99d3ce767" providerId="AD" clId="Web-{6AB35BDD-A541-91DD-62FD-C95A84A048E5}"/>
    <pc:docChg chg="addSld modSld sldOrd">
      <pc:chgData name="Baker, Emily (STFC,DL,AST)" userId="S::emily.baker@stfc.ac.uk::cd63b128-5bbb-4867-bad5-e2b99d3ce767" providerId="AD" clId="Web-{6AB35BDD-A541-91DD-62FD-C95A84A048E5}" dt="2022-09-07T08:10:50.452" v="188"/>
      <pc:docMkLst>
        <pc:docMk/>
      </pc:docMkLst>
      <pc:sldChg chg="modSp">
        <pc:chgData name="Baker, Emily (STFC,DL,AST)" userId="S::emily.baker@stfc.ac.uk::cd63b128-5bbb-4867-bad5-e2b99d3ce767" providerId="AD" clId="Web-{6AB35BDD-A541-91DD-62FD-C95A84A048E5}" dt="2022-09-07T08:02:53.050" v="7" actId="20577"/>
        <pc:sldMkLst>
          <pc:docMk/>
          <pc:sldMk cId="3667547723" sldId="311"/>
        </pc:sldMkLst>
        <pc:spChg chg="mod">
          <ac:chgData name="Baker, Emily (STFC,DL,AST)" userId="S::emily.baker@stfc.ac.uk::cd63b128-5bbb-4867-bad5-e2b99d3ce767" providerId="AD" clId="Web-{6AB35BDD-A541-91DD-62FD-C95A84A048E5}" dt="2022-09-07T08:02:53.050" v="7" actId="20577"/>
          <ac:spMkLst>
            <pc:docMk/>
            <pc:sldMk cId="3667547723" sldId="311"/>
            <ac:spMk id="16" creationId="{2422DBB9-7747-7041-8E78-C517CE8075C9}"/>
          </ac:spMkLst>
        </pc:spChg>
      </pc:sldChg>
      <pc:sldChg chg="modSp ord">
        <pc:chgData name="Baker, Emily (STFC,DL,AST)" userId="S::emily.baker@stfc.ac.uk::cd63b128-5bbb-4867-bad5-e2b99d3ce767" providerId="AD" clId="Web-{6AB35BDD-A541-91DD-62FD-C95A84A048E5}" dt="2022-09-07T08:03:27.864" v="34"/>
        <pc:sldMkLst>
          <pc:docMk/>
          <pc:sldMk cId="1336075928" sldId="323"/>
        </pc:sldMkLst>
        <pc:spChg chg="mod">
          <ac:chgData name="Baker, Emily (STFC,DL,AST)" userId="S::emily.baker@stfc.ac.uk::cd63b128-5bbb-4867-bad5-e2b99d3ce767" providerId="AD" clId="Web-{6AB35BDD-A541-91DD-62FD-C95A84A048E5}" dt="2022-09-07T08:03:22.801" v="32" actId="14100"/>
          <ac:spMkLst>
            <pc:docMk/>
            <pc:sldMk cId="1336075928" sldId="323"/>
            <ac:spMk id="8" creationId="{A1A39C34-E01A-FD49-8603-2E8AE6BB5606}"/>
          </ac:spMkLst>
        </pc:spChg>
      </pc:sldChg>
      <pc:sldChg chg="addSp delSp modSp new">
        <pc:chgData name="Baker, Emily (STFC,DL,AST)" userId="S::emily.baker@stfc.ac.uk::cd63b128-5bbb-4867-bad5-e2b99d3ce767" providerId="AD" clId="Web-{6AB35BDD-A541-91DD-62FD-C95A84A048E5}" dt="2022-09-07T08:10:14.201" v="178" actId="1076"/>
        <pc:sldMkLst>
          <pc:docMk/>
          <pc:sldMk cId="2296633818" sldId="330"/>
        </pc:sldMkLst>
        <pc:spChg chg="add mod">
          <ac:chgData name="Baker, Emily (STFC,DL,AST)" userId="S::emily.baker@stfc.ac.uk::cd63b128-5bbb-4867-bad5-e2b99d3ce767" providerId="AD" clId="Web-{6AB35BDD-A541-91DD-62FD-C95A84A048E5}" dt="2022-09-07T08:03:40.348" v="40" actId="20577"/>
          <ac:spMkLst>
            <pc:docMk/>
            <pc:sldMk cId="2296633818" sldId="330"/>
            <ac:spMk id="2" creationId="{426AB773-536D-290D-94CC-A65CE2349804}"/>
          </ac:spMkLst>
        </pc:spChg>
        <pc:spChg chg="add mod">
          <ac:chgData name="Baker, Emily (STFC,DL,AST)" userId="S::emily.baker@stfc.ac.uk::cd63b128-5bbb-4867-bad5-e2b99d3ce767" providerId="AD" clId="Web-{6AB35BDD-A541-91DD-62FD-C95A84A048E5}" dt="2022-09-07T08:05:12.804" v="63" actId="20577"/>
          <ac:spMkLst>
            <pc:docMk/>
            <pc:sldMk cId="2296633818" sldId="330"/>
            <ac:spMk id="3" creationId="{4F890382-6ED1-6201-A4F7-39DCD824A6B9}"/>
          </ac:spMkLst>
        </pc:spChg>
        <pc:spChg chg="add mod">
          <ac:chgData name="Baker, Emily (STFC,DL,AST)" userId="S::emily.baker@stfc.ac.uk::cd63b128-5bbb-4867-bad5-e2b99d3ce767" providerId="AD" clId="Web-{6AB35BDD-A541-91DD-62FD-C95A84A048E5}" dt="2022-09-07T08:05:28.726" v="66"/>
          <ac:spMkLst>
            <pc:docMk/>
            <pc:sldMk cId="2296633818" sldId="330"/>
            <ac:spMk id="4" creationId="{FCD61C17-E7CA-2F39-0809-011FAF8EE47D}"/>
          </ac:spMkLst>
        </pc:spChg>
        <pc:graphicFrameChg chg="add del mod">
          <ac:chgData name="Baker, Emily (STFC,DL,AST)" userId="S::emily.baker@stfc.ac.uk::cd63b128-5bbb-4867-bad5-e2b99d3ce767" providerId="AD" clId="Web-{6AB35BDD-A541-91DD-62FD-C95A84A048E5}" dt="2022-09-07T08:06:01.055" v="68"/>
          <ac:graphicFrameMkLst>
            <pc:docMk/>
            <pc:sldMk cId="2296633818" sldId="330"/>
            <ac:graphicFrameMk id="6" creationId="{0A6F931F-C386-BDB2-FA8B-67B4EE924E2F}"/>
          </ac:graphicFrameMkLst>
        </pc:graphicFrameChg>
        <pc:graphicFrameChg chg="add mod modGraphic">
          <ac:chgData name="Baker, Emily (STFC,DL,AST)" userId="S::emily.baker@stfc.ac.uk::cd63b128-5bbb-4867-bad5-e2b99d3ce767" providerId="AD" clId="Web-{6AB35BDD-A541-91DD-62FD-C95A84A048E5}" dt="2022-09-07T08:10:14.201" v="178" actId="1076"/>
          <ac:graphicFrameMkLst>
            <pc:docMk/>
            <pc:sldMk cId="2296633818" sldId="330"/>
            <ac:graphicFrameMk id="8" creationId="{CB4F03FF-D554-4BB7-6A58-FAAC3EC18D39}"/>
          </ac:graphicFrameMkLst>
        </pc:graphicFrameChg>
      </pc:sldChg>
      <pc:sldChg chg="add">
        <pc:chgData name="Baker, Emily (STFC,DL,AST)" userId="S::emily.baker@stfc.ac.uk::cd63b128-5bbb-4867-bad5-e2b99d3ce767" providerId="AD" clId="Web-{6AB35BDD-A541-91DD-62FD-C95A84A048E5}" dt="2022-09-07T08:03:03.426" v="11"/>
        <pc:sldMkLst>
          <pc:docMk/>
          <pc:sldMk cId="1155360766" sldId="331"/>
        </pc:sldMkLst>
      </pc:sldChg>
      <pc:sldChg chg="addSp modSp new ord">
        <pc:chgData name="Baker, Emily (STFC,DL,AST)" userId="S::emily.baker@stfc.ac.uk::cd63b128-5bbb-4867-bad5-e2b99d3ce767" providerId="AD" clId="Web-{6AB35BDD-A541-91DD-62FD-C95A84A048E5}" dt="2022-09-07T08:10:50.452" v="188"/>
        <pc:sldMkLst>
          <pc:docMk/>
          <pc:sldMk cId="2710700234" sldId="332"/>
        </pc:sldMkLst>
        <pc:spChg chg="add mod">
          <ac:chgData name="Baker, Emily (STFC,DL,AST)" userId="S::emily.baker@stfc.ac.uk::cd63b128-5bbb-4867-bad5-e2b99d3ce767" providerId="AD" clId="Web-{6AB35BDD-A541-91DD-62FD-C95A84A048E5}" dt="2022-09-07T08:10:50.452" v="188"/>
          <ac:spMkLst>
            <pc:docMk/>
            <pc:sldMk cId="2710700234" sldId="332"/>
            <ac:spMk id="2" creationId="{E4195EB9-0469-D0C3-D888-08713B2A2A90}"/>
          </ac:spMkLst>
        </pc:spChg>
      </pc:sldChg>
    </pc:docChg>
  </pc:docChgLst>
  <pc:docChgLst>
    <pc:chgData name="Baker, Emily (STFC,DL,AST)" userId="S::emily.baker@stfc.ac.uk::cd63b128-5bbb-4867-bad5-e2b99d3ce767" providerId="AD" clId="Web-{0FB825EE-B096-8499-3F05-4AAD12BFD438}"/>
    <pc:docChg chg="addSld delSld modSld">
      <pc:chgData name="Baker, Emily (STFC,DL,AST)" userId="S::emily.baker@stfc.ac.uk::cd63b128-5bbb-4867-bad5-e2b99d3ce767" providerId="AD" clId="Web-{0FB825EE-B096-8499-3F05-4AAD12BFD438}" dt="2021-01-04T11:57:52.264" v="14"/>
      <pc:docMkLst>
        <pc:docMk/>
      </pc:docMkLst>
      <pc:sldChg chg="modSp">
        <pc:chgData name="Baker, Emily (STFC,DL,AST)" userId="S::emily.baker@stfc.ac.uk::cd63b128-5bbb-4867-bad5-e2b99d3ce767" providerId="AD" clId="Web-{0FB825EE-B096-8499-3F05-4AAD12BFD438}" dt="2021-01-04T11:57:00.417" v="2" actId="20577"/>
        <pc:sldMkLst>
          <pc:docMk/>
          <pc:sldMk cId="3667547723" sldId="311"/>
        </pc:sldMkLst>
        <pc:spChg chg="mod">
          <ac:chgData name="Baker, Emily (STFC,DL,AST)" userId="S::emily.baker@stfc.ac.uk::cd63b128-5bbb-4867-bad5-e2b99d3ce767" providerId="AD" clId="Web-{0FB825EE-B096-8499-3F05-4AAD12BFD438}" dt="2021-01-04T11:57:00.417" v="2" actId="20577"/>
          <ac:spMkLst>
            <pc:docMk/>
            <pc:sldMk cId="3667547723" sldId="311"/>
            <ac:spMk id="16" creationId="{2422DBB9-7747-7041-8E78-C517CE8075C9}"/>
          </ac:spMkLst>
        </pc:spChg>
      </pc:sldChg>
      <pc:sldChg chg="del">
        <pc:chgData name="Baker, Emily (STFC,DL,AST)" userId="S::emily.baker@stfc.ac.uk::cd63b128-5bbb-4867-bad5-e2b99d3ce767" providerId="AD" clId="Web-{0FB825EE-B096-8499-3F05-4AAD12BFD438}" dt="2021-01-04T11:57:18.559" v="6"/>
        <pc:sldMkLst>
          <pc:docMk/>
          <pc:sldMk cId="52744330" sldId="322"/>
        </pc:sldMkLst>
      </pc:sldChg>
      <pc:sldChg chg="del">
        <pc:chgData name="Baker, Emily (STFC,DL,AST)" userId="S::emily.baker@stfc.ac.uk::cd63b128-5bbb-4867-bad5-e2b99d3ce767" providerId="AD" clId="Web-{0FB825EE-B096-8499-3F05-4AAD12BFD438}" dt="2021-01-04T11:57:32.904" v="10"/>
        <pc:sldMkLst>
          <pc:docMk/>
          <pc:sldMk cId="2068355445" sldId="323"/>
        </pc:sldMkLst>
      </pc:sldChg>
      <pc:sldChg chg="del">
        <pc:chgData name="Baker, Emily (STFC,DL,AST)" userId="S::emily.baker@stfc.ac.uk::cd63b128-5bbb-4867-bad5-e2b99d3ce767" providerId="AD" clId="Web-{0FB825EE-B096-8499-3F05-4AAD12BFD438}" dt="2021-01-04T11:57:37.748" v="12"/>
        <pc:sldMkLst>
          <pc:docMk/>
          <pc:sldMk cId="2504566388" sldId="324"/>
        </pc:sldMkLst>
      </pc:sldChg>
      <pc:sldChg chg="del">
        <pc:chgData name="Baker, Emily (STFC,DL,AST)" userId="S::emily.baker@stfc.ac.uk::cd63b128-5bbb-4867-bad5-e2b99d3ce767" providerId="AD" clId="Web-{0FB825EE-B096-8499-3F05-4AAD12BFD438}" dt="2021-01-04T11:57:38.513" v="13"/>
        <pc:sldMkLst>
          <pc:docMk/>
          <pc:sldMk cId="2296441203" sldId="325"/>
        </pc:sldMkLst>
      </pc:sldChg>
      <pc:sldChg chg="del">
        <pc:chgData name="Baker, Emily (STFC,DL,AST)" userId="S::emily.baker@stfc.ac.uk::cd63b128-5bbb-4867-bad5-e2b99d3ce767" providerId="AD" clId="Web-{0FB825EE-B096-8499-3F05-4AAD12BFD438}" dt="2021-01-04T11:57:33.700" v="11"/>
        <pc:sldMkLst>
          <pc:docMk/>
          <pc:sldMk cId="3496580462" sldId="326"/>
        </pc:sldMkLst>
      </pc:sldChg>
      <pc:sldChg chg="del">
        <pc:chgData name="Baker, Emily (STFC,DL,AST)" userId="S::emily.baker@stfc.ac.uk::cd63b128-5bbb-4867-bad5-e2b99d3ce767" providerId="AD" clId="Web-{0FB825EE-B096-8499-3F05-4AAD12BFD438}" dt="2021-01-04T11:57:12.809" v="4"/>
        <pc:sldMkLst>
          <pc:docMk/>
          <pc:sldMk cId="1220935160" sldId="327"/>
        </pc:sldMkLst>
      </pc:sldChg>
      <pc:sldChg chg="del">
        <pc:chgData name="Baker, Emily (STFC,DL,AST)" userId="S::emily.baker@stfc.ac.uk::cd63b128-5bbb-4867-bad5-e2b99d3ce767" providerId="AD" clId="Web-{0FB825EE-B096-8499-3F05-4AAD12BFD438}" dt="2021-01-04T11:57:16.075" v="5"/>
        <pc:sldMkLst>
          <pc:docMk/>
          <pc:sldMk cId="808250890" sldId="328"/>
        </pc:sldMkLst>
      </pc:sldChg>
      <pc:sldChg chg="add del">
        <pc:chgData name="Baker, Emily (STFC,DL,AST)" userId="S::emily.baker@stfc.ac.uk::cd63b128-5bbb-4867-bad5-e2b99d3ce767" providerId="AD" clId="Web-{0FB825EE-B096-8499-3F05-4AAD12BFD438}" dt="2021-01-04T11:57:31.310" v="9"/>
        <pc:sldMkLst>
          <pc:docMk/>
          <pc:sldMk cId="1269874291" sldId="329"/>
        </pc:sldMkLst>
      </pc:sldChg>
      <pc:sldChg chg="del">
        <pc:chgData name="Baker, Emily (STFC,DL,AST)" userId="S::emily.baker@stfc.ac.uk::cd63b128-5bbb-4867-bad5-e2b99d3ce767" providerId="AD" clId="Web-{0FB825EE-B096-8499-3F05-4AAD12BFD438}" dt="2021-01-04T11:57:52.264" v="14"/>
        <pc:sldMkLst>
          <pc:docMk/>
          <pc:sldMk cId="1511054067" sldId="331"/>
        </pc:sldMkLst>
      </pc:sldChg>
    </pc:docChg>
  </pc:docChgLst>
  <pc:docChgLst>
    <pc:chgData name="Baker, Emily (STFC,DL,AST)" userId="S::emily.baker@stfc.ac.uk::cd63b128-5bbb-4867-bad5-e2b99d3ce767" providerId="AD" clId="Web-{0CE7EDDD-61A8-29B3-91F4-37E86C2C70AB}"/>
    <pc:docChg chg="addSld modSld">
      <pc:chgData name="Baker, Emily (STFC,DL,AST)" userId="S::emily.baker@stfc.ac.uk::cd63b128-5bbb-4867-bad5-e2b99d3ce767" providerId="AD" clId="Web-{0CE7EDDD-61A8-29B3-91F4-37E86C2C70AB}" dt="2021-12-13T14:58:06.014" v="120" actId="1076"/>
      <pc:docMkLst>
        <pc:docMk/>
      </pc:docMkLst>
      <pc:sldChg chg="modSp">
        <pc:chgData name="Baker, Emily (STFC,DL,AST)" userId="S::emily.baker@stfc.ac.uk::cd63b128-5bbb-4867-bad5-e2b99d3ce767" providerId="AD" clId="Web-{0CE7EDDD-61A8-29B3-91F4-37E86C2C70AB}" dt="2021-12-13T14:51:25.723" v="11" actId="20577"/>
        <pc:sldMkLst>
          <pc:docMk/>
          <pc:sldMk cId="3667547723" sldId="311"/>
        </pc:sldMkLst>
        <pc:spChg chg="mod">
          <ac:chgData name="Baker, Emily (STFC,DL,AST)" userId="S::emily.baker@stfc.ac.uk::cd63b128-5bbb-4867-bad5-e2b99d3ce767" providerId="AD" clId="Web-{0CE7EDDD-61A8-29B3-91F4-37E86C2C70AB}" dt="2021-12-13T14:51:25.723" v="11" actId="20577"/>
          <ac:spMkLst>
            <pc:docMk/>
            <pc:sldMk cId="3667547723" sldId="311"/>
            <ac:spMk id="16" creationId="{2422DBB9-7747-7041-8E78-C517CE8075C9}"/>
          </ac:spMkLst>
        </pc:spChg>
      </pc:sldChg>
      <pc:sldChg chg="modSp add replId">
        <pc:chgData name="Baker, Emily (STFC,DL,AST)" userId="S::emily.baker@stfc.ac.uk::cd63b128-5bbb-4867-bad5-e2b99d3ce767" providerId="AD" clId="Web-{0CE7EDDD-61A8-29B3-91F4-37E86C2C70AB}" dt="2021-12-13T14:51:35.364" v="15" actId="20577"/>
        <pc:sldMkLst>
          <pc:docMk/>
          <pc:sldMk cId="2668876525" sldId="375"/>
        </pc:sldMkLst>
        <pc:spChg chg="mod">
          <ac:chgData name="Baker, Emily (STFC,DL,AST)" userId="S::emily.baker@stfc.ac.uk::cd63b128-5bbb-4867-bad5-e2b99d3ce767" providerId="AD" clId="Web-{0CE7EDDD-61A8-29B3-91F4-37E86C2C70AB}" dt="2021-12-13T14:51:35.364" v="15" actId="20577"/>
          <ac:spMkLst>
            <pc:docMk/>
            <pc:sldMk cId="2668876525" sldId="375"/>
            <ac:spMk id="3" creationId="{00000000-0000-0000-0000-000000000000}"/>
          </ac:spMkLst>
        </pc:spChg>
      </pc:sldChg>
      <pc:sldChg chg="addSp delSp modSp new">
        <pc:chgData name="Baker, Emily (STFC,DL,AST)" userId="S::emily.baker@stfc.ac.uk::cd63b128-5bbb-4867-bad5-e2b99d3ce767" providerId="AD" clId="Web-{0CE7EDDD-61A8-29B3-91F4-37E86C2C70AB}" dt="2021-12-13T14:58:06.014" v="120" actId="1076"/>
        <pc:sldMkLst>
          <pc:docMk/>
          <pc:sldMk cId="3949095794" sldId="376"/>
        </pc:sldMkLst>
        <pc:spChg chg="mod">
          <ac:chgData name="Baker, Emily (STFC,DL,AST)" userId="S::emily.baker@stfc.ac.uk::cd63b128-5bbb-4867-bad5-e2b99d3ce767" providerId="AD" clId="Web-{0CE7EDDD-61A8-29B3-91F4-37E86C2C70AB}" dt="2021-12-13T14:53:17.475" v="45" actId="20577"/>
          <ac:spMkLst>
            <pc:docMk/>
            <pc:sldMk cId="3949095794" sldId="376"/>
            <ac:spMk id="2" creationId="{E7E2AE62-1BD5-4367-887F-DE707AD6E808}"/>
          </ac:spMkLst>
        </pc:spChg>
        <pc:spChg chg="add mod">
          <ac:chgData name="Baker, Emily (STFC,DL,AST)" userId="S::emily.baker@stfc.ac.uk::cd63b128-5bbb-4867-bad5-e2b99d3ce767" providerId="AD" clId="Web-{0CE7EDDD-61A8-29B3-91F4-37E86C2C70AB}" dt="2021-12-13T14:58:06.014" v="120" actId="1076"/>
          <ac:spMkLst>
            <pc:docMk/>
            <pc:sldMk cId="3949095794" sldId="376"/>
            <ac:spMk id="5" creationId="{A6E0C83B-42C1-4F0D-9DE0-21766E6ADFC1}"/>
          </ac:spMkLst>
        </pc:spChg>
        <pc:picChg chg="add del mod modCrop">
          <ac:chgData name="Baker, Emily (STFC,DL,AST)" userId="S::emily.baker@stfc.ac.uk::cd63b128-5bbb-4867-bad5-e2b99d3ce767" providerId="AD" clId="Web-{0CE7EDDD-61A8-29B3-91F4-37E86C2C70AB}" dt="2021-12-13T14:53:00.850" v="39"/>
          <ac:picMkLst>
            <pc:docMk/>
            <pc:sldMk cId="3949095794" sldId="376"/>
            <ac:picMk id="3" creationId="{F290B426-96CA-489D-A2BE-76541372D324}"/>
          </ac:picMkLst>
        </pc:picChg>
        <pc:picChg chg="add mod modCrop">
          <ac:chgData name="Baker, Emily (STFC,DL,AST)" userId="S::emily.baker@stfc.ac.uk::cd63b128-5bbb-4867-bad5-e2b99d3ce767" providerId="AD" clId="Web-{0CE7EDDD-61A8-29B3-91F4-37E86C2C70AB}" dt="2021-12-13T14:57:13.888" v="112"/>
          <ac:picMkLst>
            <pc:docMk/>
            <pc:sldMk cId="3949095794" sldId="376"/>
            <ac:picMk id="4" creationId="{024E2CFA-4A43-42BD-9A96-67CC2E9014FF}"/>
          </ac:picMkLst>
        </pc:picChg>
      </pc:sldChg>
    </pc:docChg>
  </pc:docChgLst>
  <pc:docChgLst>
    <pc:chgData name="Clarke, Jim (STFC,DL,AST)" userId="S::jim.clarke@stfc.ac.uk::cfbc3bf2-f1c3-43b3-bd3d-aaf645717052" providerId="AD" clId="Web-{5F087576-EDC8-E545-1586-FA3A1254F9E3}"/>
    <pc:docChg chg="modSld">
      <pc:chgData name="Clarke, Jim (STFC,DL,AST)" userId="S::jim.clarke@stfc.ac.uk::cfbc3bf2-f1c3-43b3-bd3d-aaf645717052" providerId="AD" clId="Web-{5F087576-EDC8-E545-1586-FA3A1254F9E3}" dt="2021-05-27T14:58:20.846" v="1" actId="20577"/>
      <pc:docMkLst>
        <pc:docMk/>
      </pc:docMkLst>
      <pc:sldChg chg="modSp">
        <pc:chgData name="Clarke, Jim (STFC,DL,AST)" userId="S::jim.clarke@stfc.ac.uk::cfbc3bf2-f1c3-43b3-bd3d-aaf645717052" providerId="AD" clId="Web-{5F087576-EDC8-E545-1586-FA3A1254F9E3}" dt="2021-05-27T14:58:20.846" v="1" actId="20577"/>
        <pc:sldMkLst>
          <pc:docMk/>
          <pc:sldMk cId="3667547723" sldId="311"/>
        </pc:sldMkLst>
        <pc:spChg chg="mod">
          <ac:chgData name="Clarke, Jim (STFC,DL,AST)" userId="S::jim.clarke@stfc.ac.uk::cfbc3bf2-f1c3-43b3-bd3d-aaf645717052" providerId="AD" clId="Web-{5F087576-EDC8-E545-1586-FA3A1254F9E3}" dt="2021-05-27T14:58:20.846" v="1" actId="20577"/>
          <ac:spMkLst>
            <pc:docMk/>
            <pc:sldMk cId="3667547723" sldId="311"/>
            <ac:spMk id="16" creationId="{2422DBB9-7747-7041-8E78-C517CE8075C9}"/>
          </ac:spMkLst>
        </pc:spChg>
      </pc:sldChg>
    </pc:docChg>
  </pc:docChgLst>
  <pc:docChgLst>
    <pc:chgData name="Baker, Emily (STFC,DL,AST)" userId="S::emily.baker@stfc.ac.uk::cd63b128-5bbb-4867-bad5-e2b99d3ce767" providerId="AD" clId="Web-{08C6C695-6908-558E-5F20-103DE528B6D8}"/>
    <pc:docChg chg="modSld">
      <pc:chgData name="Baker, Emily (STFC,DL,AST)" userId="S::emily.baker@stfc.ac.uk::cd63b128-5bbb-4867-bad5-e2b99d3ce767" providerId="AD" clId="Web-{08C6C695-6908-558E-5F20-103DE528B6D8}" dt="2021-07-12T14:28:38.903" v="6" actId="20577"/>
      <pc:docMkLst>
        <pc:docMk/>
      </pc:docMkLst>
      <pc:sldChg chg="modSp">
        <pc:chgData name="Baker, Emily (STFC,DL,AST)" userId="S::emily.baker@stfc.ac.uk::cd63b128-5bbb-4867-bad5-e2b99d3ce767" providerId="AD" clId="Web-{08C6C695-6908-558E-5F20-103DE528B6D8}" dt="2021-07-12T14:28:38.903" v="6" actId="20577"/>
        <pc:sldMkLst>
          <pc:docMk/>
          <pc:sldMk cId="3667547723" sldId="311"/>
        </pc:sldMkLst>
        <pc:spChg chg="mod">
          <ac:chgData name="Baker, Emily (STFC,DL,AST)" userId="S::emily.baker@stfc.ac.uk::cd63b128-5bbb-4867-bad5-e2b99d3ce767" providerId="AD" clId="Web-{08C6C695-6908-558E-5F20-103DE528B6D8}" dt="2021-07-12T14:28:38.903" v="6" actId="20577"/>
          <ac:spMkLst>
            <pc:docMk/>
            <pc:sldMk cId="3667547723" sldId="311"/>
            <ac:spMk id="16" creationId="{2422DBB9-7747-7041-8E78-C517CE8075C9}"/>
          </ac:spMkLst>
        </pc:spChg>
      </pc:sldChg>
    </pc:docChg>
  </pc:docChgLst>
  <pc:docChgLst>
    <pc:chgData name="Baker, Emily (STFC,DL,AST)" userId="S::emily.baker@stfc.ac.uk::cd63b128-5bbb-4867-bad5-e2b99d3ce767" providerId="AD" clId="Web-{ECA98096-86CA-977E-6ECE-855616B62341}"/>
    <pc:docChg chg="addSld modSld addMainMaster">
      <pc:chgData name="Baker, Emily (STFC,DL,AST)" userId="S::emily.baker@stfc.ac.uk::cd63b128-5bbb-4867-bad5-e2b99d3ce767" providerId="AD" clId="Web-{ECA98096-86CA-977E-6ECE-855616B62341}" dt="2021-06-04T10:48:23.514" v="9"/>
      <pc:docMkLst>
        <pc:docMk/>
      </pc:docMkLst>
      <pc:sldChg chg="modSp">
        <pc:chgData name="Baker, Emily (STFC,DL,AST)" userId="S::emily.baker@stfc.ac.uk::cd63b128-5bbb-4867-bad5-e2b99d3ce767" providerId="AD" clId="Web-{ECA98096-86CA-977E-6ECE-855616B62341}" dt="2021-06-04T10:48:20.201" v="7" actId="20577"/>
        <pc:sldMkLst>
          <pc:docMk/>
          <pc:sldMk cId="833289490" sldId="346"/>
        </pc:sldMkLst>
        <pc:spChg chg="mod">
          <ac:chgData name="Baker, Emily (STFC,DL,AST)" userId="S::emily.baker@stfc.ac.uk::cd63b128-5bbb-4867-bad5-e2b99d3ce767" providerId="AD" clId="Web-{ECA98096-86CA-977E-6ECE-855616B62341}" dt="2021-06-04T10:48:20.201" v="7" actId="20577"/>
          <ac:spMkLst>
            <pc:docMk/>
            <pc:sldMk cId="833289490" sldId="346"/>
            <ac:spMk id="11" creationId="{00000000-0000-0000-0000-000000000000}"/>
          </ac:spMkLst>
        </pc:spChg>
      </pc:sldChg>
      <pc:sldChg chg="modSp add">
        <pc:chgData name="Baker, Emily (STFC,DL,AST)" userId="S::emily.baker@stfc.ac.uk::cd63b128-5bbb-4867-bad5-e2b99d3ce767" providerId="AD" clId="Web-{ECA98096-86CA-977E-6ECE-855616B62341}" dt="2021-06-04T10:48:23.514" v="9"/>
        <pc:sldMkLst>
          <pc:docMk/>
          <pc:sldMk cId="1994592385" sldId="347"/>
        </pc:sldMkLst>
        <pc:spChg chg="mod">
          <ac:chgData name="Baker, Emily (STFC,DL,AST)" userId="S::emily.baker@stfc.ac.uk::cd63b128-5bbb-4867-bad5-e2b99d3ce767" providerId="AD" clId="Web-{ECA98096-86CA-977E-6ECE-855616B62341}" dt="2021-06-04T10:48:23.514" v="9"/>
          <ac:spMkLst>
            <pc:docMk/>
            <pc:sldMk cId="1994592385" sldId="347"/>
            <ac:spMk id="2" creationId="{1CE26577-7BBA-49E6-81F2-B0E2CF90D259}"/>
          </ac:spMkLst>
        </pc:spChg>
      </pc:sldChg>
      <pc:sldMasterChg chg="add addSldLayout">
        <pc:chgData name="Baker, Emily (STFC,DL,AST)" userId="S::emily.baker@stfc.ac.uk::cd63b128-5bbb-4867-bad5-e2b99d3ce767" providerId="AD" clId="Web-{ECA98096-86CA-977E-6ECE-855616B62341}" dt="2021-06-04T10:47:28.528" v="0"/>
        <pc:sldMasterMkLst>
          <pc:docMk/>
          <pc:sldMasterMk cId="936356014" sldId="2147483742"/>
        </pc:sldMasterMkLst>
        <pc:sldLayoutChg chg="add">
          <pc:chgData name="Baker, Emily (STFC,DL,AST)" userId="S::emily.baker@stfc.ac.uk::cd63b128-5bbb-4867-bad5-e2b99d3ce767" providerId="AD" clId="Web-{ECA98096-86CA-977E-6ECE-855616B62341}" dt="2021-06-04T10:47:28.528" v="0"/>
          <pc:sldLayoutMkLst>
            <pc:docMk/>
            <pc:sldMasterMk cId="936356014" sldId="2147483742"/>
            <pc:sldLayoutMk cId="3124271555" sldId="2147483743"/>
          </pc:sldLayoutMkLst>
        </pc:sldLayoutChg>
        <pc:sldLayoutChg chg="add">
          <pc:chgData name="Baker, Emily (STFC,DL,AST)" userId="S::emily.baker@stfc.ac.uk::cd63b128-5bbb-4867-bad5-e2b99d3ce767" providerId="AD" clId="Web-{ECA98096-86CA-977E-6ECE-855616B62341}" dt="2021-06-04T10:47:28.528" v="0"/>
          <pc:sldLayoutMkLst>
            <pc:docMk/>
            <pc:sldMasterMk cId="936356014" sldId="2147483742"/>
            <pc:sldLayoutMk cId="1451063572" sldId="2147483744"/>
          </pc:sldLayoutMkLst>
        </pc:sldLayoutChg>
        <pc:sldLayoutChg chg="add">
          <pc:chgData name="Baker, Emily (STFC,DL,AST)" userId="S::emily.baker@stfc.ac.uk::cd63b128-5bbb-4867-bad5-e2b99d3ce767" providerId="AD" clId="Web-{ECA98096-86CA-977E-6ECE-855616B62341}" dt="2021-06-04T10:47:28.528" v="0"/>
          <pc:sldLayoutMkLst>
            <pc:docMk/>
            <pc:sldMasterMk cId="936356014" sldId="2147483742"/>
            <pc:sldLayoutMk cId="3573977836" sldId="2147483745"/>
          </pc:sldLayoutMkLst>
        </pc:sldLayoutChg>
        <pc:sldLayoutChg chg="add">
          <pc:chgData name="Baker, Emily (STFC,DL,AST)" userId="S::emily.baker@stfc.ac.uk::cd63b128-5bbb-4867-bad5-e2b99d3ce767" providerId="AD" clId="Web-{ECA98096-86CA-977E-6ECE-855616B62341}" dt="2021-06-04T10:47:28.528" v="0"/>
          <pc:sldLayoutMkLst>
            <pc:docMk/>
            <pc:sldMasterMk cId="936356014" sldId="2147483742"/>
            <pc:sldLayoutMk cId="1749362910" sldId="2147483746"/>
          </pc:sldLayoutMkLst>
        </pc:sldLayoutChg>
        <pc:sldLayoutChg chg="add">
          <pc:chgData name="Baker, Emily (STFC,DL,AST)" userId="S::emily.baker@stfc.ac.uk::cd63b128-5bbb-4867-bad5-e2b99d3ce767" providerId="AD" clId="Web-{ECA98096-86CA-977E-6ECE-855616B62341}" dt="2021-06-04T10:47:28.528" v="0"/>
          <pc:sldLayoutMkLst>
            <pc:docMk/>
            <pc:sldMasterMk cId="936356014" sldId="2147483742"/>
            <pc:sldLayoutMk cId="2682315386" sldId="2147483747"/>
          </pc:sldLayoutMkLst>
        </pc:sldLayoutChg>
        <pc:sldLayoutChg chg="add">
          <pc:chgData name="Baker, Emily (STFC,DL,AST)" userId="S::emily.baker@stfc.ac.uk::cd63b128-5bbb-4867-bad5-e2b99d3ce767" providerId="AD" clId="Web-{ECA98096-86CA-977E-6ECE-855616B62341}" dt="2021-06-04T10:47:28.528" v="0"/>
          <pc:sldLayoutMkLst>
            <pc:docMk/>
            <pc:sldMasterMk cId="936356014" sldId="2147483742"/>
            <pc:sldLayoutMk cId="3261127678" sldId="2147483748"/>
          </pc:sldLayoutMkLst>
        </pc:sldLayoutChg>
        <pc:sldLayoutChg chg="add">
          <pc:chgData name="Baker, Emily (STFC,DL,AST)" userId="S::emily.baker@stfc.ac.uk::cd63b128-5bbb-4867-bad5-e2b99d3ce767" providerId="AD" clId="Web-{ECA98096-86CA-977E-6ECE-855616B62341}" dt="2021-06-04T10:47:28.528" v="0"/>
          <pc:sldLayoutMkLst>
            <pc:docMk/>
            <pc:sldMasterMk cId="936356014" sldId="2147483742"/>
            <pc:sldLayoutMk cId="3935073930" sldId="2147483749"/>
          </pc:sldLayoutMkLst>
        </pc:sldLayoutChg>
        <pc:sldLayoutChg chg="add">
          <pc:chgData name="Baker, Emily (STFC,DL,AST)" userId="S::emily.baker@stfc.ac.uk::cd63b128-5bbb-4867-bad5-e2b99d3ce767" providerId="AD" clId="Web-{ECA98096-86CA-977E-6ECE-855616B62341}" dt="2021-06-04T10:47:28.528" v="0"/>
          <pc:sldLayoutMkLst>
            <pc:docMk/>
            <pc:sldMasterMk cId="936356014" sldId="2147483742"/>
            <pc:sldLayoutMk cId="2065426564" sldId="2147483750"/>
          </pc:sldLayoutMkLst>
        </pc:sldLayoutChg>
        <pc:sldLayoutChg chg="add">
          <pc:chgData name="Baker, Emily (STFC,DL,AST)" userId="S::emily.baker@stfc.ac.uk::cd63b128-5bbb-4867-bad5-e2b99d3ce767" providerId="AD" clId="Web-{ECA98096-86CA-977E-6ECE-855616B62341}" dt="2021-06-04T10:47:28.528" v="0"/>
          <pc:sldLayoutMkLst>
            <pc:docMk/>
            <pc:sldMasterMk cId="936356014" sldId="2147483742"/>
            <pc:sldLayoutMk cId="2075544607" sldId="2147483751"/>
          </pc:sldLayoutMkLst>
        </pc:sldLayoutChg>
        <pc:sldLayoutChg chg="add">
          <pc:chgData name="Baker, Emily (STFC,DL,AST)" userId="S::emily.baker@stfc.ac.uk::cd63b128-5bbb-4867-bad5-e2b99d3ce767" providerId="AD" clId="Web-{ECA98096-86CA-977E-6ECE-855616B62341}" dt="2021-06-04T10:47:28.528" v="0"/>
          <pc:sldLayoutMkLst>
            <pc:docMk/>
            <pc:sldMasterMk cId="936356014" sldId="2147483742"/>
            <pc:sldLayoutMk cId="4111608031" sldId="2147483752"/>
          </pc:sldLayoutMkLst>
        </pc:sldLayoutChg>
        <pc:sldLayoutChg chg="add">
          <pc:chgData name="Baker, Emily (STFC,DL,AST)" userId="S::emily.baker@stfc.ac.uk::cd63b128-5bbb-4867-bad5-e2b99d3ce767" providerId="AD" clId="Web-{ECA98096-86CA-977E-6ECE-855616B62341}" dt="2021-06-04T10:47:28.528" v="0"/>
          <pc:sldLayoutMkLst>
            <pc:docMk/>
            <pc:sldMasterMk cId="936356014" sldId="2147483742"/>
            <pc:sldLayoutMk cId="583218341" sldId="2147483753"/>
          </pc:sldLayoutMkLst>
        </pc:sldLayoutChg>
      </pc:sldMasterChg>
    </pc:docChg>
  </pc:docChgLst>
  <pc:docChgLst>
    <pc:chgData name="Baker, Emily (STFC,DL,AST)" userId="S::emily.baker@stfc.ac.uk::cd63b128-5bbb-4867-bad5-e2b99d3ce767" providerId="AD" clId="Web-{39B379B0-E342-D466-6EAC-386B81321A49}"/>
    <pc:docChg chg="addSld modSld">
      <pc:chgData name="Baker, Emily (STFC,DL,AST)" userId="S::emily.baker@stfc.ac.uk::cd63b128-5bbb-4867-bad5-e2b99d3ce767" providerId="AD" clId="Web-{39B379B0-E342-D466-6EAC-386B81321A49}" dt="2022-04-04T10:46:08.743" v="323" actId="1076"/>
      <pc:docMkLst>
        <pc:docMk/>
      </pc:docMkLst>
      <pc:sldChg chg="addSp delSp modSp">
        <pc:chgData name="Baker, Emily (STFC,DL,AST)" userId="S::emily.baker@stfc.ac.uk::cd63b128-5bbb-4867-bad5-e2b99d3ce767" providerId="AD" clId="Web-{39B379B0-E342-D466-6EAC-386B81321A49}" dt="2022-04-04T10:30:18.732" v="165" actId="1076"/>
        <pc:sldMkLst>
          <pc:docMk/>
          <pc:sldMk cId="1252323468" sldId="314"/>
        </pc:sldMkLst>
        <pc:spChg chg="mod">
          <ac:chgData name="Baker, Emily (STFC,DL,AST)" userId="S::emily.baker@stfc.ac.uk::cd63b128-5bbb-4867-bad5-e2b99d3ce767" providerId="AD" clId="Web-{39B379B0-E342-D466-6EAC-386B81321A49}" dt="2022-04-04T10:30:18.732" v="165" actId="1076"/>
          <ac:spMkLst>
            <pc:docMk/>
            <pc:sldMk cId="1252323468" sldId="314"/>
            <ac:spMk id="2" creationId="{9CB40291-254D-272F-2F15-49615698099A}"/>
          </ac:spMkLst>
        </pc:spChg>
        <pc:spChg chg="add mod ord">
          <ac:chgData name="Baker, Emily (STFC,DL,AST)" userId="S::emily.baker@stfc.ac.uk::cd63b128-5bbb-4867-bad5-e2b99d3ce767" providerId="AD" clId="Web-{39B379B0-E342-D466-6EAC-386B81321A49}" dt="2022-04-04T10:30:15.747" v="164" actId="14100"/>
          <ac:spMkLst>
            <pc:docMk/>
            <pc:sldMk cId="1252323468" sldId="314"/>
            <ac:spMk id="4" creationId="{1FF6C5C2-505C-B19B-8535-25F77A7125E8}"/>
          </ac:spMkLst>
        </pc:spChg>
        <pc:picChg chg="del mod">
          <ac:chgData name="Baker, Emily (STFC,DL,AST)" userId="S::emily.baker@stfc.ac.uk::cd63b128-5bbb-4867-bad5-e2b99d3ce767" providerId="AD" clId="Web-{39B379B0-E342-D466-6EAC-386B81321A49}" dt="2022-04-04T10:29:10.683" v="142"/>
          <ac:picMkLst>
            <pc:docMk/>
            <pc:sldMk cId="1252323468" sldId="314"/>
            <ac:picMk id="3" creationId="{052E930B-4C5E-E268-61B0-DA2EB0104EE0}"/>
          </ac:picMkLst>
        </pc:picChg>
      </pc:sldChg>
      <pc:sldChg chg="addSp delSp modSp">
        <pc:chgData name="Baker, Emily (STFC,DL,AST)" userId="S::emily.baker@stfc.ac.uk::cd63b128-5bbb-4867-bad5-e2b99d3ce767" providerId="AD" clId="Web-{39B379B0-E342-D466-6EAC-386B81321A49}" dt="2022-04-04T10:36:34.070" v="196" actId="14100"/>
        <pc:sldMkLst>
          <pc:docMk/>
          <pc:sldMk cId="3451872943" sldId="315"/>
        </pc:sldMkLst>
        <pc:spChg chg="add mod">
          <ac:chgData name="Baker, Emily (STFC,DL,AST)" userId="S::emily.baker@stfc.ac.uk::cd63b128-5bbb-4867-bad5-e2b99d3ce767" providerId="AD" clId="Web-{39B379B0-E342-D466-6EAC-386B81321A49}" dt="2022-04-04T10:36:34.070" v="196" actId="14100"/>
          <ac:spMkLst>
            <pc:docMk/>
            <pc:sldMk cId="3451872943" sldId="315"/>
            <ac:spMk id="2" creationId="{9FD2B5A0-9A7A-5EAC-5027-E9946DF8E5E3}"/>
          </ac:spMkLst>
        </pc:spChg>
        <pc:spChg chg="mod">
          <ac:chgData name="Baker, Emily (STFC,DL,AST)" userId="S::emily.baker@stfc.ac.uk::cd63b128-5bbb-4867-bad5-e2b99d3ce767" providerId="AD" clId="Web-{39B379B0-E342-D466-6EAC-386B81321A49}" dt="2022-04-04T10:22:09.078" v="89" actId="14100"/>
          <ac:spMkLst>
            <pc:docMk/>
            <pc:sldMk cId="3451872943" sldId="315"/>
            <ac:spMk id="4" creationId="{494E5F47-B21E-1B36-1748-E03382471058}"/>
          </ac:spMkLst>
        </pc:spChg>
        <pc:spChg chg="mod">
          <ac:chgData name="Baker, Emily (STFC,DL,AST)" userId="S::emily.baker@stfc.ac.uk::cd63b128-5bbb-4867-bad5-e2b99d3ce767" providerId="AD" clId="Web-{39B379B0-E342-D466-6EAC-386B81321A49}" dt="2022-04-04T10:22:15.546" v="96" actId="1076"/>
          <ac:spMkLst>
            <pc:docMk/>
            <pc:sldMk cId="3451872943" sldId="315"/>
            <ac:spMk id="5" creationId="{146C89BE-16FF-1354-3B8A-7DF772A98EC9}"/>
          </ac:spMkLst>
        </pc:spChg>
        <pc:spChg chg="add del mod">
          <ac:chgData name="Baker, Emily (STFC,DL,AST)" userId="S::emily.baker@stfc.ac.uk::cd63b128-5bbb-4867-bad5-e2b99d3ce767" providerId="AD" clId="Web-{39B379B0-E342-D466-6EAC-386B81321A49}" dt="2022-04-04T10:31:10.983" v="177"/>
          <ac:spMkLst>
            <pc:docMk/>
            <pc:sldMk cId="3451872943" sldId="315"/>
            <ac:spMk id="9" creationId="{8C8A3FAF-39EA-8233-B867-98F0E2FF53E8}"/>
          </ac:spMkLst>
        </pc:spChg>
        <pc:spChg chg="add mod">
          <ac:chgData name="Baker, Emily (STFC,DL,AST)" userId="S::emily.baker@stfc.ac.uk::cd63b128-5bbb-4867-bad5-e2b99d3ce767" providerId="AD" clId="Web-{39B379B0-E342-D466-6EAC-386B81321A49}" dt="2022-04-04T10:36:34.055" v="194" actId="14100"/>
          <ac:spMkLst>
            <pc:docMk/>
            <pc:sldMk cId="3451872943" sldId="315"/>
            <ac:spMk id="11" creationId="{C0DEFA60-AD32-3632-9DFF-FA43D5843652}"/>
          </ac:spMkLst>
        </pc:spChg>
        <pc:spChg chg="add mod">
          <ac:chgData name="Baker, Emily (STFC,DL,AST)" userId="S::emily.baker@stfc.ac.uk::cd63b128-5bbb-4867-bad5-e2b99d3ce767" providerId="AD" clId="Web-{39B379B0-E342-D466-6EAC-386B81321A49}" dt="2022-04-04T10:36:34.070" v="195" actId="14100"/>
          <ac:spMkLst>
            <pc:docMk/>
            <pc:sldMk cId="3451872943" sldId="315"/>
            <ac:spMk id="12" creationId="{8FEA68CA-E2CD-5C5E-B076-F10C6BC4E45B}"/>
          </ac:spMkLst>
        </pc:spChg>
        <pc:picChg chg="add del mod">
          <ac:chgData name="Baker, Emily (STFC,DL,AST)" userId="S::emily.baker@stfc.ac.uk::cd63b128-5bbb-4867-bad5-e2b99d3ce767" providerId="AD" clId="Web-{39B379B0-E342-D466-6EAC-386B81321A49}" dt="2022-04-04T10:24:48.144" v="104"/>
          <ac:picMkLst>
            <pc:docMk/>
            <pc:sldMk cId="3451872943" sldId="315"/>
            <ac:picMk id="6" creationId="{AFDBFE7E-FA6E-ED10-7671-42BE22C3FD4D}"/>
          </ac:picMkLst>
        </pc:picChg>
        <pc:picChg chg="add del mod">
          <ac:chgData name="Baker, Emily (STFC,DL,AST)" userId="S::emily.baker@stfc.ac.uk::cd63b128-5bbb-4867-bad5-e2b99d3ce767" providerId="AD" clId="Web-{39B379B0-E342-D466-6EAC-386B81321A49}" dt="2022-04-04T10:30:54.405" v="170"/>
          <ac:picMkLst>
            <pc:docMk/>
            <pc:sldMk cId="3451872943" sldId="315"/>
            <ac:picMk id="7" creationId="{67DB3C25-E09D-04FF-006B-90D3D741AAFD}"/>
          </ac:picMkLst>
        </pc:picChg>
        <pc:picChg chg="add mod">
          <ac:chgData name="Baker, Emily (STFC,DL,AST)" userId="S::emily.baker@stfc.ac.uk::cd63b128-5bbb-4867-bad5-e2b99d3ce767" providerId="AD" clId="Web-{39B379B0-E342-D466-6EAC-386B81321A49}" dt="2022-04-04T10:31:13.655" v="178" actId="1076"/>
          <ac:picMkLst>
            <pc:docMk/>
            <pc:sldMk cId="3451872943" sldId="315"/>
            <ac:picMk id="8" creationId="{D51058E5-E089-9AE0-A45A-E4ADDC27952B}"/>
          </ac:picMkLst>
        </pc:picChg>
      </pc:sldChg>
      <pc:sldChg chg="addSp modSp new">
        <pc:chgData name="Baker, Emily (STFC,DL,AST)" userId="S::emily.baker@stfc.ac.uk::cd63b128-5bbb-4867-bad5-e2b99d3ce767" providerId="AD" clId="Web-{39B379B0-E342-D466-6EAC-386B81321A49}" dt="2022-04-04T10:46:08.743" v="323" actId="1076"/>
        <pc:sldMkLst>
          <pc:docMk/>
          <pc:sldMk cId="1914416913" sldId="316"/>
        </pc:sldMkLst>
        <pc:spChg chg="add mod">
          <ac:chgData name="Baker, Emily (STFC,DL,AST)" userId="S::emily.baker@stfc.ac.uk::cd63b128-5bbb-4867-bad5-e2b99d3ce767" providerId="AD" clId="Web-{39B379B0-E342-D466-6EAC-386B81321A49}" dt="2022-04-04T10:39:19.137" v="219" actId="1076"/>
          <ac:spMkLst>
            <pc:docMk/>
            <pc:sldMk cId="1914416913" sldId="316"/>
            <ac:spMk id="3" creationId="{D6E10DB3-5A8B-4A37-597F-17CA01363E52}"/>
          </ac:spMkLst>
        </pc:spChg>
        <pc:spChg chg="add mod">
          <ac:chgData name="Baker, Emily (STFC,DL,AST)" userId="S::emily.baker@stfc.ac.uk::cd63b128-5bbb-4867-bad5-e2b99d3ce767" providerId="AD" clId="Web-{39B379B0-E342-D466-6EAC-386B81321A49}" dt="2022-04-04T10:46:08.743" v="323" actId="1076"/>
          <ac:spMkLst>
            <pc:docMk/>
            <pc:sldMk cId="1914416913" sldId="316"/>
            <ac:spMk id="4" creationId="{0DD80871-CBAA-F3E7-5560-B88B31361939}"/>
          </ac:spMkLst>
        </pc:spChg>
        <pc:picChg chg="add mod">
          <ac:chgData name="Baker, Emily (STFC,DL,AST)" userId="S::emily.baker@stfc.ac.uk::cd63b128-5bbb-4867-bad5-e2b99d3ce767" providerId="AD" clId="Web-{39B379B0-E342-D466-6EAC-386B81321A49}" dt="2022-04-04T10:45:13.179" v="302" actId="1076"/>
          <ac:picMkLst>
            <pc:docMk/>
            <pc:sldMk cId="1914416913" sldId="316"/>
            <ac:picMk id="5" creationId="{9EED2F86-7962-02F1-4843-E190A7249F3D}"/>
          </ac:picMkLst>
        </pc:picChg>
      </pc:sldChg>
    </pc:docChg>
  </pc:docChgLst>
  <pc:docChgLst>
    <pc:chgData name="Cooper, Alison (STFC,DL,AST)" userId="S::alison.cooper@stfc.ac.uk::10fbe303-8818-42e4-8b6d-3d55e496baf7" providerId="AD" clId="Web-{8BBADA84-1E53-74FF-A2B1-AE37DCE7B68D}"/>
    <pc:docChg chg="addSld modSld sldOrd">
      <pc:chgData name="Cooper, Alison (STFC,DL,AST)" userId="S::alison.cooper@stfc.ac.uk::10fbe303-8818-42e4-8b6d-3d55e496baf7" providerId="AD" clId="Web-{8BBADA84-1E53-74FF-A2B1-AE37DCE7B68D}" dt="2023-01-06T17:49:54.419" v="129"/>
      <pc:docMkLst>
        <pc:docMk/>
      </pc:docMkLst>
      <pc:sldChg chg="modSp add ord replId">
        <pc:chgData name="Cooper, Alison (STFC,DL,AST)" userId="S::alison.cooper@stfc.ac.uk::10fbe303-8818-42e4-8b6d-3d55e496baf7" providerId="AD" clId="Web-{8BBADA84-1E53-74FF-A2B1-AE37DCE7B68D}" dt="2023-01-06T17:38:58.567" v="2" actId="20577"/>
        <pc:sldMkLst>
          <pc:docMk/>
          <pc:sldMk cId="169211698" sldId="325"/>
        </pc:sldMkLst>
        <pc:spChg chg="mod">
          <ac:chgData name="Cooper, Alison (STFC,DL,AST)" userId="S::alison.cooper@stfc.ac.uk::10fbe303-8818-42e4-8b6d-3d55e496baf7" providerId="AD" clId="Web-{8BBADA84-1E53-74FF-A2B1-AE37DCE7B68D}" dt="2023-01-06T17:38:58.567" v="2" actId="20577"/>
          <ac:spMkLst>
            <pc:docMk/>
            <pc:sldMk cId="169211698" sldId="325"/>
            <ac:spMk id="8" creationId="{A1A39C34-E01A-FD49-8603-2E8AE6BB5606}"/>
          </ac:spMkLst>
        </pc:spChg>
      </pc:sldChg>
      <pc:sldChg chg="addSp delSp modSp add ord replId">
        <pc:chgData name="Cooper, Alison (STFC,DL,AST)" userId="S::alison.cooper@stfc.ac.uk::10fbe303-8818-42e4-8b6d-3d55e496baf7" providerId="AD" clId="Web-{8BBADA84-1E53-74FF-A2B1-AE37DCE7B68D}" dt="2023-01-06T17:49:54.419" v="129"/>
        <pc:sldMkLst>
          <pc:docMk/>
          <pc:sldMk cId="3941351561" sldId="326"/>
        </pc:sldMkLst>
        <pc:spChg chg="mod">
          <ac:chgData name="Cooper, Alison (STFC,DL,AST)" userId="S::alison.cooper@stfc.ac.uk::10fbe303-8818-42e4-8b6d-3d55e496baf7" providerId="AD" clId="Web-{8BBADA84-1E53-74FF-A2B1-AE37DCE7B68D}" dt="2023-01-06T17:41:46.011" v="40" actId="1076"/>
          <ac:spMkLst>
            <pc:docMk/>
            <pc:sldMk cId="3941351561" sldId="326"/>
            <ac:spMk id="5" creationId="{668D83EF-DB44-CFAF-9D89-96FA987F21A1}"/>
          </ac:spMkLst>
        </pc:spChg>
        <pc:spChg chg="mod">
          <ac:chgData name="Cooper, Alison (STFC,DL,AST)" userId="S::alison.cooper@stfc.ac.uk::10fbe303-8818-42e4-8b6d-3d55e496baf7" providerId="AD" clId="Web-{8BBADA84-1E53-74FF-A2B1-AE37DCE7B68D}" dt="2023-01-06T17:49:07.949" v="117" actId="20577"/>
          <ac:spMkLst>
            <pc:docMk/>
            <pc:sldMk cId="3941351561" sldId="326"/>
            <ac:spMk id="6" creationId="{FA37BE0B-028D-5BA3-58C1-94A04044642D}"/>
          </ac:spMkLst>
        </pc:spChg>
        <pc:picChg chg="add del mod modCrop">
          <ac:chgData name="Cooper, Alison (STFC,DL,AST)" userId="S::alison.cooper@stfc.ac.uk::10fbe303-8818-42e4-8b6d-3d55e496baf7" providerId="AD" clId="Web-{8BBADA84-1E53-74FF-A2B1-AE37DCE7B68D}" dt="2023-01-06T17:49:08.808" v="118"/>
          <ac:picMkLst>
            <pc:docMk/>
            <pc:sldMk cId="3941351561" sldId="326"/>
            <ac:picMk id="2" creationId="{657E5534-07B0-E58C-9058-3102357E965D}"/>
          </ac:picMkLst>
        </pc:picChg>
        <pc:picChg chg="add mod modCrop">
          <ac:chgData name="Cooper, Alison (STFC,DL,AST)" userId="S::alison.cooper@stfc.ac.uk::10fbe303-8818-42e4-8b6d-3d55e496baf7" providerId="AD" clId="Web-{8BBADA84-1E53-74FF-A2B1-AE37DCE7B68D}" dt="2023-01-06T17:49:54.419" v="129"/>
          <ac:picMkLst>
            <pc:docMk/>
            <pc:sldMk cId="3941351561" sldId="326"/>
            <ac:picMk id="3" creationId="{CBF0724E-F1CC-50FE-B843-AE4B4FF99DD3}"/>
          </ac:picMkLst>
        </pc:picChg>
        <pc:picChg chg="del">
          <ac:chgData name="Cooper, Alison (STFC,DL,AST)" userId="S::alison.cooper@stfc.ac.uk::10fbe303-8818-42e4-8b6d-3d55e496baf7" providerId="AD" clId="Web-{8BBADA84-1E53-74FF-A2B1-AE37DCE7B68D}" dt="2023-01-06T17:39:26.834" v="21"/>
          <ac:picMkLst>
            <pc:docMk/>
            <pc:sldMk cId="3941351561" sldId="326"/>
            <ac:picMk id="7" creationId="{00000000-0000-0000-0000-000000000000}"/>
          </ac:picMkLst>
        </pc:picChg>
      </pc:sldChg>
    </pc:docChg>
  </pc:docChgLst>
  <pc:docChgLst>
    <pc:chgData name="Baker, Emily (STFC,DL,AST)" userId="S::emily.baker@stfc.ac.uk::cd63b128-5bbb-4867-bad5-e2b99d3ce767" providerId="AD" clId="Web-{84ED0192-7CD2-1D68-E436-620BC7DD0B76}"/>
    <pc:docChg chg="addSld modSld">
      <pc:chgData name="Baker, Emily (STFC,DL,AST)" userId="S::emily.baker@stfc.ac.uk::cd63b128-5bbb-4867-bad5-e2b99d3ce767" providerId="AD" clId="Web-{84ED0192-7CD2-1D68-E436-620BC7DD0B76}" dt="2022-09-12T12:50:47.240" v="25" actId="14100"/>
      <pc:docMkLst>
        <pc:docMk/>
      </pc:docMkLst>
      <pc:sldChg chg="addSp delSp modSp new mod setBg">
        <pc:chgData name="Baker, Emily (STFC,DL,AST)" userId="S::emily.baker@stfc.ac.uk::cd63b128-5bbb-4867-bad5-e2b99d3ce767" providerId="AD" clId="Web-{84ED0192-7CD2-1D68-E436-620BC7DD0B76}" dt="2022-09-12T12:50:47.240" v="25" actId="14100"/>
        <pc:sldMkLst>
          <pc:docMk/>
          <pc:sldMk cId="3213460301" sldId="345"/>
        </pc:sldMkLst>
        <pc:spChg chg="add mod">
          <ac:chgData name="Baker, Emily (STFC,DL,AST)" userId="S::emily.baker@stfc.ac.uk::cd63b128-5bbb-4867-bad5-e2b99d3ce767" providerId="AD" clId="Web-{84ED0192-7CD2-1D68-E436-620BC7DD0B76}" dt="2022-09-12T12:50:44.381" v="23"/>
          <ac:spMkLst>
            <pc:docMk/>
            <pc:sldMk cId="3213460301" sldId="345"/>
            <ac:spMk id="3" creationId="{BEFA2799-9064-9DE4-7529-EA92EB3A0708}"/>
          </ac:spMkLst>
        </pc:spChg>
        <pc:spChg chg="add mod">
          <ac:chgData name="Baker, Emily (STFC,DL,AST)" userId="S::emily.baker@stfc.ac.uk::cd63b128-5bbb-4867-bad5-e2b99d3ce767" providerId="AD" clId="Web-{84ED0192-7CD2-1D68-E436-620BC7DD0B76}" dt="2022-09-12T12:50:44.381" v="23"/>
          <ac:spMkLst>
            <pc:docMk/>
            <pc:sldMk cId="3213460301" sldId="345"/>
            <ac:spMk id="4" creationId="{7329D0D5-44ED-A3E7-FD60-EEEA5ED587C5}"/>
          </ac:spMkLst>
        </pc:spChg>
        <pc:spChg chg="add del">
          <ac:chgData name="Baker, Emily (STFC,DL,AST)" userId="S::emily.baker@stfc.ac.uk::cd63b128-5bbb-4867-bad5-e2b99d3ce767" providerId="AD" clId="Web-{84ED0192-7CD2-1D68-E436-620BC7DD0B76}" dt="2022-09-12T12:50:44.381" v="23"/>
          <ac:spMkLst>
            <pc:docMk/>
            <pc:sldMk cId="3213460301" sldId="345"/>
            <ac:spMk id="10" creationId="{80DF40B2-80F7-4E71-B46C-284163F3654A}"/>
          </ac:spMkLst>
        </pc:spChg>
        <pc:picChg chg="add mod">
          <ac:chgData name="Baker, Emily (STFC,DL,AST)" userId="S::emily.baker@stfc.ac.uk::cd63b128-5bbb-4867-bad5-e2b99d3ce767" providerId="AD" clId="Web-{84ED0192-7CD2-1D68-E436-620BC7DD0B76}" dt="2022-09-12T12:50:47.240" v="25" actId="14100"/>
          <ac:picMkLst>
            <pc:docMk/>
            <pc:sldMk cId="3213460301" sldId="345"/>
            <ac:picMk id="5" creationId="{4B80B64E-4079-211F-23AB-1CBEA3857011}"/>
          </ac:picMkLst>
        </pc:picChg>
      </pc:sldChg>
    </pc:docChg>
  </pc:docChgLst>
  <pc:docChgLst>
    <pc:chgData name="Baker, Emily (STFC,DL,AST)" userId="S::emily.baker@stfc.ac.uk::cd63b128-5bbb-4867-bad5-e2b99d3ce767" providerId="AD" clId="Web-{87716ACD-CB9B-AC8F-86A5-50B860249106}"/>
    <pc:docChg chg="addSld modSld addMainMaster modMainMaster">
      <pc:chgData name="Baker, Emily (STFC,DL,AST)" userId="S::emily.baker@stfc.ac.uk::cd63b128-5bbb-4867-bad5-e2b99d3ce767" providerId="AD" clId="Web-{87716ACD-CB9B-AC8F-86A5-50B860249106}" dt="2021-09-09T11:09:41.545" v="24" actId="1076"/>
      <pc:docMkLst>
        <pc:docMk/>
      </pc:docMkLst>
      <pc:sldChg chg="modSp add">
        <pc:chgData name="Baker, Emily (STFC,DL,AST)" userId="S::emily.baker@stfc.ac.uk::cd63b128-5bbb-4867-bad5-e2b99d3ce767" providerId="AD" clId="Web-{87716ACD-CB9B-AC8F-86A5-50B860249106}" dt="2021-09-09T11:09:41.545" v="24" actId="1076"/>
        <pc:sldMkLst>
          <pc:docMk/>
          <pc:sldMk cId="425307636" sldId="364"/>
        </pc:sldMkLst>
        <pc:spChg chg="mod">
          <ac:chgData name="Baker, Emily (STFC,DL,AST)" userId="S::emily.baker@stfc.ac.uk::cd63b128-5bbb-4867-bad5-e2b99d3ce767" providerId="AD" clId="Web-{87716ACD-CB9B-AC8F-86A5-50B860249106}" dt="2021-09-09T11:09:41.545" v="24" actId="1076"/>
          <ac:spMkLst>
            <pc:docMk/>
            <pc:sldMk cId="425307636" sldId="364"/>
            <ac:spMk id="4" creationId="{00000000-0000-0000-0000-000000000000}"/>
          </ac:spMkLst>
        </pc:spChg>
        <pc:spChg chg="mod">
          <ac:chgData name="Baker, Emily (STFC,DL,AST)" userId="S::emily.baker@stfc.ac.uk::cd63b128-5bbb-4867-bad5-e2b99d3ce767" providerId="AD" clId="Web-{87716ACD-CB9B-AC8F-86A5-50B860249106}" dt="2021-09-09T11:09:29.826" v="21"/>
          <ac:spMkLst>
            <pc:docMk/>
            <pc:sldMk cId="425307636" sldId="364"/>
            <ac:spMk id="6" creationId="{00000000-0000-0000-0000-000000000000}"/>
          </ac:spMkLst>
        </pc:spChg>
      </pc:sldChg>
      <pc:sldMasterChg chg="replId modSldLayout">
        <pc:chgData name="Baker, Emily (STFC,DL,AST)" userId="S::emily.baker@stfc.ac.uk::cd63b128-5bbb-4867-bad5-e2b99d3ce767" providerId="AD" clId="Web-{87716ACD-CB9B-AC8F-86A5-50B860249106}" dt="2021-09-09T11:08:05.886" v="0"/>
        <pc:sldMasterMkLst>
          <pc:docMk/>
          <pc:sldMasterMk cId="3963992166" sldId="2147483738"/>
        </pc:sldMasterMkLst>
        <pc:sldLayoutChg chg="replId">
          <pc:chgData name="Baker, Emily (STFC,DL,AST)" userId="S::emily.baker@stfc.ac.uk::cd63b128-5bbb-4867-bad5-e2b99d3ce767" providerId="AD" clId="Web-{87716ACD-CB9B-AC8F-86A5-50B860249106}" dt="2021-09-09T11:08:05.886" v="0"/>
          <pc:sldLayoutMkLst>
            <pc:docMk/>
            <pc:sldMasterMk cId="3963992166" sldId="2147483738"/>
            <pc:sldLayoutMk cId="2208534630" sldId="2147483739"/>
          </pc:sldLayoutMkLst>
        </pc:sldLayoutChg>
        <pc:sldLayoutChg chg="replId">
          <pc:chgData name="Baker, Emily (STFC,DL,AST)" userId="S::emily.baker@stfc.ac.uk::cd63b128-5bbb-4867-bad5-e2b99d3ce767" providerId="AD" clId="Web-{87716ACD-CB9B-AC8F-86A5-50B860249106}" dt="2021-09-09T11:08:05.886" v="0"/>
          <pc:sldLayoutMkLst>
            <pc:docMk/>
            <pc:sldMasterMk cId="3963992166" sldId="2147483738"/>
            <pc:sldLayoutMk cId="1541356849" sldId="2147483740"/>
          </pc:sldLayoutMkLst>
        </pc:sldLayoutChg>
        <pc:sldLayoutChg chg="replId">
          <pc:chgData name="Baker, Emily (STFC,DL,AST)" userId="S::emily.baker@stfc.ac.uk::cd63b128-5bbb-4867-bad5-e2b99d3ce767" providerId="AD" clId="Web-{87716ACD-CB9B-AC8F-86A5-50B860249106}" dt="2021-09-09T11:08:05.886" v="0"/>
          <pc:sldLayoutMkLst>
            <pc:docMk/>
            <pc:sldMasterMk cId="3963992166" sldId="2147483738"/>
            <pc:sldLayoutMk cId="2251684574" sldId="2147483741"/>
          </pc:sldLayoutMkLst>
        </pc:sldLayoutChg>
        <pc:sldLayoutChg chg="replId">
          <pc:chgData name="Baker, Emily (STFC,DL,AST)" userId="S::emily.baker@stfc.ac.uk::cd63b128-5bbb-4867-bad5-e2b99d3ce767" providerId="AD" clId="Web-{87716ACD-CB9B-AC8F-86A5-50B860249106}" dt="2021-09-09T11:08:05.886" v="0"/>
          <pc:sldLayoutMkLst>
            <pc:docMk/>
            <pc:sldMasterMk cId="3963992166" sldId="2147483738"/>
            <pc:sldLayoutMk cId="3992503238" sldId="2147483742"/>
          </pc:sldLayoutMkLst>
        </pc:sldLayoutChg>
        <pc:sldLayoutChg chg="replId">
          <pc:chgData name="Baker, Emily (STFC,DL,AST)" userId="S::emily.baker@stfc.ac.uk::cd63b128-5bbb-4867-bad5-e2b99d3ce767" providerId="AD" clId="Web-{87716ACD-CB9B-AC8F-86A5-50B860249106}" dt="2021-09-09T11:08:05.886" v="0"/>
          <pc:sldLayoutMkLst>
            <pc:docMk/>
            <pc:sldMasterMk cId="3963992166" sldId="2147483738"/>
            <pc:sldLayoutMk cId="2956065494" sldId="2147483743"/>
          </pc:sldLayoutMkLst>
        </pc:sldLayoutChg>
        <pc:sldLayoutChg chg="replId">
          <pc:chgData name="Baker, Emily (STFC,DL,AST)" userId="S::emily.baker@stfc.ac.uk::cd63b128-5bbb-4867-bad5-e2b99d3ce767" providerId="AD" clId="Web-{87716ACD-CB9B-AC8F-86A5-50B860249106}" dt="2021-09-09T11:08:05.886" v="0"/>
          <pc:sldLayoutMkLst>
            <pc:docMk/>
            <pc:sldMasterMk cId="3963992166" sldId="2147483738"/>
            <pc:sldLayoutMk cId="3652534112" sldId="2147483744"/>
          </pc:sldLayoutMkLst>
        </pc:sldLayoutChg>
        <pc:sldLayoutChg chg="replId">
          <pc:chgData name="Baker, Emily (STFC,DL,AST)" userId="S::emily.baker@stfc.ac.uk::cd63b128-5bbb-4867-bad5-e2b99d3ce767" providerId="AD" clId="Web-{87716ACD-CB9B-AC8F-86A5-50B860249106}" dt="2021-09-09T11:08:05.886" v="0"/>
          <pc:sldLayoutMkLst>
            <pc:docMk/>
            <pc:sldMasterMk cId="3963992166" sldId="2147483738"/>
            <pc:sldLayoutMk cId="554829949" sldId="2147483745"/>
          </pc:sldLayoutMkLst>
        </pc:sldLayoutChg>
        <pc:sldLayoutChg chg="replId">
          <pc:chgData name="Baker, Emily (STFC,DL,AST)" userId="S::emily.baker@stfc.ac.uk::cd63b128-5bbb-4867-bad5-e2b99d3ce767" providerId="AD" clId="Web-{87716ACD-CB9B-AC8F-86A5-50B860249106}" dt="2021-09-09T11:08:05.886" v="0"/>
          <pc:sldLayoutMkLst>
            <pc:docMk/>
            <pc:sldMasterMk cId="3963992166" sldId="2147483738"/>
            <pc:sldLayoutMk cId="754249386" sldId="2147483746"/>
          </pc:sldLayoutMkLst>
        </pc:sldLayoutChg>
        <pc:sldLayoutChg chg="replId">
          <pc:chgData name="Baker, Emily (STFC,DL,AST)" userId="S::emily.baker@stfc.ac.uk::cd63b128-5bbb-4867-bad5-e2b99d3ce767" providerId="AD" clId="Web-{87716ACD-CB9B-AC8F-86A5-50B860249106}" dt="2021-09-09T11:08:05.886" v="0"/>
          <pc:sldLayoutMkLst>
            <pc:docMk/>
            <pc:sldMasterMk cId="3963992166" sldId="2147483738"/>
            <pc:sldLayoutMk cId="3530628647" sldId="2147483747"/>
          </pc:sldLayoutMkLst>
        </pc:sldLayoutChg>
        <pc:sldLayoutChg chg="replId">
          <pc:chgData name="Baker, Emily (STFC,DL,AST)" userId="S::emily.baker@stfc.ac.uk::cd63b128-5bbb-4867-bad5-e2b99d3ce767" providerId="AD" clId="Web-{87716ACD-CB9B-AC8F-86A5-50B860249106}" dt="2021-09-09T11:08:05.886" v="0"/>
          <pc:sldLayoutMkLst>
            <pc:docMk/>
            <pc:sldMasterMk cId="3963992166" sldId="2147483738"/>
            <pc:sldLayoutMk cId="1571751828" sldId="2147483748"/>
          </pc:sldLayoutMkLst>
        </pc:sldLayoutChg>
        <pc:sldLayoutChg chg="replId">
          <pc:chgData name="Baker, Emily (STFC,DL,AST)" userId="S::emily.baker@stfc.ac.uk::cd63b128-5bbb-4867-bad5-e2b99d3ce767" providerId="AD" clId="Web-{87716ACD-CB9B-AC8F-86A5-50B860249106}" dt="2021-09-09T11:08:05.886" v="0"/>
          <pc:sldLayoutMkLst>
            <pc:docMk/>
            <pc:sldMasterMk cId="3963992166" sldId="2147483738"/>
            <pc:sldLayoutMk cId="2119444964" sldId="2147483749"/>
          </pc:sldLayoutMkLst>
        </pc:sldLayoutChg>
      </pc:sldMasterChg>
      <pc:sldMasterChg chg="add addSldLayout">
        <pc:chgData name="Baker, Emily (STFC,DL,AST)" userId="S::emily.baker@stfc.ac.uk::cd63b128-5bbb-4867-bad5-e2b99d3ce767" providerId="AD" clId="Web-{87716ACD-CB9B-AC8F-86A5-50B860249106}" dt="2021-09-09T11:08:05.886" v="0"/>
        <pc:sldMasterMkLst>
          <pc:docMk/>
          <pc:sldMasterMk cId="331763296" sldId="2147483763"/>
        </pc:sldMasterMkLst>
        <pc:sldLayoutChg chg="add">
          <pc:chgData name="Baker, Emily (STFC,DL,AST)" userId="S::emily.baker@stfc.ac.uk::cd63b128-5bbb-4867-bad5-e2b99d3ce767" providerId="AD" clId="Web-{87716ACD-CB9B-AC8F-86A5-50B860249106}" dt="2021-09-09T11:08:05.886" v="0"/>
          <pc:sldLayoutMkLst>
            <pc:docMk/>
            <pc:sldMasterMk cId="331763296" sldId="2147483763"/>
            <pc:sldLayoutMk cId="2775261754" sldId="2147483764"/>
          </pc:sldLayoutMkLst>
        </pc:sldLayoutChg>
        <pc:sldLayoutChg chg="add">
          <pc:chgData name="Baker, Emily (STFC,DL,AST)" userId="S::emily.baker@stfc.ac.uk::cd63b128-5bbb-4867-bad5-e2b99d3ce767" providerId="AD" clId="Web-{87716ACD-CB9B-AC8F-86A5-50B860249106}" dt="2021-09-09T11:08:05.886" v="0"/>
          <pc:sldLayoutMkLst>
            <pc:docMk/>
            <pc:sldMasterMk cId="331763296" sldId="2147483763"/>
            <pc:sldLayoutMk cId="245728761" sldId="2147483765"/>
          </pc:sldLayoutMkLst>
        </pc:sldLayoutChg>
        <pc:sldLayoutChg chg="add">
          <pc:chgData name="Baker, Emily (STFC,DL,AST)" userId="S::emily.baker@stfc.ac.uk::cd63b128-5bbb-4867-bad5-e2b99d3ce767" providerId="AD" clId="Web-{87716ACD-CB9B-AC8F-86A5-50B860249106}" dt="2021-09-09T11:08:05.886" v="0"/>
          <pc:sldLayoutMkLst>
            <pc:docMk/>
            <pc:sldMasterMk cId="331763296" sldId="2147483763"/>
            <pc:sldLayoutMk cId="1679991175" sldId="2147483766"/>
          </pc:sldLayoutMkLst>
        </pc:sldLayoutChg>
        <pc:sldLayoutChg chg="add">
          <pc:chgData name="Baker, Emily (STFC,DL,AST)" userId="S::emily.baker@stfc.ac.uk::cd63b128-5bbb-4867-bad5-e2b99d3ce767" providerId="AD" clId="Web-{87716ACD-CB9B-AC8F-86A5-50B860249106}" dt="2021-09-09T11:08:05.886" v="0"/>
          <pc:sldLayoutMkLst>
            <pc:docMk/>
            <pc:sldMasterMk cId="331763296" sldId="2147483763"/>
            <pc:sldLayoutMk cId="2642697596" sldId="2147483767"/>
          </pc:sldLayoutMkLst>
        </pc:sldLayoutChg>
        <pc:sldLayoutChg chg="add">
          <pc:chgData name="Baker, Emily (STFC,DL,AST)" userId="S::emily.baker@stfc.ac.uk::cd63b128-5bbb-4867-bad5-e2b99d3ce767" providerId="AD" clId="Web-{87716ACD-CB9B-AC8F-86A5-50B860249106}" dt="2021-09-09T11:08:05.886" v="0"/>
          <pc:sldLayoutMkLst>
            <pc:docMk/>
            <pc:sldMasterMk cId="331763296" sldId="2147483763"/>
            <pc:sldLayoutMk cId="3460866907" sldId="2147483768"/>
          </pc:sldLayoutMkLst>
        </pc:sldLayoutChg>
        <pc:sldLayoutChg chg="add">
          <pc:chgData name="Baker, Emily (STFC,DL,AST)" userId="S::emily.baker@stfc.ac.uk::cd63b128-5bbb-4867-bad5-e2b99d3ce767" providerId="AD" clId="Web-{87716ACD-CB9B-AC8F-86A5-50B860249106}" dt="2021-09-09T11:08:05.886" v="0"/>
          <pc:sldLayoutMkLst>
            <pc:docMk/>
            <pc:sldMasterMk cId="331763296" sldId="2147483763"/>
            <pc:sldLayoutMk cId="4135119431" sldId="2147483769"/>
          </pc:sldLayoutMkLst>
        </pc:sldLayoutChg>
        <pc:sldLayoutChg chg="add">
          <pc:chgData name="Baker, Emily (STFC,DL,AST)" userId="S::emily.baker@stfc.ac.uk::cd63b128-5bbb-4867-bad5-e2b99d3ce767" providerId="AD" clId="Web-{87716ACD-CB9B-AC8F-86A5-50B860249106}" dt="2021-09-09T11:08:05.886" v="0"/>
          <pc:sldLayoutMkLst>
            <pc:docMk/>
            <pc:sldMasterMk cId="331763296" sldId="2147483763"/>
            <pc:sldLayoutMk cId="1725274949" sldId="2147483770"/>
          </pc:sldLayoutMkLst>
        </pc:sldLayoutChg>
        <pc:sldLayoutChg chg="add">
          <pc:chgData name="Baker, Emily (STFC,DL,AST)" userId="S::emily.baker@stfc.ac.uk::cd63b128-5bbb-4867-bad5-e2b99d3ce767" providerId="AD" clId="Web-{87716ACD-CB9B-AC8F-86A5-50B860249106}" dt="2021-09-09T11:08:05.886" v="0"/>
          <pc:sldLayoutMkLst>
            <pc:docMk/>
            <pc:sldMasterMk cId="331763296" sldId="2147483763"/>
            <pc:sldLayoutMk cId="341595567" sldId="2147483771"/>
          </pc:sldLayoutMkLst>
        </pc:sldLayoutChg>
        <pc:sldLayoutChg chg="add">
          <pc:chgData name="Baker, Emily (STFC,DL,AST)" userId="S::emily.baker@stfc.ac.uk::cd63b128-5bbb-4867-bad5-e2b99d3ce767" providerId="AD" clId="Web-{87716ACD-CB9B-AC8F-86A5-50B860249106}" dt="2021-09-09T11:08:05.886" v="0"/>
          <pc:sldLayoutMkLst>
            <pc:docMk/>
            <pc:sldMasterMk cId="331763296" sldId="2147483763"/>
            <pc:sldLayoutMk cId="3762624179" sldId="2147483772"/>
          </pc:sldLayoutMkLst>
        </pc:sldLayoutChg>
        <pc:sldLayoutChg chg="add">
          <pc:chgData name="Baker, Emily (STFC,DL,AST)" userId="S::emily.baker@stfc.ac.uk::cd63b128-5bbb-4867-bad5-e2b99d3ce767" providerId="AD" clId="Web-{87716ACD-CB9B-AC8F-86A5-50B860249106}" dt="2021-09-09T11:08:05.886" v="0"/>
          <pc:sldLayoutMkLst>
            <pc:docMk/>
            <pc:sldMasterMk cId="331763296" sldId="2147483763"/>
            <pc:sldLayoutMk cId="3587612472" sldId="2147483773"/>
          </pc:sldLayoutMkLst>
        </pc:sldLayoutChg>
        <pc:sldLayoutChg chg="add">
          <pc:chgData name="Baker, Emily (STFC,DL,AST)" userId="S::emily.baker@stfc.ac.uk::cd63b128-5bbb-4867-bad5-e2b99d3ce767" providerId="AD" clId="Web-{87716ACD-CB9B-AC8F-86A5-50B860249106}" dt="2021-09-09T11:08:05.886" v="0"/>
          <pc:sldLayoutMkLst>
            <pc:docMk/>
            <pc:sldMasterMk cId="331763296" sldId="2147483763"/>
            <pc:sldLayoutMk cId="4286809906" sldId="2147483774"/>
          </pc:sldLayoutMkLst>
        </pc:sldLayoutChg>
      </pc:sldMasterChg>
    </pc:docChg>
  </pc:docChgLst>
  <pc:docChgLst>
    <pc:chgData name="Baker, Emily (STFC,DL,AST)" userId="S::emily.baker@stfc.ac.uk::cd63b128-5bbb-4867-bad5-e2b99d3ce767" providerId="AD" clId="Web-{CA10FC36-1CCA-E933-2140-5871490D891E}"/>
    <pc:docChg chg="modSld">
      <pc:chgData name="Baker, Emily (STFC,DL,AST)" userId="S::emily.baker@stfc.ac.uk::cd63b128-5bbb-4867-bad5-e2b99d3ce767" providerId="AD" clId="Web-{CA10FC36-1CCA-E933-2140-5871490D891E}" dt="2020-09-22T09:18:23.995" v="7" actId="20577"/>
      <pc:docMkLst>
        <pc:docMk/>
      </pc:docMkLst>
      <pc:sldChg chg="modSp">
        <pc:chgData name="Baker, Emily (STFC,DL,AST)" userId="S::emily.baker@stfc.ac.uk::cd63b128-5bbb-4867-bad5-e2b99d3ce767" providerId="AD" clId="Web-{CA10FC36-1CCA-E933-2140-5871490D891E}" dt="2020-09-22T09:18:23.995" v="6" actId="20577"/>
        <pc:sldMkLst>
          <pc:docMk/>
          <pc:sldMk cId="296948453" sldId="328"/>
        </pc:sldMkLst>
        <pc:spChg chg="mod">
          <ac:chgData name="Baker, Emily (STFC,DL,AST)" userId="S::emily.baker@stfc.ac.uk::cd63b128-5bbb-4867-bad5-e2b99d3ce767" providerId="AD" clId="Web-{CA10FC36-1CCA-E933-2140-5871490D891E}" dt="2020-09-22T09:18:23.995" v="6" actId="20577"/>
          <ac:spMkLst>
            <pc:docMk/>
            <pc:sldMk cId="296948453" sldId="328"/>
            <ac:spMk id="16" creationId="{2422DBB9-7747-7041-8E78-C517CE8075C9}"/>
          </ac:spMkLst>
        </pc:spChg>
      </pc:sldChg>
    </pc:docChg>
  </pc:docChgLst>
  <pc:docChgLst>
    <pc:chgData name="Baker, Emily (STFC,DL,AST)" userId="S::emily.baker@stfc.ac.uk::cd63b128-5bbb-4867-bad5-e2b99d3ce767" providerId="AD" clId="Web-{16153A51-88A8-ACEE-B508-FAF45738D0F4}"/>
    <pc:docChg chg="addSld delSld modSld">
      <pc:chgData name="Baker, Emily (STFC,DL,AST)" userId="S::emily.baker@stfc.ac.uk::cd63b128-5bbb-4867-bad5-e2b99d3ce767" providerId="AD" clId="Web-{16153A51-88A8-ACEE-B508-FAF45738D0F4}" dt="2021-12-07T11:59:19.964" v="35"/>
      <pc:docMkLst>
        <pc:docMk/>
      </pc:docMkLst>
      <pc:sldChg chg="delSp modSp">
        <pc:chgData name="Baker, Emily (STFC,DL,AST)" userId="S::emily.baker@stfc.ac.uk::cd63b128-5bbb-4867-bad5-e2b99d3ce767" providerId="AD" clId="Web-{16153A51-88A8-ACEE-B508-FAF45738D0F4}" dt="2021-12-07T11:58:47.307" v="17" actId="14100"/>
        <pc:sldMkLst>
          <pc:docMk/>
          <pc:sldMk cId="1550720526" sldId="366"/>
        </pc:sldMkLst>
        <pc:spChg chg="mod">
          <ac:chgData name="Baker, Emily (STFC,DL,AST)" userId="S::emily.baker@stfc.ac.uk::cd63b128-5bbb-4867-bad5-e2b99d3ce767" providerId="AD" clId="Web-{16153A51-88A8-ACEE-B508-FAF45738D0F4}" dt="2021-12-07T11:58:47.307" v="17" actId="14100"/>
          <ac:spMkLst>
            <pc:docMk/>
            <pc:sldMk cId="1550720526" sldId="366"/>
            <ac:spMk id="2" creationId="{B03CDE6F-8E2B-48B1-A0BF-94D5EB2ED375}"/>
          </ac:spMkLst>
        </pc:spChg>
        <pc:spChg chg="del">
          <ac:chgData name="Baker, Emily (STFC,DL,AST)" userId="S::emily.baker@stfc.ac.uk::cd63b128-5bbb-4867-bad5-e2b99d3ce767" providerId="AD" clId="Web-{16153A51-88A8-ACEE-B508-FAF45738D0F4}" dt="2021-12-07T11:58:39.885" v="15"/>
          <ac:spMkLst>
            <pc:docMk/>
            <pc:sldMk cId="1550720526" sldId="366"/>
            <ac:spMk id="5" creationId="{CC7B4768-390E-45C6-88D2-AF09354FFC47}"/>
          </ac:spMkLst>
        </pc:spChg>
        <pc:spChg chg="mod">
          <ac:chgData name="Baker, Emily (STFC,DL,AST)" userId="S::emily.baker@stfc.ac.uk::cd63b128-5bbb-4867-bad5-e2b99d3ce767" providerId="AD" clId="Web-{16153A51-88A8-ACEE-B508-FAF45738D0F4}" dt="2021-12-07T11:58:36.807" v="13" actId="20577"/>
          <ac:spMkLst>
            <pc:docMk/>
            <pc:sldMk cId="1550720526" sldId="366"/>
            <ac:spMk id="9" creationId="{DE67786B-8CF6-7140-A9BE-F2F0A0F1F7F0}"/>
          </ac:spMkLst>
        </pc:spChg>
        <pc:picChg chg="del">
          <ac:chgData name="Baker, Emily (STFC,DL,AST)" userId="S::emily.baker@stfc.ac.uk::cd63b128-5bbb-4867-bad5-e2b99d3ce767" providerId="AD" clId="Web-{16153A51-88A8-ACEE-B508-FAF45738D0F4}" dt="2021-12-07T11:58:38.541" v="14"/>
          <ac:picMkLst>
            <pc:docMk/>
            <pc:sldMk cId="1550720526" sldId="366"/>
            <ac:picMk id="3" creationId="{AF99750D-AF72-4A4D-B44E-216F1413A21F}"/>
          </ac:picMkLst>
        </pc:picChg>
      </pc:sldChg>
      <pc:sldChg chg="delSp modSp add replId">
        <pc:chgData name="Baker, Emily (STFC,DL,AST)" userId="S::emily.baker@stfc.ac.uk::cd63b128-5bbb-4867-bad5-e2b99d3ce767" providerId="AD" clId="Web-{16153A51-88A8-ACEE-B508-FAF45738D0F4}" dt="2021-12-07T11:59:19.964" v="35"/>
        <pc:sldMkLst>
          <pc:docMk/>
          <pc:sldMk cId="2966689982" sldId="367"/>
        </pc:sldMkLst>
        <pc:spChg chg="del mod">
          <ac:chgData name="Baker, Emily (STFC,DL,AST)" userId="S::emily.baker@stfc.ac.uk::cd63b128-5bbb-4867-bad5-e2b99d3ce767" providerId="AD" clId="Web-{16153A51-88A8-ACEE-B508-FAF45738D0F4}" dt="2021-12-07T11:59:19.964" v="35"/>
          <ac:spMkLst>
            <pc:docMk/>
            <pc:sldMk cId="2966689982" sldId="367"/>
            <ac:spMk id="2" creationId="{B03CDE6F-8E2B-48B1-A0BF-94D5EB2ED375}"/>
          </ac:spMkLst>
        </pc:spChg>
        <pc:spChg chg="mod">
          <ac:chgData name="Baker, Emily (STFC,DL,AST)" userId="S::emily.baker@stfc.ac.uk::cd63b128-5bbb-4867-bad5-e2b99d3ce767" providerId="AD" clId="Web-{16153A51-88A8-ACEE-B508-FAF45738D0F4}" dt="2021-12-07T11:58:30.853" v="11" actId="20577"/>
          <ac:spMkLst>
            <pc:docMk/>
            <pc:sldMk cId="2966689982" sldId="367"/>
            <ac:spMk id="9" creationId="{DE67786B-8CF6-7140-A9BE-F2F0A0F1F7F0}"/>
          </ac:spMkLst>
        </pc:spChg>
        <pc:spChg chg="del">
          <ac:chgData name="Baker, Emily (STFC,DL,AST)" userId="S::emily.baker@stfc.ac.uk::cd63b128-5bbb-4867-bad5-e2b99d3ce767" providerId="AD" clId="Web-{16153A51-88A8-ACEE-B508-FAF45738D0F4}" dt="2021-12-07T11:59:10.870" v="32"/>
          <ac:spMkLst>
            <pc:docMk/>
            <pc:sldMk cId="2966689982" sldId="367"/>
            <ac:spMk id="11" creationId="{00000000-0000-0000-0000-000000000000}"/>
          </ac:spMkLst>
        </pc:spChg>
      </pc:sldChg>
      <pc:sldChg chg="add del replId">
        <pc:chgData name="Baker, Emily (STFC,DL,AST)" userId="S::emily.baker@stfc.ac.uk::cd63b128-5bbb-4867-bad5-e2b99d3ce767" providerId="AD" clId="Web-{16153A51-88A8-ACEE-B508-FAF45738D0F4}" dt="2021-12-07T11:59:17.995" v="34"/>
        <pc:sldMkLst>
          <pc:docMk/>
          <pc:sldMk cId="1650712785" sldId="368"/>
        </pc:sldMkLst>
      </pc:sldChg>
    </pc:docChg>
  </pc:docChgLst>
  <pc:docChgLst>
    <pc:chgData name="Baker, Emily (STFC,DL,AST)" userId="S::emily.baker@stfc.ac.uk::cd63b128-5bbb-4867-bad5-e2b99d3ce767" providerId="AD" clId="Web-{A7415116-7FE3-687F-CB47-76DB71D845EB}"/>
    <pc:docChg chg="delSld modSld">
      <pc:chgData name="Baker, Emily (STFC,DL,AST)" userId="S::emily.baker@stfc.ac.uk::cd63b128-5bbb-4867-bad5-e2b99d3ce767" providerId="AD" clId="Web-{A7415116-7FE3-687F-CB47-76DB71D845EB}" dt="2021-05-27T13:42:04.146" v="28"/>
      <pc:docMkLst>
        <pc:docMk/>
      </pc:docMkLst>
      <pc:sldChg chg="modSp">
        <pc:chgData name="Baker, Emily (STFC,DL,AST)" userId="S::emily.baker@stfc.ac.uk::cd63b128-5bbb-4867-bad5-e2b99d3ce767" providerId="AD" clId="Web-{A7415116-7FE3-687F-CB47-76DB71D845EB}" dt="2021-05-27T13:41:43.910" v="7" actId="20577"/>
        <pc:sldMkLst>
          <pc:docMk/>
          <pc:sldMk cId="3224382533" sldId="257"/>
        </pc:sldMkLst>
        <pc:spChg chg="mod">
          <ac:chgData name="Baker, Emily (STFC,DL,AST)" userId="S::emily.baker@stfc.ac.uk::cd63b128-5bbb-4867-bad5-e2b99d3ce767" providerId="AD" clId="Web-{A7415116-7FE3-687F-CB47-76DB71D845EB}" dt="2021-05-27T13:41:43.910" v="7" actId="20577"/>
          <ac:spMkLst>
            <pc:docMk/>
            <pc:sldMk cId="3224382533" sldId="257"/>
            <ac:spMk id="12" creationId="{00000000-0000-0000-0000-000000000000}"/>
          </ac:spMkLst>
        </pc:spChg>
      </pc:sldChg>
      <pc:sldChg chg="modSp">
        <pc:chgData name="Baker, Emily (STFC,DL,AST)" userId="S::emily.baker@stfc.ac.uk::cd63b128-5bbb-4867-bad5-e2b99d3ce767" providerId="AD" clId="Web-{A7415116-7FE3-687F-CB47-76DB71D845EB}" dt="2021-05-27T13:41:52.895" v="9" actId="20577"/>
        <pc:sldMkLst>
          <pc:docMk/>
          <pc:sldMk cId="3667547723" sldId="311"/>
        </pc:sldMkLst>
        <pc:spChg chg="mod">
          <ac:chgData name="Baker, Emily (STFC,DL,AST)" userId="S::emily.baker@stfc.ac.uk::cd63b128-5bbb-4867-bad5-e2b99d3ce767" providerId="AD" clId="Web-{A7415116-7FE3-687F-CB47-76DB71D845EB}" dt="2021-05-27T13:41:52.895" v="9" actId="20577"/>
          <ac:spMkLst>
            <pc:docMk/>
            <pc:sldMk cId="3667547723" sldId="311"/>
            <ac:spMk id="16" creationId="{2422DBB9-7747-7041-8E78-C517CE8075C9}"/>
          </ac:spMkLst>
        </pc:spChg>
      </pc:sldChg>
      <pc:sldChg chg="del">
        <pc:chgData name="Baker, Emily (STFC,DL,AST)" userId="S::emily.baker@stfc.ac.uk::cd63b128-5bbb-4867-bad5-e2b99d3ce767" providerId="AD" clId="Web-{A7415116-7FE3-687F-CB47-76DB71D845EB}" dt="2021-05-27T13:42:04.068" v="22"/>
        <pc:sldMkLst>
          <pc:docMk/>
          <pc:sldMk cId="142516977" sldId="334"/>
        </pc:sldMkLst>
      </pc:sldChg>
      <pc:sldChg chg="del">
        <pc:chgData name="Baker, Emily (STFC,DL,AST)" userId="S::emily.baker@stfc.ac.uk::cd63b128-5bbb-4867-bad5-e2b99d3ce767" providerId="AD" clId="Web-{A7415116-7FE3-687F-CB47-76DB71D845EB}" dt="2021-05-27T13:42:04.115" v="26"/>
        <pc:sldMkLst>
          <pc:docMk/>
          <pc:sldMk cId="3160504653" sldId="341"/>
        </pc:sldMkLst>
      </pc:sldChg>
      <pc:sldChg chg="del">
        <pc:chgData name="Baker, Emily (STFC,DL,AST)" userId="S::emily.baker@stfc.ac.uk::cd63b128-5bbb-4867-bad5-e2b99d3ce767" providerId="AD" clId="Web-{A7415116-7FE3-687F-CB47-76DB71D845EB}" dt="2021-05-27T13:42:04.130" v="27"/>
        <pc:sldMkLst>
          <pc:docMk/>
          <pc:sldMk cId="1680924401" sldId="342"/>
        </pc:sldMkLst>
      </pc:sldChg>
      <pc:sldChg chg="del">
        <pc:chgData name="Baker, Emily (STFC,DL,AST)" userId="S::emily.baker@stfc.ac.uk::cd63b128-5bbb-4867-bad5-e2b99d3ce767" providerId="AD" clId="Web-{A7415116-7FE3-687F-CB47-76DB71D845EB}" dt="2021-05-27T13:42:04.146" v="28"/>
        <pc:sldMkLst>
          <pc:docMk/>
          <pc:sldMk cId="1993275169" sldId="343"/>
        </pc:sldMkLst>
      </pc:sldChg>
      <pc:sldChg chg="del">
        <pc:chgData name="Baker, Emily (STFC,DL,AST)" userId="S::emily.baker@stfc.ac.uk::cd63b128-5bbb-4867-bad5-e2b99d3ce767" providerId="AD" clId="Web-{A7415116-7FE3-687F-CB47-76DB71D845EB}" dt="2021-05-27T13:41:58.520" v="16"/>
        <pc:sldMkLst>
          <pc:docMk/>
          <pc:sldMk cId="4154943165" sldId="344"/>
        </pc:sldMkLst>
      </pc:sldChg>
      <pc:sldChg chg="modSp">
        <pc:chgData name="Baker, Emily (STFC,DL,AST)" userId="S::emily.baker@stfc.ac.uk::cd63b128-5bbb-4867-bad5-e2b99d3ce767" providerId="AD" clId="Web-{A7415116-7FE3-687F-CB47-76DB71D845EB}" dt="2021-05-27T13:41:56.973" v="15" actId="20577"/>
        <pc:sldMkLst>
          <pc:docMk/>
          <pc:sldMk cId="2367683399" sldId="345"/>
        </pc:sldMkLst>
        <pc:spChg chg="mod">
          <ac:chgData name="Baker, Emily (STFC,DL,AST)" userId="S::emily.baker@stfc.ac.uk::cd63b128-5bbb-4867-bad5-e2b99d3ce767" providerId="AD" clId="Web-{A7415116-7FE3-687F-CB47-76DB71D845EB}" dt="2021-05-27T13:41:56.973" v="15" actId="20577"/>
          <ac:spMkLst>
            <pc:docMk/>
            <pc:sldMk cId="2367683399" sldId="345"/>
            <ac:spMk id="3" creationId="{00000000-0000-0000-0000-000000000000}"/>
          </ac:spMkLst>
        </pc:spChg>
      </pc:sldChg>
      <pc:sldChg chg="del">
        <pc:chgData name="Baker, Emily (STFC,DL,AST)" userId="S::emily.baker@stfc.ac.uk::cd63b128-5bbb-4867-bad5-e2b99d3ce767" providerId="AD" clId="Web-{A7415116-7FE3-687F-CB47-76DB71D845EB}" dt="2021-05-27T13:42:04.099" v="23"/>
        <pc:sldMkLst>
          <pc:docMk/>
          <pc:sldMk cId="1053394598" sldId="346"/>
        </pc:sldMkLst>
      </pc:sldChg>
      <pc:sldChg chg="del">
        <pc:chgData name="Baker, Emily (STFC,DL,AST)" userId="S::emily.baker@stfc.ac.uk::cd63b128-5bbb-4867-bad5-e2b99d3ce767" providerId="AD" clId="Web-{A7415116-7FE3-687F-CB47-76DB71D845EB}" dt="2021-05-27T13:42:04.115" v="24"/>
        <pc:sldMkLst>
          <pc:docMk/>
          <pc:sldMk cId="1861609549" sldId="347"/>
        </pc:sldMkLst>
      </pc:sldChg>
      <pc:sldChg chg="del">
        <pc:chgData name="Baker, Emily (STFC,DL,AST)" userId="S::emily.baker@stfc.ac.uk::cd63b128-5bbb-4867-bad5-e2b99d3ce767" providerId="AD" clId="Web-{A7415116-7FE3-687F-CB47-76DB71D845EB}" dt="2021-05-27T13:42:04.115" v="25"/>
        <pc:sldMkLst>
          <pc:docMk/>
          <pc:sldMk cId="1617701727" sldId="348"/>
        </pc:sldMkLst>
      </pc:sldChg>
      <pc:sldChg chg="del">
        <pc:chgData name="Baker, Emily (STFC,DL,AST)" userId="S::emily.baker@stfc.ac.uk::cd63b128-5bbb-4867-bad5-e2b99d3ce767" providerId="AD" clId="Web-{A7415116-7FE3-687F-CB47-76DB71D845EB}" dt="2021-05-27T13:42:04.052" v="17"/>
        <pc:sldMkLst>
          <pc:docMk/>
          <pc:sldMk cId="2135516385" sldId="349"/>
        </pc:sldMkLst>
      </pc:sldChg>
      <pc:sldChg chg="del">
        <pc:chgData name="Baker, Emily (STFC,DL,AST)" userId="S::emily.baker@stfc.ac.uk::cd63b128-5bbb-4867-bad5-e2b99d3ce767" providerId="AD" clId="Web-{A7415116-7FE3-687F-CB47-76DB71D845EB}" dt="2021-05-27T13:42:04.052" v="18"/>
        <pc:sldMkLst>
          <pc:docMk/>
          <pc:sldMk cId="1058902997" sldId="350"/>
        </pc:sldMkLst>
      </pc:sldChg>
      <pc:sldChg chg="del">
        <pc:chgData name="Baker, Emily (STFC,DL,AST)" userId="S::emily.baker@stfc.ac.uk::cd63b128-5bbb-4867-bad5-e2b99d3ce767" providerId="AD" clId="Web-{A7415116-7FE3-687F-CB47-76DB71D845EB}" dt="2021-05-27T13:42:04.068" v="21"/>
        <pc:sldMkLst>
          <pc:docMk/>
          <pc:sldMk cId="852176282" sldId="351"/>
        </pc:sldMkLst>
      </pc:sldChg>
      <pc:sldChg chg="del">
        <pc:chgData name="Baker, Emily (STFC,DL,AST)" userId="S::emily.baker@stfc.ac.uk::cd63b128-5bbb-4867-bad5-e2b99d3ce767" providerId="AD" clId="Web-{A7415116-7FE3-687F-CB47-76DB71D845EB}" dt="2021-05-27T13:42:04.052" v="19"/>
        <pc:sldMkLst>
          <pc:docMk/>
          <pc:sldMk cId="1686840157" sldId="352"/>
        </pc:sldMkLst>
      </pc:sldChg>
      <pc:sldChg chg="del">
        <pc:chgData name="Baker, Emily (STFC,DL,AST)" userId="S::emily.baker@stfc.ac.uk::cd63b128-5bbb-4867-bad5-e2b99d3ce767" providerId="AD" clId="Web-{A7415116-7FE3-687F-CB47-76DB71D845EB}" dt="2021-05-27T13:42:04.052" v="20"/>
        <pc:sldMkLst>
          <pc:docMk/>
          <pc:sldMk cId="2966475464" sldId="353"/>
        </pc:sldMkLst>
      </pc:sldChg>
    </pc:docChg>
  </pc:docChgLst>
  <pc:docChgLst>
    <pc:chgData name="Baker, Emily (STFC,DL,AST)" userId="S::emily.baker@stfc.ac.uk::cd63b128-5bbb-4867-bad5-e2b99d3ce767" providerId="AD" clId="Web-{4EFC3D83-6D1D-749F-527F-9A842BE2AE78}"/>
    <pc:docChg chg="addSld modSld">
      <pc:chgData name="Baker, Emily (STFC,DL,AST)" userId="S::emily.baker@stfc.ac.uk::cd63b128-5bbb-4867-bad5-e2b99d3ce767" providerId="AD" clId="Web-{4EFC3D83-6D1D-749F-527F-9A842BE2AE78}" dt="2021-12-13T09:47:20.815" v="391" actId="1076"/>
      <pc:docMkLst>
        <pc:docMk/>
      </pc:docMkLst>
      <pc:sldChg chg="addSp delSp modSp new">
        <pc:chgData name="Baker, Emily (STFC,DL,AST)" userId="S::emily.baker@stfc.ac.uk::cd63b128-5bbb-4867-bad5-e2b99d3ce767" providerId="AD" clId="Web-{4EFC3D83-6D1D-749F-527F-9A842BE2AE78}" dt="2021-12-13T09:42:02.414" v="366" actId="20577"/>
        <pc:sldMkLst>
          <pc:docMk/>
          <pc:sldMk cId="3762923155" sldId="368"/>
        </pc:sldMkLst>
        <pc:spChg chg="add mod">
          <ac:chgData name="Baker, Emily (STFC,DL,AST)" userId="S::emily.baker@stfc.ac.uk::cd63b128-5bbb-4867-bad5-e2b99d3ce767" providerId="AD" clId="Web-{4EFC3D83-6D1D-749F-527F-9A842BE2AE78}" dt="2021-12-13T09:25:41.679" v="47" actId="20577"/>
          <ac:spMkLst>
            <pc:docMk/>
            <pc:sldMk cId="3762923155" sldId="368"/>
            <ac:spMk id="3" creationId="{590DA83A-BE19-42C2-9686-A3A7B135B914}"/>
          </ac:spMkLst>
        </pc:spChg>
        <pc:spChg chg="add del mod">
          <ac:chgData name="Baker, Emily (STFC,DL,AST)" userId="S::emily.baker@stfc.ac.uk::cd63b128-5bbb-4867-bad5-e2b99d3ce767" providerId="AD" clId="Web-{4EFC3D83-6D1D-749F-527F-9A842BE2AE78}" dt="2021-12-13T09:41:54.149" v="363"/>
          <ac:spMkLst>
            <pc:docMk/>
            <pc:sldMk cId="3762923155" sldId="368"/>
            <ac:spMk id="4" creationId="{FE7BF538-59DD-4893-8969-3028D542A821}"/>
          </ac:spMkLst>
        </pc:spChg>
        <pc:spChg chg="add mod">
          <ac:chgData name="Baker, Emily (STFC,DL,AST)" userId="S::emily.baker@stfc.ac.uk::cd63b128-5bbb-4867-bad5-e2b99d3ce767" providerId="AD" clId="Web-{4EFC3D83-6D1D-749F-527F-9A842BE2AE78}" dt="2021-12-13T09:42:02.414" v="366" actId="20577"/>
          <ac:spMkLst>
            <pc:docMk/>
            <pc:sldMk cId="3762923155" sldId="368"/>
            <ac:spMk id="5" creationId="{3EE221BB-8B71-4419-AC7C-BACC260375E1}"/>
          </ac:spMkLst>
        </pc:spChg>
        <pc:spChg chg="add mod">
          <ac:chgData name="Baker, Emily (STFC,DL,AST)" userId="S::emily.baker@stfc.ac.uk::cd63b128-5bbb-4867-bad5-e2b99d3ce767" providerId="AD" clId="Web-{4EFC3D83-6D1D-749F-527F-9A842BE2AE78}" dt="2021-12-13T09:41:44.070" v="356" actId="1076"/>
          <ac:spMkLst>
            <pc:docMk/>
            <pc:sldMk cId="3762923155" sldId="368"/>
            <ac:spMk id="6" creationId="{1F5EF9EB-CBF8-4EF8-973F-36A69307C0FC}"/>
          </ac:spMkLst>
        </pc:spChg>
        <pc:spChg chg="add del mod">
          <ac:chgData name="Baker, Emily (STFC,DL,AST)" userId="S::emily.baker@stfc.ac.uk::cd63b128-5bbb-4867-bad5-e2b99d3ce767" providerId="AD" clId="Web-{4EFC3D83-6D1D-749F-527F-9A842BE2AE78}" dt="2021-12-13T09:41:54.149" v="362"/>
          <ac:spMkLst>
            <pc:docMk/>
            <pc:sldMk cId="3762923155" sldId="368"/>
            <ac:spMk id="7" creationId="{29C61D8D-76A7-48CC-9D33-605873523521}"/>
          </ac:spMkLst>
        </pc:spChg>
        <pc:spChg chg="add del mod">
          <ac:chgData name="Baker, Emily (STFC,DL,AST)" userId="S::emily.baker@stfc.ac.uk::cd63b128-5bbb-4867-bad5-e2b99d3ce767" providerId="AD" clId="Web-{4EFC3D83-6D1D-749F-527F-9A842BE2AE78}" dt="2021-12-13T09:41:54.149" v="361"/>
          <ac:spMkLst>
            <pc:docMk/>
            <pc:sldMk cId="3762923155" sldId="368"/>
            <ac:spMk id="8" creationId="{F4DEA001-4F60-4882-AEC9-E718DBCA9AA7}"/>
          </ac:spMkLst>
        </pc:spChg>
        <pc:spChg chg="add del mod">
          <ac:chgData name="Baker, Emily (STFC,DL,AST)" userId="S::emily.baker@stfc.ac.uk::cd63b128-5bbb-4867-bad5-e2b99d3ce767" providerId="AD" clId="Web-{4EFC3D83-6D1D-749F-527F-9A842BE2AE78}" dt="2021-12-13T09:41:54.149" v="360"/>
          <ac:spMkLst>
            <pc:docMk/>
            <pc:sldMk cId="3762923155" sldId="368"/>
            <ac:spMk id="9" creationId="{163ABB91-63CA-42F9-BAD7-3D3B75D3F743}"/>
          </ac:spMkLst>
        </pc:spChg>
      </pc:sldChg>
      <pc:sldChg chg="addSp modSp new">
        <pc:chgData name="Baker, Emily (STFC,DL,AST)" userId="S::emily.baker@stfc.ac.uk::cd63b128-5bbb-4867-bad5-e2b99d3ce767" providerId="AD" clId="Web-{4EFC3D83-6D1D-749F-527F-9A842BE2AE78}" dt="2021-12-13T09:39:24.003" v="315" actId="20577"/>
        <pc:sldMkLst>
          <pc:docMk/>
          <pc:sldMk cId="3035035070" sldId="369"/>
        </pc:sldMkLst>
        <pc:spChg chg="add mod">
          <ac:chgData name="Baker, Emily (STFC,DL,AST)" userId="S::emily.baker@stfc.ac.uk::cd63b128-5bbb-4867-bad5-e2b99d3ce767" providerId="AD" clId="Web-{4EFC3D83-6D1D-749F-527F-9A842BE2AE78}" dt="2021-12-13T09:28:50.482" v="107" actId="20577"/>
          <ac:spMkLst>
            <pc:docMk/>
            <pc:sldMk cId="3035035070" sldId="369"/>
            <ac:spMk id="3" creationId="{8028B1E0-7C4D-481A-B36C-7AFAC64D9B89}"/>
          </ac:spMkLst>
        </pc:spChg>
        <pc:spChg chg="add mod">
          <ac:chgData name="Baker, Emily (STFC,DL,AST)" userId="S::emily.baker@stfc.ac.uk::cd63b128-5bbb-4867-bad5-e2b99d3ce767" providerId="AD" clId="Web-{4EFC3D83-6D1D-749F-527F-9A842BE2AE78}" dt="2021-12-13T09:39:19.581" v="314" actId="20577"/>
          <ac:spMkLst>
            <pc:docMk/>
            <pc:sldMk cId="3035035070" sldId="369"/>
            <ac:spMk id="7" creationId="{542A60D6-3038-4FEB-A210-5EA5C4A7C605}"/>
          </ac:spMkLst>
        </pc:spChg>
        <pc:spChg chg="add mod">
          <ac:chgData name="Baker, Emily (STFC,DL,AST)" userId="S::emily.baker@stfc.ac.uk::cd63b128-5bbb-4867-bad5-e2b99d3ce767" providerId="AD" clId="Web-{4EFC3D83-6D1D-749F-527F-9A842BE2AE78}" dt="2021-12-13T09:39:24.003" v="315" actId="20577"/>
          <ac:spMkLst>
            <pc:docMk/>
            <pc:sldMk cId="3035035070" sldId="369"/>
            <ac:spMk id="8" creationId="{BD97BE7F-D2DE-4841-8758-60E8398D0B3F}"/>
          </ac:spMkLst>
        </pc:spChg>
        <pc:picChg chg="add mod">
          <ac:chgData name="Baker, Emily (STFC,DL,AST)" userId="S::emily.baker@stfc.ac.uk::cd63b128-5bbb-4867-bad5-e2b99d3ce767" providerId="AD" clId="Web-{4EFC3D83-6D1D-749F-527F-9A842BE2AE78}" dt="2021-12-13T09:32:20.958" v="244" actId="1076"/>
          <ac:picMkLst>
            <pc:docMk/>
            <pc:sldMk cId="3035035070" sldId="369"/>
            <ac:picMk id="4" creationId="{58C2EBAF-FB80-4FB0-B7AC-C992C52D5E7C}"/>
          </ac:picMkLst>
        </pc:picChg>
        <pc:picChg chg="add mod">
          <ac:chgData name="Baker, Emily (STFC,DL,AST)" userId="S::emily.baker@stfc.ac.uk::cd63b128-5bbb-4867-bad5-e2b99d3ce767" providerId="AD" clId="Web-{4EFC3D83-6D1D-749F-527F-9A842BE2AE78}" dt="2021-12-13T09:32:20.989" v="245" actId="1076"/>
          <ac:picMkLst>
            <pc:docMk/>
            <pc:sldMk cId="3035035070" sldId="369"/>
            <ac:picMk id="5" creationId="{95AB0B34-E4F4-4846-A80E-E8B67E92DDA1}"/>
          </ac:picMkLst>
        </pc:picChg>
      </pc:sldChg>
      <pc:sldChg chg="addSp delSp modSp new">
        <pc:chgData name="Baker, Emily (STFC,DL,AST)" userId="S::emily.baker@stfc.ac.uk::cd63b128-5bbb-4867-bad5-e2b99d3ce767" providerId="AD" clId="Web-{4EFC3D83-6D1D-749F-527F-9A842BE2AE78}" dt="2021-12-13T09:47:20.815" v="391" actId="1076"/>
        <pc:sldMkLst>
          <pc:docMk/>
          <pc:sldMk cId="3653736078" sldId="370"/>
        </pc:sldMkLst>
        <pc:spChg chg="add">
          <ac:chgData name="Baker, Emily (STFC,DL,AST)" userId="S::emily.baker@stfc.ac.uk::cd63b128-5bbb-4867-bad5-e2b99d3ce767" providerId="AD" clId="Web-{4EFC3D83-6D1D-749F-527F-9A842BE2AE78}" dt="2021-12-13T09:32:35.411" v="249"/>
          <ac:spMkLst>
            <pc:docMk/>
            <pc:sldMk cId="3653736078" sldId="370"/>
            <ac:spMk id="3" creationId="{A48FFF3B-DEC0-44C3-A501-7DEA1C7E7B66}"/>
          </ac:spMkLst>
        </pc:spChg>
        <pc:spChg chg="add mod">
          <ac:chgData name="Baker, Emily (STFC,DL,AST)" userId="S::emily.baker@stfc.ac.uk::cd63b128-5bbb-4867-bad5-e2b99d3ce767" providerId="AD" clId="Web-{4EFC3D83-6D1D-749F-527F-9A842BE2AE78}" dt="2021-12-13T09:39:27.237" v="316" actId="20577"/>
          <ac:spMkLst>
            <pc:docMk/>
            <pc:sldMk cId="3653736078" sldId="370"/>
            <ac:spMk id="9" creationId="{1B770AD9-1DD9-4C31-96F0-3D15A2DD651E}"/>
          </ac:spMkLst>
        </pc:spChg>
        <pc:spChg chg="add mod">
          <ac:chgData name="Baker, Emily (STFC,DL,AST)" userId="S::emily.baker@stfc.ac.uk::cd63b128-5bbb-4867-bad5-e2b99d3ce767" providerId="AD" clId="Web-{4EFC3D83-6D1D-749F-527F-9A842BE2AE78}" dt="2021-12-13T09:47:20.815" v="391" actId="1076"/>
          <ac:spMkLst>
            <pc:docMk/>
            <pc:sldMk cId="3653736078" sldId="370"/>
            <ac:spMk id="11" creationId="{82F9E2AE-74E3-4083-A4E2-DE4256D679D3}"/>
          </ac:spMkLst>
        </pc:spChg>
        <pc:picChg chg="add del">
          <ac:chgData name="Baker, Emily (STFC,DL,AST)" userId="S::emily.baker@stfc.ac.uk::cd63b128-5bbb-4867-bad5-e2b99d3ce767" providerId="AD" clId="Web-{4EFC3D83-6D1D-749F-527F-9A842BE2AE78}" dt="2021-12-13T09:32:38.318" v="254"/>
          <ac:picMkLst>
            <pc:docMk/>
            <pc:sldMk cId="3653736078" sldId="370"/>
            <ac:picMk id="5" creationId="{305FC0D0-8651-4910-8A57-9D61AF8AA904}"/>
          </ac:picMkLst>
        </pc:picChg>
        <pc:picChg chg="add del">
          <ac:chgData name="Baker, Emily (STFC,DL,AST)" userId="S::emily.baker@stfc.ac.uk::cd63b128-5bbb-4867-bad5-e2b99d3ce767" providerId="AD" clId="Web-{4EFC3D83-6D1D-749F-527F-9A842BE2AE78}" dt="2021-12-13T09:33:42.601" v="272"/>
          <ac:picMkLst>
            <pc:docMk/>
            <pc:sldMk cId="3653736078" sldId="370"/>
            <ac:picMk id="7" creationId="{8A4C77C9-B480-4A70-B5B5-333DC665ABCA}"/>
          </ac:picMkLst>
        </pc:picChg>
        <pc:picChg chg="add mod">
          <ac:chgData name="Baker, Emily (STFC,DL,AST)" userId="S::emily.baker@stfc.ac.uk::cd63b128-5bbb-4867-bad5-e2b99d3ce767" providerId="AD" clId="Web-{4EFC3D83-6D1D-749F-527F-9A842BE2AE78}" dt="2021-12-13T09:33:00.819" v="260" actId="1076"/>
          <ac:picMkLst>
            <pc:docMk/>
            <pc:sldMk cId="3653736078" sldId="370"/>
            <ac:picMk id="12" creationId="{18022177-0780-4014-A5DE-6589650770B1}"/>
          </ac:picMkLst>
        </pc:picChg>
        <pc:picChg chg="add mod">
          <ac:chgData name="Baker, Emily (STFC,DL,AST)" userId="S::emily.baker@stfc.ac.uk::cd63b128-5bbb-4867-bad5-e2b99d3ce767" providerId="AD" clId="Web-{4EFC3D83-6D1D-749F-527F-9A842BE2AE78}" dt="2021-12-13T09:33:52.493" v="276" actId="1076"/>
          <ac:picMkLst>
            <pc:docMk/>
            <pc:sldMk cId="3653736078" sldId="370"/>
            <ac:picMk id="13" creationId="{F29CF089-7022-40F7-96B0-F2A5909C10C7}"/>
          </ac:picMkLst>
        </pc:picChg>
      </pc:sldChg>
      <pc:sldChg chg="addSp delSp modSp new">
        <pc:chgData name="Baker, Emily (STFC,DL,AST)" userId="S::emily.baker@stfc.ac.uk::cd63b128-5bbb-4867-bad5-e2b99d3ce767" providerId="AD" clId="Web-{4EFC3D83-6D1D-749F-527F-9A842BE2AE78}" dt="2021-12-13T09:42:46.588" v="383"/>
        <pc:sldMkLst>
          <pc:docMk/>
          <pc:sldMk cId="603754773" sldId="371"/>
        </pc:sldMkLst>
        <pc:spChg chg="add del">
          <ac:chgData name="Baker, Emily (STFC,DL,AST)" userId="S::emily.baker@stfc.ac.uk::cd63b128-5bbb-4867-bad5-e2b99d3ce767" providerId="AD" clId="Web-{4EFC3D83-6D1D-749F-527F-9A842BE2AE78}" dt="2021-12-13T09:42:46.588" v="383"/>
          <ac:spMkLst>
            <pc:docMk/>
            <pc:sldMk cId="603754773" sldId="371"/>
            <ac:spMk id="2" creationId="{73073EB3-7DF2-4F09-A6A8-3D7A4B583143}"/>
          </ac:spMkLst>
        </pc:spChg>
        <pc:spChg chg="add mod">
          <ac:chgData name="Baker, Emily (STFC,DL,AST)" userId="S::emily.baker@stfc.ac.uk::cd63b128-5bbb-4867-bad5-e2b99d3ce767" providerId="AD" clId="Web-{4EFC3D83-6D1D-749F-527F-9A842BE2AE78}" dt="2021-12-13T09:42:27.697" v="377" actId="20577"/>
          <ac:spMkLst>
            <pc:docMk/>
            <pc:sldMk cId="603754773" sldId="371"/>
            <ac:spMk id="3" creationId="{3DDFF421-7D47-47A6-81E0-153236212B78}"/>
          </ac:spMkLst>
        </pc:spChg>
        <pc:spChg chg="add del">
          <ac:chgData name="Baker, Emily (STFC,DL,AST)" userId="S::emily.baker@stfc.ac.uk::cd63b128-5bbb-4867-bad5-e2b99d3ce767" providerId="AD" clId="Web-{4EFC3D83-6D1D-749F-527F-9A842BE2AE78}" dt="2021-12-13T09:42:46.588" v="382"/>
          <ac:spMkLst>
            <pc:docMk/>
            <pc:sldMk cId="603754773" sldId="371"/>
            <ac:spMk id="4" creationId="{980515A0-1AEB-4DDD-9357-1BB3B8F9F132}"/>
          </ac:spMkLst>
        </pc:spChg>
        <pc:spChg chg="add mod">
          <ac:chgData name="Baker, Emily (STFC,DL,AST)" userId="S::emily.baker@stfc.ac.uk::cd63b128-5bbb-4867-bad5-e2b99d3ce767" providerId="AD" clId="Web-{4EFC3D83-6D1D-749F-527F-9A842BE2AE78}" dt="2021-12-13T09:42:43.150" v="381" actId="20577"/>
          <ac:spMkLst>
            <pc:docMk/>
            <pc:sldMk cId="603754773" sldId="371"/>
            <ac:spMk id="5" creationId="{8ECCE3E9-C6A7-4935-9DAC-E2053E3ED033}"/>
          </ac:spMkLst>
        </pc:spChg>
        <pc:spChg chg="add">
          <ac:chgData name="Baker, Emily (STFC,DL,AST)" userId="S::emily.baker@stfc.ac.uk::cd63b128-5bbb-4867-bad5-e2b99d3ce767" providerId="AD" clId="Web-{4EFC3D83-6D1D-749F-527F-9A842BE2AE78}" dt="2021-12-13T09:42:13.852" v="371"/>
          <ac:spMkLst>
            <pc:docMk/>
            <pc:sldMk cId="603754773" sldId="371"/>
            <ac:spMk id="7" creationId="{6586E11A-BDFC-47CE-AC3B-94A22C3B03D6}"/>
          </ac:spMkLst>
        </pc:spChg>
      </pc:sldChg>
      <pc:sldChg chg="addSp modSp new">
        <pc:chgData name="Baker, Emily (STFC,DL,AST)" userId="S::emily.baker@stfc.ac.uk::cd63b128-5bbb-4867-bad5-e2b99d3ce767" providerId="AD" clId="Web-{4EFC3D83-6D1D-749F-527F-9A842BE2AE78}" dt="2021-12-13T09:43:09.276" v="390"/>
        <pc:sldMkLst>
          <pc:docMk/>
          <pc:sldMk cId="1522364335" sldId="372"/>
        </pc:sldMkLst>
        <pc:spChg chg="add mod">
          <ac:chgData name="Baker, Emily (STFC,DL,AST)" userId="S::emily.baker@stfc.ac.uk::cd63b128-5bbb-4867-bad5-e2b99d3ce767" providerId="AD" clId="Web-{4EFC3D83-6D1D-749F-527F-9A842BE2AE78}" dt="2021-12-13T09:43:02.073" v="389" actId="20577"/>
          <ac:spMkLst>
            <pc:docMk/>
            <pc:sldMk cId="1522364335" sldId="372"/>
            <ac:spMk id="2" creationId="{1213F830-DB70-4913-8E15-C70E75E16770}"/>
          </ac:spMkLst>
        </pc:spChg>
        <pc:spChg chg="add mod">
          <ac:chgData name="Baker, Emily (STFC,DL,AST)" userId="S::emily.baker@stfc.ac.uk::cd63b128-5bbb-4867-bad5-e2b99d3ce767" providerId="AD" clId="Web-{4EFC3D83-6D1D-749F-527F-9A842BE2AE78}" dt="2021-12-13T09:42:52.135" v="385" actId="1076"/>
          <ac:spMkLst>
            <pc:docMk/>
            <pc:sldMk cId="1522364335" sldId="372"/>
            <ac:spMk id="3" creationId="{A5C6C853-8D6E-4C57-BD76-597E8A3EFC3D}"/>
          </ac:spMkLst>
        </pc:spChg>
        <pc:spChg chg="add">
          <ac:chgData name="Baker, Emily (STFC,DL,AST)" userId="S::emily.baker@stfc.ac.uk::cd63b128-5bbb-4867-bad5-e2b99d3ce767" providerId="AD" clId="Web-{4EFC3D83-6D1D-749F-527F-9A842BE2AE78}" dt="2021-12-13T09:43:09.276" v="390"/>
          <ac:spMkLst>
            <pc:docMk/>
            <pc:sldMk cId="1522364335" sldId="372"/>
            <ac:spMk id="5" creationId="{45CB6529-B2B7-4348-B89B-C3445C19EBFB}"/>
          </ac:spMkLst>
        </pc:spChg>
      </pc:sldChg>
    </pc:docChg>
  </pc:docChgLst>
  <pc:docChgLst>
    <pc:chgData clId="Web-{53974F75-DFF2-20A2-99B0-10DBA7A3D45A}"/>
    <pc:docChg chg="addSld addMainMaster modMainMaster">
      <pc:chgData name="" userId="" providerId="" clId="Web-{53974F75-DFF2-20A2-99B0-10DBA7A3D45A}" dt="2022-01-07T14:49:30.512" v="0"/>
      <pc:docMkLst>
        <pc:docMk/>
      </pc:docMkLst>
      <pc:sldChg chg="add">
        <pc:chgData name="" userId="" providerId="" clId="Web-{53974F75-DFF2-20A2-99B0-10DBA7A3D45A}" dt="2022-01-07T14:49:30.512" v="0"/>
        <pc:sldMkLst>
          <pc:docMk/>
          <pc:sldMk cId="934678447" sldId="352"/>
        </pc:sldMkLst>
      </pc:sldChg>
      <pc:sldMasterChg chg="add addSldLayout">
        <pc:chgData name="" userId="" providerId="" clId="Web-{53974F75-DFF2-20A2-99B0-10DBA7A3D45A}" dt="2022-01-07T14:49:30.512" v="0"/>
        <pc:sldMasterMkLst>
          <pc:docMk/>
          <pc:sldMasterMk cId="2459357904" sldId="2147483648"/>
        </pc:sldMasterMkLst>
        <pc:sldLayoutChg chg="add">
          <pc:chgData name="" userId="" providerId="" clId="Web-{53974F75-DFF2-20A2-99B0-10DBA7A3D45A}" dt="2022-01-07T14:49:30.512" v="0"/>
          <pc:sldLayoutMkLst>
            <pc:docMk/>
            <pc:sldMasterMk cId="2459357904" sldId="2147483648"/>
            <pc:sldLayoutMk cId="561406843" sldId="2147483649"/>
          </pc:sldLayoutMkLst>
        </pc:sldLayoutChg>
        <pc:sldLayoutChg chg="add">
          <pc:chgData name="" userId="" providerId="" clId="Web-{53974F75-DFF2-20A2-99B0-10DBA7A3D45A}" dt="2022-01-07T14:49:30.512" v="0"/>
          <pc:sldLayoutMkLst>
            <pc:docMk/>
            <pc:sldMasterMk cId="2459357904" sldId="2147483648"/>
            <pc:sldLayoutMk cId="4245507066" sldId="2147483650"/>
          </pc:sldLayoutMkLst>
        </pc:sldLayoutChg>
        <pc:sldLayoutChg chg="add">
          <pc:chgData name="" userId="" providerId="" clId="Web-{53974F75-DFF2-20A2-99B0-10DBA7A3D45A}" dt="2022-01-07T14:49:30.512" v="0"/>
          <pc:sldLayoutMkLst>
            <pc:docMk/>
            <pc:sldMasterMk cId="2459357904" sldId="2147483648"/>
            <pc:sldLayoutMk cId="8443703" sldId="2147483651"/>
          </pc:sldLayoutMkLst>
        </pc:sldLayoutChg>
        <pc:sldLayoutChg chg="add">
          <pc:chgData name="" userId="" providerId="" clId="Web-{53974F75-DFF2-20A2-99B0-10DBA7A3D45A}" dt="2022-01-07T14:49:30.512" v="0"/>
          <pc:sldLayoutMkLst>
            <pc:docMk/>
            <pc:sldMasterMk cId="2459357904" sldId="2147483648"/>
            <pc:sldLayoutMk cId="399195439" sldId="2147483652"/>
          </pc:sldLayoutMkLst>
        </pc:sldLayoutChg>
        <pc:sldLayoutChg chg="add">
          <pc:chgData name="" userId="" providerId="" clId="Web-{53974F75-DFF2-20A2-99B0-10DBA7A3D45A}" dt="2022-01-07T14:49:30.512" v="0"/>
          <pc:sldLayoutMkLst>
            <pc:docMk/>
            <pc:sldMasterMk cId="2459357904" sldId="2147483648"/>
            <pc:sldLayoutMk cId="2524432310" sldId="2147483653"/>
          </pc:sldLayoutMkLst>
        </pc:sldLayoutChg>
        <pc:sldLayoutChg chg="add">
          <pc:chgData name="" userId="" providerId="" clId="Web-{53974F75-DFF2-20A2-99B0-10DBA7A3D45A}" dt="2022-01-07T14:49:30.512" v="0"/>
          <pc:sldLayoutMkLst>
            <pc:docMk/>
            <pc:sldMasterMk cId="2459357904" sldId="2147483648"/>
            <pc:sldLayoutMk cId="2812666339" sldId="2147483654"/>
          </pc:sldLayoutMkLst>
        </pc:sldLayoutChg>
        <pc:sldLayoutChg chg="add">
          <pc:chgData name="" userId="" providerId="" clId="Web-{53974F75-DFF2-20A2-99B0-10DBA7A3D45A}" dt="2022-01-07T14:49:30.512" v="0"/>
          <pc:sldLayoutMkLst>
            <pc:docMk/>
            <pc:sldMasterMk cId="2459357904" sldId="2147483648"/>
            <pc:sldLayoutMk cId="3850464981" sldId="2147483655"/>
          </pc:sldLayoutMkLst>
        </pc:sldLayoutChg>
        <pc:sldLayoutChg chg="add">
          <pc:chgData name="" userId="" providerId="" clId="Web-{53974F75-DFF2-20A2-99B0-10DBA7A3D45A}" dt="2022-01-07T14:49:30.512" v="0"/>
          <pc:sldLayoutMkLst>
            <pc:docMk/>
            <pc:sldMasterMk cId="2459357904" sldId="2147483648"/>
            <pc:sldLayoutMk cId="4244997716" sldId="2147483656"/>
          </pc:sldLayoutMkLst>
        </pc:sldLayoutChg>
        <pc:sldLayoutChg chg="add">
          <pc:chgData name="" userId="" providerId="" clId="Web-{53974F75-DFF2-20A2-99B0-10DBA7A3D45A}" dt="2022-01-07T14:49:30.512" v="0"/>
          <pc:sldLayoutMkLst>
            <pc:docMk/>
            <pc:sldMasterMk cId="2459357904" sldId="2147483648"/>
            <pc:sldLayoutMk cId="4180815348" sldId="2147483657"/>
          </pc:sldLayoutMkLst>
        </pc:sldLayoutChg>
        <pc:sldLayoutChg chg="add">
          <pc:chgData name="" userId="" providerId="" clId="Web-{53974F75-DFF2-20A2-99B0-10DBA7A3D45A}" dt="2022-01-07T14:49:30.512" v="0"/>
          <pc:sldLayoutMkLst>
            <pc:docMk/>
            <pc:sldMasterMk cId="2459357904" sldId="2147483648"/>
            <pc:sldLayoutMk cId="3491196505" sldId="2147483658"/>
          </pc:sldLayoutMkLst>
        </pc:sldLayoutChg>
        <pc:sldLayoutChg chg="add">
          <pc:chgData name="" userId="" providerId="" clId="Web-{53974F75-DFF2-20A2-99B0-10DBA7A3D45A}" dt="2022-01-07T14:49:30.512" v="0"/>
          <pc:sldLayoutMkLst>
            <pc:docMk/>
            <pc:sldMasterMk cId="2459357904" sldId="2147483648"/>
            <pc:sldLayoutMk cId="2013098460" sldId="2147483659"/>
          </pc:sldLayoutMkLst>
        </pc:sldLayoutChg>
      </pc:sldMasterChg>
      <pc:sldMasterChg chg="replId modSldLayout">
        <pc:chgData name="" userId="" providerId="" clId="Web-{53974F75-DFF2-20A2-99B0-10DBA7A3D45A}" dt="2022-01-07T14:49:30.512" v="0"/>
        <pc:sldMasterMkLst>
          <pc:docMk/>
          <pc:sldMasterMk cId="2205590946" sldId="2147483850"/>
        </pc:sldMasterMkLst>
        <pc:sldLayoutChg chg="replId">
          <pc:chgData name="" userId="" providerId="" clId="Web-{53974F75-DFF2-20A2-99B0-10DBA7A3D45A}" dt="2022-01-07T14:49:30.512" v="0"/>
          <pc:sldLayoutMkLst>
            <pc:docMk/>
            <pc:sldMasterMk cId="2205590946" sldId="2147483850"/>
            <pc:sldLayoutMk cId="2729039318" sldId="2147483851"/>
          </pc:sldLayoutMkLst>
        </pc:sldLayoutChg>
        <pc:sldLayoutChg chg="replId">
          <pc:chgData name="" userId="" providerId="" clId="Web-{53974F75-DFF2-20A2-99B0-10DBA7A3D45A}" dt="2022-01-07T14:49:30.512" v="0"/>
          <pc:sldLayoutMkLst>
            <pc:docMk/>
            <pc:sldMasterMk cId="2205590946" sldId="2147483850"/>
            <pc:sldLayoutMk cId="3830814069" sldId="2147483852"/>
          </pc:sldLayoutMkLst>
        </pc:sldLayoutChg>
        <pc:sldLayoutChg chg="replId">
          <pc:chgData name="" userId="" providerId="" clId="Web-{53974F75-DFF2-20A2-99B0-10DBA7A3D45A}" dt="2022-01-07T14:49:30.512" v="0"/>
          <pc:sldLayoutMkLst>
            <pc:docMk/>
            <pc:sldMasterMk cId="2205590946" sldId="2147483850"/>
            <pc:sldLayoutMk cId="1647615665" sldId="2147483853"/>
          </pc:sldLayoutMkLst>
        </pc:sldLayoutChg>
        <pc:sldLayoutChg chg="replId">
          <pc:chgData name="" userId="" providerId="" clId="Web-{53974F75-DFF2-20A2-99B0-10DBA7A3D45A}" dt="2022-01-07T14:49:30.512" v="0"/>
          <pc:sldLayoutMkLst>
            <pc:docMk/>
            <pc:sldMasterMk cId="2205590946" sldId="2147483850"/>
            <pc:sldLayoutMk cId="2437312008" sldId="2147483854"/>
          </pc:sldLayoutMkLst>
        </pc:sldLayoutChg>
        <pc:sldLayoutChg chg="replId">
          <pc:chgData name="" userId="" providerId="" clId="Web-{53974F75-DFF2-20A2-99B0-10DBA7A3D45A}" dt="2022-01-07T14:49:30.512" v="0"/>
          <pc:sldLayoutMkLst>
            <pc:docMk/>
            <pc:sldMasterMk cId="2205590946" sldId="2147483850"/>
            <pc:sldLayoutMk cId="3246279798" sldId="2147483855"/>
          </pc:sldLayoutMkLst>
        </pc:sldLayoutChg>
        <pc:sldLayoutChg chg="replId">
          <pc:chgData name="" userId="" providerId="" clId="Web-{53974F75-DFF2-20A2-99B0-10DBA7A3D45A}" dt="2022-01-07T14:49:30.512" v="0"/>
          <pc:sldLayoutMkLst>
            <pc:docMk/>
            <pc:sldMasterMk cId="2205590946" sldId="2147483850"/>
            <pc:sldLayoutMk cId="1217493212" sldId="2147483856"/>
          </pc:sldLayoutMkLst>
        </pc:sldLayoutChg>
        <pc:sldLayoutChg chg="replId">
          <pc:chgData name="" userId="" providerId="" clId="Web-{53974F75-DFF2-20A2-99B0-10DBA7A3D45A}" dt="2022-01-07T14:49:30.512" v="0"/>
          <pc:sldLayoutMkLst>
            <pc:docMk/>
            <pc:sldMasterMk cId="2205590946" sldId="2147483850"/>
            <pc:sldLayoutMk cId="814179345" sldId="2147483857"/>
          </pc:sldLayoutMkLst>
        </pc:sldLayoutChg>
        <pc:sldLayoutChg chg="replId">
          <pc:chgData name="" userId="" providerId="" clId="Web-{53974F75-DFF2-20A2-99B0-10DBA7A3D45A}" dt="2022-01-07T14:49:30.512" v="0"/>
          <pc:sldLayoutMkLst>
            <pc:docMk/>
            <pc:sldMasterMk cId="2205590946" sldId="2147483850"/>
            <pc:sldLayoutMk cId="1042415431" sldId="2147483858"/>
          </pc:sldLayoutMkLst>
        </pc:sldLayoutChg>
        <pc:sldLayoutChg chg="replId">
          <pc:chgData name="" userId="" providerId="" clId="Web-{53974F75-DFF2-20A2-99B0-10DBA7A3D45A}" dt="2022-01-07T14:49:30.512" v="0"/>
          <pc:sldLayoutMkLst>
            <pc:docMk/>
            <pc:sldMasterMk cId="2205590946" sldId="2147483850"/>
            <pc:sldLayoutMk cId="3709048953" sldId="2147483859"/>
          </pc:sldLayoutMkLst>
        </pc:sldLayoutChg>
        <pc:sldLayoutChg chg="replId">
          <pc:chgData name="" userId="" providerId="" clId="Web-{53974F75-DFF2-20A2-99B0-10DBA7A3D45A}" dt="2022-01-07T14:49:30.512" v="0"/>
          <pc:sldLayoutMkLst>
            <pc:docMk/>
            <pc:sldMasterMk cId="2205590946" sldId="2147483850"/>
            <pc:sldLayoutMk cId="3064966733" sldId="2147483860"/>
          </pc:sldLayoutMkLst>
        </pc:sldLayoutChg>
        <pc:sldLayoutChg chg="replId">
          <pc:chgData name="" userId="" providerId="" clId="Web-{53974F75-DFF2-20A2-99B0-10DBA7A3D45A}" dt="2022-01-07T14:49:30.512" v="0"/>
          <pc:sldLayoutMkLst>
            <pc:docMk/>
            <pc:sldMasterMk cId="2205590946" sldId="2147483850"/>
            <pc:sldLayoutMk cId="1103974618" sldId="2147483861"/>
          </pc:sldLayoutMkLst>
        </pc:sldLayoutChg>
      </pc:sldMasterChg>
    </pc:docChg>
  </pc:docChgLst>
  <pc:docChgLst>
    <pc:chgData name="Baker, Emily (STFC,DL,AST)" userId="S::emily.baker@stfc.ac.uk::cd63b128-5bbb-4867-bad5-e2b99d3ce767" providerId="AD" clId="Web-{1B14FD23-0865-5AC3-DAAB-B87D8EF308AD}"/>
    <pc:docChg chg="modSld">
      <pc:chgData name="Baker, Emily (STFC,DL,AST)" userId="S::emily.baker@stfc.ac.uk::cd63b128-5bbb-4867-bad5-e2b99d3ce767" providerId="AD" clId="Web-{1B14FD23-0865-5AC3-DAAB-B87D8EF308AD}" dt="2022-03-08T09:43:22.618" v="0" actId="1076"/>
      <pc:docMkLst>
        <pc:docMk/>
      </pc:docMkLst>
      <pc:sldChg chg="modSp">
        <pc:chgData name="Baker, Emily (STFC,DL,AST)" userId="S::emily.baker@stfc.ac.uk::cd63b128-5bbb-4867-bad5-e2b99d3ce767" providerId="AD" clId="Web-{1B14FD23-0865-5AC3-DAAB-B87D8EF308AD}" dt="2022-03-08T09:43:22.618" v="0" actId="1076"/>
        <pc:sldMkLst>
          <pc:docMk/>
          <pc:sldMk cId="3188145418" sldId="260"/>
        </pc:sldMkLst>
        <pc:spChg chg="mod">
          <ac:chgData name="Baker, Emily (STFC,DL,AST)" userId="S::emily.baker@stfc.ac.uk::cd63b128-5bbb-4867-bad5-e2b99d3ce767" providerId="AD" clId="Web-{1B14FD23-0865-5AC3-DAAB-B87D8EF308AD}" dt="2022-03-08T09:43:22.618" v="0" actId="1076"/>
          <ac:spMkLst>
            <pc:docMk/>
            <pc:sldMk cId="3188145418" sldId="260"/>
            <ac:spMk id="8" creationId="{A1A39C34-E01A-FD49-8603-2E8AE6BB5606}"/>
          </ac:spMkLst>
        </pc:spChg>
      </pc:sldChg>
    </pc:docChg>
  </pc:docChgLst>
  <pc:docChgLst>
    <pc:chgData name="Baker, Emily (STFC,DL,AST)" userId="S::emily.baker@stfc.ac.uk::cd63b128-5bbb-4867-bad5-e2b99d3ce767" providerId="AD" clId="Web-{9E7C8E11-6AB5-FD1F-1E73-F2E50DF0ECCA}"/>
    <pc:docChg chg="modSld">
      <pc:chgData name="Baker, Emily (STFC,DL,AST)" userId="S::emily.baker@stfc.ac.uk::cd63b128-5bbb-4867-bad5-e2b99d3ce767" providerId="AD" clId="Web-{9E7C8E11-6AB5-FD1F-1E73-F2E50DF0ECCA}" dt="2021-12-13T15:14:36.712" v="5" actId="20577"/>
      <pc:docMkLst>
        <pc:docMk/>
      </pc:docMkLst>
      <pc:sldChg chg="modSp">
        <pc:chgData name="Baker, Emily (STFC,DL,AST)" userId="S::emily.baker@stfc.ac.uk::cd63b128-5bbb-4867-bad5-e2b99d3ce767" providerId="AD" clId="Web-{9E7C8E11-6AB5-FD1F-1E73-F2E50DF0ECCA}" dt="2021-12-13T15:14:36.712" v="5" actId="20577"/>
        <pc:sldMkLst>
          <pc:docMk/>
          <pc:sldMk cId="3949095794" sldId="376"/>
        </pc:sldMkLst>
        <pc:spChg chg="mod">
          <ac:chgData name="Baker, Emily (STFC,DL,AST)" userId="S::emily.baker@stfc.ac.uk::cd63b128-5bbb-4867-bad5-e2b99d3ce767" providerId="AD" clId="Web-{9E7C8E11-6AB5-FD1F-1E73-F2E50DF0ECCA}" dt="2021-12-13T15:14:36.712" v="5" actId="20577"/>
          <ac:spMkLst>
            <pc:docMk/>
            <pc:sldMk cId="3949095794" sldId="376"/>
            <ac:spMk id="5" creationId="{A6E0C83B-42C1-4F0D-9DE0-21766E6ADFC1}"/>
          </ac:spMkLst>
        </pc:spChg>
      </pc:sldChg>
    </pc:docChg>
  </pc:docChgLst>
  <pc:docChgLst>
    <pc:chgData name="Clarke, Jim (STFC,DL,AST)" userId="S::jim.clarke@stfc.ac.uk::cfbc3bf2-f1c3-43b3-bd3d-aaf645717052" providerId="AD" clId="Web-{6FF9AC5E-96A4-40E3-4642-6D84AED8B3B7}"/>
    <pc:docChg chg="delSld modSld">
      <pc:chgData name="Clarke, Jim (STFC,DL,AST)" userId="S::jim.clarke@stfc.ac.uk::cfbc3bf2-f1c3-43b3-bd3d-aaf645717052" providerId="AD" clId="Web-{6FF9AC5E-96A4-40E3-4642-6D84AED8B3B7}" dt="2023-01-10T12:33:30.356" v="27" actId="20577"/>
      <pc:docMkLst>
        <pc:docMk/>
      </pc:docMkLst>
      <pc:sldChg chg="modSp">
        <pc:chgData name="Clarke, Jim (STFC,DL,AST)" userId="S::jim.clarke@stfc.ac.uk::cfbc3bf2-f1c3-43b3-bd3d-aaf645717052" providerId="AD" clId="Web-{6FF9AC5E-96A4-40E3-4642-6D84AED8B3B7}" dt="2023-01-10T12:31:01.033" v="6" actId="20577"/>
        <pc:sldMkLst>
          <pc:docMk/>
          <pc:sldMk cId="3667547723" sldId="311"/>
        </pc:sldMkLst>
        <pc:spChg chg="mod">
          <ac:chgData name="Clarke, Jim (STFC,DL,AST)" userId="S::jim.clarke@stfc.ac.uk::cfbc3bf2-f1c3-43b3-bd3d-aaf645717052" providerId="AD" clId="Web-{6FF9AC5E-96A4-40E3-4642-6D84AED8B3B7}" dt="2023-01-10T12:31:01.033" v="6" actId="20577"/>
          <ac:spMkLst>
            <pc:docMk/>
            <pc:sldMk cId="3667547723" sldId="311"/>
            <ac:spMk id="16" creationId="{2422DBB9-7747-7041-8E78-C517CE8075C9}"/>
          </ac:spMkLst>
        </pc:spChg>
      </pc:sldChg>
      <pc:sldChg chg="modSp">
        <pc:chgData name="Clarke, Jim (STFC,DL,AST)" userId="S::jim.clarke@stfc.ac.uk::cfbc3bf2-f1c3-43b3-bd3d-aaf645717052" providerId="AD" clId="Web-{6FF9AC5E-96A4-40E3-4642-6D84AED8B3B7}" dt="2023-01-10T12:32:36.618" v="18" actId="20577"/>
        <pc:sldMkLst>
          <pc:docMk/>
          <pc:sldMk cId="959564006" sldId="321"/>
        </pc:sldMkLst>
        <pc:spChg chg="mod">
          <ac:chgData name="Clarke, Jim (STFC,DL,AST)" userId="S::jim.clarke@stfc.ac.uk::cfbc3bf2-f1c3-43b3-bd3d-aaf645717052" providerId="AD" clId="Web-{6FF9AC5E-96A4-40E3-4642-6D84AED8B3B7}" dt="2023-01-10T12:32:36.618" v="18" actId="20577"/>
          <ac:spMkLst>
            <pc:docMk/>
            <pc:sldMk cId="959564006" sldId="321"/>
            <ac:spMk id="6" creationId="{FA37BE0B-028D-5BA3-58C1-94A04044642D}"/>
          </ac:spMkLst>
        </pc:spChg>
      </pc:sldChg>
      <pc:sldChg chg="del">
        <pc:chgData name="Clarke, Jim (STFC,DL,AST)" userId="S::jim.clarke@stfc.ac.uk::cfbc3bf2-f1c3-43b3-bd3d-aaf645717052" providerId="AD" clId="Web-{6FF9AC5E-96A4-40E3-4642-6D84AED8B3B7}" dt="2023-01-10T12:30:49.830" v="1"/>
        <pc:sldMkLst>
          <pc:docMk/>
          <pc:sldMk cId="3941351561" sldId="326"/>
        </pc:sldMkLst>
      </pc:sldChg>
      <pc:sldChg chg="modSp">
        <pc:chgData name="Clarke, Jim (STFC,DL,AST)" userId="S::jim.clarke@stfc.ac.uk::cfbc3bf2-f1c3-43b3-bd3d-aaf645717052" providerId="AD" clId="Web-{6FF9AC5E-96A4-40E3-4642-6D84AED8B3B7}" dt="2023-01-10T12:33:30.356" v="27" actId="20577"/>
        <pc:sldMkLst>
          <pc:docMk/>
          <pc:sldMk cId="3254713922" sldId="327"/>
        </pc:sldMkLst>
        <pc:spChg chg="mod">
          <ac:chgData name="Clarke, Jim (STFC,DL,AST)" userId="S::jim.clarke@stfc.ac.uk::cfbc3bf2-f1c3-43b3-bd3d-aaf645717052" providerId="AD" clId="Web-{6FF9AC5E-96A4-40E3-4642-6D84AED8B3B7}" dt="2023-01-10T12:33:30.356" v="27" actId="20577"/>
          <ac:spMkLst>
            <pc:docMk/>
            <pc:sldMk cId="3254713922" sldId="327"/>
            <ac:spMk id="6" creationId="{FA37BE0B-028D-5BA3-58C1-94A04044642D}"/>
          </ac:spMkLst>
        </pc:spChg>
      </pc:sldChg>
      <pc:sldChg chg="del">
        <pc:chgData name="Clarke, Jim (STFC,DL,AST)" userId="S::jim.clarke@stfc.ac.uk::cfbc3bf2-f1c3-43b3-bd3d-aaf645717052" providerId="AD" clId="Web-{6FF9AC5E-96A4-40E3-4642-6D84AED8B3B7}" dt="2023-01-10T12:30:48.814" v="0"/>
        <pc:sldMkLst>
          <pc:docMk/>
          <pc:sldMk cId="2950370464" sldId="330"/>
        </pc:sldMkLst>
      </pc:sldChg>
    </pc:docChg>
  </pc:docChgLst>
  <pc:docChgLst>
    <pc:chgData name="Baker, Emily (STFC,DL,AST)" userId="S::emily.baker@stfc.ac.uk::cd63b128-5bbb-4867-bad5-e2b99d3ce767" providerId="AD" clId="Web-{EE70CE35-21AC-CF13-D42A-D37BF2D15535}"/>
    <pc:docChg chg="addSld delSld modSld sldOrd">
      <pc:chgData name="Baker, Emily (STFC,DL,AST)" userId="S::emily.baker@stfc.ac.uk::cd63b128-5bbb-4867-bad5-e2b99d3ce767" providerId="AD" clId="Web-{EE70CE35-21AC-CF13-D42A-D37BF2D15535}" dt="2022-11-07T14:33:04.679" v="27" actId="20577"/>
      <pc:docMkLst>
        <pc:docMk/>
      </pc:docMkLst>
      <pc:sldChg chg="new del ord">
        <pc:chgData name="Baker, Emily (STFC,DL,AST)" userId="S::emily.baker@stfc.ac.uk::cd63b128-5bbb-4867-bad5-e2b99d3ce767" providerId="AD" clId="Web-{EE70CE35-21AC-CF13-D42A-D37BF2D15535}" dt="2022-11-07T14:32:14.818" v="3"/>
        <pc:sldMkLst>
          <pc:docMk/>
          <pc:sldMk cId="1098704376" sldId="355"/>
        </pc:sldMkLst>
      </pc:sldChg>
      <pc:sldChg chg="modSp add">
        <pc:chgData name="Baker, Emily (STFC,DL,AST)" userId="S::emily.baker@stfc.ac.uk::cd63b128-5bbb-4867-bad5-e2b99d3ce767" providerId="AD" clId="Web-{EE70CE35-21AC-CF13-D42A-D37BF2D15535}" dt="2022-11-07T14:33:04.679" v="27" actId="20577"/>
        <pc:sldMkLst>
          <pc:docMk/>
          <pc:sldMk cId="3608675566" sldId="356"/>
        </pc:sldMkLst>
        <pc:spChg chg="mod">
          <ac:chgData name="Baker, Emily (STFC,DL,AST)" userId="S::emily.baker@stfc.ac.uk::cd63b128-5bbb-4867-bad5-e2b99d3ce767" providerId="AD" clId="Web-{EE70CE35-21AC-CF13-D42A-D37BF2D15535}" dt="2022-11-07T14:32:20.694" v="5" actId="20577"/>
          <ac:spMkLst>
            <pc:docMk/>
            <pc:sldMk cId="3608675566" sldId="356"/>
            <ac:spMk id="3" creationId="{8BCC704D-1D94-6DDF-4169-19DCD9412667}"/>
          </ac:spMkLst>
        </pc:spChg>
        <pc:spChg chg="mod">
          <ac:chgData name="Baker, Emily (STFC,DL,AST)" userId="S::emily.baker@stfc.ac.uk::cd63b128-5bbb-4867-bad5-e2b99d3ce767" providerId="AD" clId="Web-{EE70CE35-21AC-CF13-D42A-D37BF2D15535}" dt="2022-11-07T14:33:04.679" v="27" actId="20577"/>
          <ac:spMkLst>
            <pc:docMk/>
            <pc:sldMk cId="3608675566" sldId="356"/>
            <ac:spMk id="15" creationId="{67837613-222F-C7E6-26A9-0C114F3AD514}"/>
          </ac:spMkLst>
        </pc:spChg>
      </pc:sldChg>
    </pc:docChg>
  </pc:docChgLst>
  <pc:docChgLst>
    <pc:chgData name="Baker, Emily (STFC,DL,AST)" userId="S::emily.baker@stfc.ac.uk::cd63b128-5bbb-4867-bad5-e2b99d3ce767" providerId="AD" clId="Web-{CAB1011F-5FBD-88EF-684B-9544C2B23927}"/>
    <pc:docChg chg="modSld">
      <pc:chgData name="Baker, Emily (STFC,DL,AST)" userId="S::emily.baker@stfc.ac.uk::cd63b128-5bbb-4867-bad5-e2b99d3ce767" providerId="AD" clId="Web-{CAB1011F-5FBD-88EF-684B-9544C2B23927}" dt="2022-12-08T10:34:32.278" v="8" actId="1076"/>
      <pc:docMkLst>
        <pc:docMk/>
      </pc:docMkLst>
      <pc:sldChg chg="addSp modSp">
        <pc:chgData name="Baker, Emily (STFC,DL,AST)" userId="S::emily.baker@stfc.ac.uk::cd63b128-5bbb-4867-bad5-e2b99d3ce767" providerId="AD" clId="Web-{CAB1011F-5FBD-88EF-684B-9544C2B23927}" dt="2022-12-08T10:34:32.278" v="8" actId="1076"/>
        <pc:sldMkLst>
          <pc:docMk/>
          <pc:sldMk cId="1146492866" sldId="334"/>
        </pc:sldMkLst>
        <pc:picChg chg="add mod">
          <ac:chgData name="Baker, Emily (STFC,DL,AST)" userId="S::emily.baker@stfc.ac.uk::cd63b128-5bbb-4867-bad5-e2b99d3ce767" providerId="AD" clId="Web-{CAB1011F-5FBD-88EF-684B-9544C2B23927}" dt="2022-12-08T10:34:16.528" v="4" actId="1076"/>
          <ac:picMkLst>
            <pc:docMk/>
            <pc:sldMk cId="1146492866" sldId="334"/>
            <ac:picMk id="3" creationId="{D49FA8AA-D8FC-BB14-9550-17C10D57B2ED}"/>
          </ac:picMkLst>
        </pc:picChg>
        <pc:picChg chg="add mod">
          <ac:chgData name="Baker, Emily (STFC,DL,AST)" userId="S::emily.baker@stfc.ac.uk::cd63b128-5bbb-4867-bad5-e2b99d3ce767" providerId="AD" clId="Web-{CAB1011F-5FBD-88EF-684B-9544C2B23927}" dt="2022-12-08T10:34:32.278" v="8" actId="1076"/>
          <ac:picMkLst>
            <pc:docMk/>
            <pc:sldMk cId="1146492866" sldId="334"/>
            <ac:picMk id="4" creationId="{FE120D07-D642-B4CD-9184-D3F802B81A06}"/>
          </ac:picMkLst>
        </pc:picChg>
      </pc:sldChg>
    </pc:docChg>
  </pc:docChgLst>
  <pc:docChgLst>
    <pc:chgData name="Baker, Emily (STFC,DL,AST)" userId="S::emily.baker@stfc.ac.uk::cd63b128-5bbb-4867-bad5-e2b99d3ce767" providerId="AD" clId="Web-{69AD7627-FA0A-9444-5A16-2300E73A30A9}"/>
    <pc:docChg chg="addSld modSld">
      <pc:chgData name="Baker, Emily (STFC,DL,AST)" userId="S::emily.baker@stfc.ac.uk::cd63b128-5bbb-4867-bad5-e2b99d3ce767" providerId="AD" clId="Web-{69AD7627-FA0A-9444-5A16-2300E73A30A9}" dt="2021-12-13T11:31:11.299" v="65" actId="1076"/>
      <pc:docMkLst>
        <pc:docMk/>
      </pc:docMkLst>
      <pc:sldChg chg="modSp">
        <pc:chgData name="Baker, Emily (STFC,DL,AST)" userId="S::emily.baker@stfc.ac.uk::cd63b128-5bbb-4867-bad5-e2b99d3ce767" providerId="AD" clId="Web-{69AD7627-FA0A-9444-5A16-2300E73A30A9}" dt="2021-12-13T11:27:17.560" v="18" actId="20577"/>
        <pc:sldMkLst>
          <pc:docMk/>
          <pc:sldMk cId="3667547723" sldId="311"/>
        </pc:sldMkLst>
        <pc:spChg chg="mod">
          <ac:chgData name="Baker, Emily (STFC,DL,AST)" userId="S::emily.baker@stfc.ac.uk::cd63b128-5bbb-4867-bad5-e2b99d3ce767" providerId="AD" clId="Web-{69AD7627-FA0A-9444-5A16-2300E73A30A9}" dt="2021-12-13T11:27:17.560" v="18" actId="20577"/>
          <ac:spMkLst>
            <pc:docMk/>
            <pc:sldMk cId="3667547723" sldId="311"/>
            <ac:spMk id="16" creationId="{2422DBB9-7747-7041-8E78-C517CE8075C9}"/>
          </ac:spMkLst>
        </pc:spChg>
      </pc:sldChg>
      <pc:sldChg chg="modSp">
        <pc:chgData name="Baker, Emily (STFC,DL,AST)" userId="S::emily.baker@stfc.ac.uk::cd63b128-5bbb-4867-bad5-e2b99d3ce767" providerId="AD" clId="Web-{69AD7627-FA0A-9444-5A16-2300E73A30A9}" dt="2021-12-13T11:27:32.857" v="28" actId="20577"/>
        <pc:sldMkLst>
          <pc:docMk/>
          <pc:sldMk cId="481848422" sldId="365"/>
        </pc:sldMkLst>
        <pc:spChg chg="mod">
          <ac:chgData name="Baker, Emily (STFC,DL,AST)" userId="S::emily.baker@stfc.ac.uk::cd63b128-5bbb-4867-bad5-e2b99d3ce767" providerId="AD" clId="Web-{69AD7627-FA0A-9444-5A16-2300E73A30A9}" dt="2021-12-13T11:27:32.857" v="28" actId="20577"/>
          <ac:spMkLst>
            <pc:docMk/>
            <pc:sldMk cId="481848422" sldId="365"/>
            <ac:spMk id="3" creationId="{00000000-0000-0000-0000-000000000000}"/>
          </ac:spMkLst>
        </pc:spChg>
      </pc:sldChg>
      <pc:sldChg chg="addSp modSp">
        <pc:chgData name="Baker, Emily (STFC,DL,AST)" userId="S::emily.baker@stfc.ac.uk::cd63b128-5bbb-4867-bad5-e2b99d3ce767" providerId="AD" clId="Web-{69AD7627-FA0A-9444-5A16-2300E73A30A9}" dt="2021-12-13T11:31:11.299" v="65" actId="1076"/>
        <pc:sldMkLst>
          <pc:docMk/>
          <pc:sldMk cId="3762923155" sldId="368"/>
        </pc:sldMkLst>
        <pc:spChg chg="mod">
          <ac:chgData name="Baker, Emily (STFC,DL,AST)" userId="S::emily.baker@stfc.ac.uk::cd63b128-5bbb-4867-bad5-e2b99d3ce767" providerId="AD" clId="Web-{69AD7627-FA0A-9444-5A16-2300E73A30A9}" dt="2021-12-13T11:31:11.283" v="64" actId="1076"/>
          <ac:spMkLst>
            <pc:docMk/>
            <pc:sldMk cId="3762923155" sldId="368"/>
            <ac:spMk id="6" creationId="{1F5EF9EB-CBF8-4EF8-973F-36A69307C0FC}"/>
          </ac:spMkLst>
        </pc:spChg>
        <pc:picChg chg="add mod">
          <ac:chgData name="Baker, Emily (STFC,DL,AST)" userId="S::emily.baker@stfc.ac.uk::cd63b128-5bbb-4867-bad5-e2b99d3ce767" providerId="AD" clId="Web-{69AD7627-FA0A-9444-5A16-2300E73A30A9}" dt="2021-12-13T11:31:11.299" v="65" actId="1076"/>
          <ac:picMkLst>
            <pc:docMk/>
            <pc:sldMk cId="3762923155" sldId="368"/>
            <ac:picMk id="2" creationId="{0A357BCC-037F-4B88-8470-6F41E208277B}"/>
          </ac:picMkLst>
        </pc:picChg>
        <pc:picChg chg="add mod">
          <ac:chgData name="Baker, Emily (STFC,DL,AST)" userId="S::emily.baker@stfc.ac.uk::cd63b128-5bbb-4867-bad5-e2b99d3ce767" providerId="AD" clId="Web-{69AD7627-FA0A-9444-5A16-2300E73A30A9}" dt="2021-12-13T11:31:06.017" v="63" actId="1076"/>
          <ac:picMkLst>
            <pc:docMk/>
            <pc:sldMk cId="3762923155" sldId="368"/>
            <ac:picMk id="4" creationId="{E02D9C10-11FC-4B64-950C-89FA259A6EA5}"/>
          </ac:picMkLst>
        </pc:picChg>
      </pc:sldChg>
      <pc:sldChg chg="addSp modSp">
        <pc:chgData name="Baker, Emily (STFC,DL,AST)" userId="S::emily.baker@stfc.ac.uk::cd63b128-5bbb-4867-bad5-e2b99d3ce767" providerId="AD" clId="Web-{69AD7627-FA0A-9444-5A16-2300E73A30A9}" dt="2021-12-13T11:30:38.517" v="55" actId="1076"/>
        <pc:sldMkLst>
          <pc:docMk/>
          <pc:sldMk cId="603754773" sldId="371"/>
        </pc:sldMkLst>
        <pc:picChg chg="add mod">
          <ac:chgData name="Baker, Emily (STFC,DL,AST)" userId="S::emily.baker@stfc.ac.uk::cd63b128-5bbb-4867-bad5-e2b99d3ce767" providerId="AD" clId="Web-{69AD7627-FA0A-9444-5A16-2300E73A30A9}" dt="2021-12-13T11:29:54.079" v="49" actId="1076"/>
          <ac:picMkLst>
            <pc:docMk/>
            <pc:sldMk cId="603754773" sldId="371"/>
            <ac:picMk id="2" creationId="{055A3AC5-DBD6-4942-8A06-E6D6434CB6AD}"/>
          </ac:picMkLst>
        </pc:picChg>
        <pc:picChg chg="add mod">
          <ac:chgData name="Baker, Emily (STFC,DL,AST)" userId="S::emily.baker@stfc.ac.uk::cd63b128-5bbb-4867-bad5-e2b99d3ce767" providerId="AD" clId="Web-{69AD7627-FA0A-9444-5A16-2300E73A30A9}" dt="2021-12-13T11:30:38.517" v="55" actId="1076"/>
          <ac:picMkLst>
            <pc:docMk/>
            <pc:sldMk cId="603754773" sldId="371"/>
            <ac:picMk id="4" creationId="{E67C8371-0DDE-4CAC-BEFA-34BABFCA0D24}"/>
          </ac:picMkLst>
        </pc:picChg>
      </pc:sldChg>
      <pc:sldChg chg="addSp modSp">
        <pc:chgData name="Baker, Emily (STFC,DL,AST)" userId="S::emily.baker@stfc.ac.uk::cd63b128-5bbb-4867-bad5-e2b99d3ce767" providerId="AD" clId="Web-{69AD7627-FA0A-9444-5A16-2300E73A30A9}" dt="2021-12-13T11:29:37.781" v="47" actId="1076"/>
        <pc:sldMkLst>
          <pc:docMk/>
          <pc:sldMk cId="1522364335" sldId="372"/>
        </pc:sldMkLst>
        <pc:picChg chg="add mod">
          <ac:chgData name="Baker, Emily (STFC,DL,AST)" userId="S::emily.baker@stfc.ac.uk::cd63b128-5bbb-4867-bad5-e2b99d3ce767" providerId="AD" clId="Web-{69AD7627-FA0A-9444-5A16-2300E73A30A9}" dt="2021-12-13T11:29:24.031" v="45" actId="1076"/>
          <ac:picMkLst>
            <pc:docMk/>
            <pc:sldMk cId="1522364335" sldId="372"/>
            <ac:picMk id="4" creationId="{314452DC-C87F-4608-A402-FE6C27546743}"/>
          </ac:picMkLst>
        </pc:picChg>
        <pc:picChg chg="add mod">
          <ac:chgData name="Baker, Emily (STFC,DL,AST)" userId="S::emily.baker@stfc.ac.uk::cd63b128-5bbb-4867-bad5-e2b99d3ce767" providerId="AD" clId="Web-{69AD7627-FA0A-9444-5A16-2300E73A30A9}" dt="2021-12-13T11:29:37.781" v="47" actId="1076"/>
          <ac:picMkLst>
            <pc:docMk/>
            <pc:sldMk cId="1522364335" sldId="372"/>
            <ac:picMk id="6" creationId="{D3CB0C38-F6CE-41AF-A274-EFF83FB5E967}"/>
          </ac:picMkLst>
        </pc:picChg>
      </pc:sldChg>
      <pc:sldChg chg="add replId">
        <pc:chgData name="Baker, Emily (STFC,DL,AST)" userId="S::emily.baker@stfc.ac.uk::cd63b128-5bbb-4867-bad5-e2b99d3ce767" providerId="AD" clId="Web-{69AD7627-FA0A-9444-5A16-2300E73A30A9}" dt="2021-12-13T11:27:20.388" v="19"/>
        <pc:sldMkLst>
          <pc:docMk/>
          <pc:sldMk cId="3515846182" sldId="373"/>
        </pc:sldMkLst>
      </pc:sldChg>
      <pc:sldChg chg="addSp delSp modSp new">
        <pc:chgData name="Baker, Emily (STFC,DL,AST)" userId="S::emily.baker@stfc.ac.uk::cd63b128-5bbb-4867-bad5-e2b99d3ce767" providerId="AD" clId="Web-{69AD7627-FA0A-9444-5A16-2300E73A30A9}" dt="2021-12-13T11:28:05.108" v="41" actId="1076"/>
        <pc:sldMkLst>
          <pc:docMk/>
          <pc:sldMk cId="3187273966" sldId="374"/>
        </pc:sldMkLst>
        <pc:spChg chg="del">
          <ac:chgData name="Baker, Emily (STFC,DL,AST)" userId="S::emily.baker@stfc.ac.uk::cd63b128-5bbb-4867-bad5-e2b99d3ce767" providerId="AD" clId="Web-{69AD7627-FA0A-9444-5A16-2300E73A30A9}" dt="2021-12-13T11:27:50.795" v="34"/>
          <ac:spMkLst>
            <pc:docMk/>
            <pc:sldMk cId="3187273966" sldId="374"/>
            <ac:spMk id="2" creationId="{368C36D4-C8B7-4366-AE38-A95471BAB43E}"/>
          </ac:spMkLst>
        </pc:spChg>
        <pc:picChg chg="add mod">
          <ac:chgData name="Baker, Emily (STFC,DL,AST)" userId="S::emily.baker@stfc.ac.uk::cd63b128-5bbb-4867-bad5-e2b99d3ce767" providerId="AD" clId="Web-{69AD7627-FA0A-9444-5A16-2300E73A30A9}" dt="2021-12-13T11:28:05.108" v="41" actId="1076"/>
          <ac:picMkLst>
            <pc:docMk/>
            <pc:sldMk cId="3187273966" sldId="374"/>
            <ac:picMk id="3" creationId="{5663AB73-1BC6-415D-9688-845BEDB938C6}"/>
          </ac:picMkLst>
        </pc:picChg>
        <pc:picChg chg="add mod">
          <ac:chgData name="Baker, Emily (STFC,DL,AST)" userId="S::emily.baker@stfc.ac.uk::cd63b128-5bbb-4867-bad5-e2b99d3ce767" providerId="AD" clId="Web-{69AD7627-FA0A-9444-5A16-2300E73A30A9}" dt="2021-12-13T11:27:58.701" v="38" actId="14100"/>
          <ac:picMkLst>
            <pc:docMk/>
            <pc:sldMk cId="3187273966" sldId="374"/>
            <ac:picMk id="4" creationId="{A3459B47-F915-409D-9AD7-EB9316EB8253}"/>
          </ac:picMkLst>
        </pc:picChg>
      </pc:sldChg>
    </pc:docChg>
  </pc:docChgLst>
  <pc:docChgLst>
    <pc:chgData name="Baker, Emily (STFC,DL,AST)" userId="S::emily.baker@stfc.ac.uk::cd63b128-5bbb-4867-bad5-e2b99d3ce767" providerId="AD" clId="Web-{5D8F2836-F7B2-30FE-3AE8-D0113945030A}"/>
    <pc:docChg chg="addSld delSld modSld">
      <pc:chgData name="Baker, Emily (STFC,DL,AST)" userId="S::emily.baker@stfc.ac.uk::cd63b128-5bbb-4867-bad5-e2b99d3ce767" providerId="AD" clId="Web-{5D8F2836-F7B2-30FE-3AE8-D0113945030A}" dt="2022-11-24T12:05:10.657" v="73" actId="20577"/>
      <pc:docMkLst>
        <pc:docMk/>
      </pc:docMkLst>
      <pc:sldChg chg="modSp">
        <pc:chgData name="Baker, Emily (STFC,DL,AST)" userId="S::emily.baker@stfc.ac.uk::cd63b128-5bbb-4867-bad5-e2b99d3ce767" providerId="AD" clId="Web-{5D8F2836-F7B2-30FE-3AE8-D0113945030A}" dt="2022-11-24T12:04:09.046" v="12" actId="20577"/>
        <pc:sldMkLst>
          <pc:docMk/>
          <pc:sldMk cId="3224382533" sldId="257"/>
        </pc:sldMkLst>
        <pc:spChg chg="mod">
          <ac:chgData name="Baker, Emily (STFC,DL,AST)" userId="S::emily.baker@stfc.ac.uk::cd63b128-5bbb-4867-bad5-e2b99d3ce767" providerId="AD" clId="Web-{5D8F2836-F7B2-30FE-3AE8-D0113945030A}" dt="2022-11-24T12:04:09.046" v="12" actId="20577"/>
          <ac:spMkLst>
            <pc:docMk/>
            <pc:sldMk cId="3224382533" sldId="257"/>
            <ac:spMk id="12" creationId="{00000000-0000-0000-0000-000000000000}"/>
          </ac:spMkLst>
        </pc:spChg>
      </pc:sldChg>
      <pc:sldChg chg="modSp">
        <pc:chgData name="Baker, Emily (STFC,DL,AST)" userId="S::emily.baker@stfc.ac.uk::cd63b128-5bbb-4867-bad5-e2b99d3ce767" providerId="AD" clId="Web-{5D8F2836-F7B2-30FE-3AE8-D0113945030A}" dt="2022-11-24T12:04:13.656" v="14" actId="20577"/>
        <pc:sldMkLst>
          <pc:docMk/>
          <pc:sldMk cId="3667547723" sldId="311"/>
        </pc:sldMkLst>
        <pc:spChg chg="mod">
          <ac:chgData name="Baker, Emily (STFC,DL,AST)" userId="S::emily.baker@stfc.ac.uk::cd63b128-5bbb-4867-bad5-e2b99d3ce767" providerId="AD" clId="Web-{5D8F2836-F7B2-30FE-3AE8-D0113945030A}" dt="2022-11-24T12:04:13.656" v="14" actId="20577"/>
          <ac:spMkLst>
            <pc:docMk/>
            <pc:sldMk cId="3667547723" sldId="311"/>
            <ac:spMk id="16" creationId="{2422DBB9-7747-7041-8E78-C517CE8075C9}"/>
          </ac:spMkLst>
        </pc:spChg>
      </pc:sldChg>
      <pc:sldChg chg="addSp modSp new">
        <pc:chgData name="Baker, Emily (STFC,DL,AST)" userId="S::emily.baker@stfc.ac.uk::cd63b128-5bbb-4867-bad5-e2b99d3ce767" providerId="AD" clId="Web-{5D8F2836-F7B2-30FE-3AE8-D0113945030A}" dt="2022-11-24T12:04:58.641" v="62" actId="14100"/>
        <pc:sldMkLst>
          <pc:docMk/>
          <pc:sldMk cId="1002904232" sldId="332"/>
        </pc:sldMkLst>
        <pc:spChg chg="add mod">
          <ac:chgData name="Baker, Emily (STFC,DL,AST)" userId="S::emily.baker@stfc.ac.uk::cd63b128-5bbb-4867-bad5-e2b99d3ce767" providerId="AD" clId="Web-{5D8F2836-F7B2-30FE-3AE8-D0113945030A}" dt="2022-11-24T12:04:58.641" v="62" actId="14100"/>
          <ac:spMkLst>
            <pc:docMk/>
            <pc:sldMk cId="1002904232" sldId="332"/>
            <ac:spMk id="2" creationId="{BFB4F551-78BA-5BB4-94E8-672B805F7195}"/>
          </ac:spMkLst>
        </pc:spChg>
      </pc:sldChg>
      <pc:sldChg chg="del">
        <pc:chgData name="Baker, Emily (STFC,DL,AST)" userId="S::emily.baker@stfc.ac.uk::cd63b128-5bbb-4867-bad5-e2b99d3ce767" providerId="AD" clId="Web-{5D8F2836-F7B2-30FE-3AE8-D0113945030A}" dt="2022-11-24T12:04:18.265" v="38"/>
        <pc:sldMkLst>
          <pc:docMk/>
          <pc:sldMk cId="1479694801" sldId="333"/>
        </pc:sldMkLst>
      </pc:sldChg>
      <pc:sldChg chg="modSp add replId">
        <pc:chgData name="Baker, Emily (STFC,DL,AST)" userId="S::emily.baker@stfc.ac.uk::cd63b128-5bbb-4867-bad5-e2b99d3ce767" providerId="AD" clId="Web-{5D8F2836-F7B2-30FE-3AE8-D0113945030A}" dt="2022-11-24T12:05:10.657" v="73" actId="20577"/>
        <pc:sldMkLst>
          <pc:docMk/>
          <pc:sldMk cId="4047266758" sldId="333"/>
        </pc:sldMkLst>
        <pc:spChg chg="mod">
          <ac:chgData name="Baker, Emily (STFC,DL,AST)" userId="S::emily.baker@stfc.ac.uk::cd63b128-5bbb-4867-bad5-e2b99d3ce767" providerId="AD" clId="Web-{5D8F2836-F7B2-30FE-3AE8-D0113945030A}" dt="2022-11-24T12:05:10.657" v="73" actId="20577"/>
          <ac:spMkLst>
            <pc:docMk/>
            <pc:sldMk cId="4047266758" sldId="333"/>
            <ac:spMk id="2" creationId="{BFB4F551-78BA-5BB4-94E8-672B805F7195}"/>
          </ac:spMkLst>
        </pc:spChg>
      </pc:sldChg>
      <pc:sldChg chg="del">
        <pc:chgData name="Baker, Emily (STFC,DL,AST)" userId="S::emily.baker@stfc.ac.uk::cd63b128-5bbb-4867-bad5-e2b99d3ce767" providerId="AD" clId="Web-{5D8F2836-F7B2-30FE-3AE8-D0113945030A}" dt="2022-11-24T12:04:18.265" v="33"/>
        <pc:sldMkLst>
          <pc:docMk/>
          <pc:sldMk cId="4287525068" sldId="334"/>
        </pc:sldMkLst>
      </pc:sldChg>
      <pc:sldChg chg="del">
        <pc:chgData name="Baker, Emily (STFC,DL,AST)" userId="S::emily.baker@stfc.ac.uk::cd63b128-5bbb-4867-bad5-e2b99d3ce767" providerId="AD" clId="Web-{5D8F2836-F7B2-30FE-3AE8-D0113945030A}" dt="2022-11-24T12:04:18.265" v="26"/>
        <pc:sldMkLst>
          <pc:docMk/>
          <pc:sldMk cId="3023489751" sldId="335"/>
        </pc:sldMkLst>
      </pc:sldChg>
      <pc:sldChg chg="del">
        <pc:chgData name="Baker, Emily (STFC,DL,AST)" userId="S::emily.baker@stfc.ac.uk::cd63b128-5bbb-4867-bad5-e2b99d3ce767" providerId="AD" clId="Web-{5D8F2836-F7B2-30FE-3AE8-D0113945030A}" dt="2022-11-24T12:04:18.265" v="31"/>
        <pc:sldMkLst>
          <pc:docMk/>
          <pc:sldMk cId="3292320747" sldId="336"/>
        </pc:sldMkLst>
      </pc:sldChg>
      <pc:sldChg chg="del">
        <pc:chgData name="Baker, Emily (STFC,DL,AST)" userId="S::emily.baker@stfc.ac.uk::cd63b128-5bbb-4867-bad5-e2b99d3ce767" providerId="AD" clId="Web-{5D8F2836-F7B2-30FE-3AE8-D0113945030A}" dt="2022-11-24T12:04:18.250" v="22"/>
        <pc:sldMkLst>
          <pc:docMk/>
          <pc:sldMk cId="3649410680" sldId="337"/>
        </pc:sldMkLst>
      </pc:sldChg>
      <pc:sldChg chg="del">
        <pc:chgData name="Baker, Emily (STFC,DL,AST)" userId="S::emily.baker@stfc.ac.uk::cd63b128-5bbb-4867-bad5-e2b99d3ce767" providerId="AD" clId="Web-{5D8F2836-F7B2-30FE-3AE8-D0113945030A}" dt="2022-11-24T12:04:18.265" v="32"/>
        <pc:sldMkLst>
          <pc:docMk/>
          <pc:sldMk cId="2336284157" sldId="338"/>
        </pc:sldMkLst>
      </pc:sldChg>
      <pc:sldChg chg="del">
        <pc:chgData name="Baker, Emily (STFC,DL,AST)" userId="S::emily.baker@stfc.ac.uk::cd63b128-5bbb-4867-bad5-e2b99d3ce767" providerId="AD" clId="Web-{5D8F2836-F7B2-30FE-3AE8-D0113945030A}" dt="2022-11-24T12:04:18.265" v="27"/>
        <pc:sldMkLst>
          <pc:docMk/>
          <pc:sldMk cId="2515584460" sldId="339"/>
        </pc:sldMkLst>
      </pc:sldChg>
      <pc:sldChg chg="del">
        <pc:chgData name="Baker, Emily (STFC,DL,AST)" userId="S::emily.baker@stfc.ac.uk::cd63b128-5bbb-4867-bad5-e2b99d3ce767" providerId="AD" clId="Web-{5D8F2836-F7B2-30FE-3AE8-D0113945030A}" dt="2022-11-24T12:04:18.250" v="25"/>
        <pc:sldMkLst>
          <pc:docMk/>
          <pc:sldMk cId="62280562" sldId="340"/>
        </pc:sldMkLst>
      </pc:sldChg>
      <pc:sldChg chg="del">
        <pc:chgData name="Baker, Emily (STFC,DL,AST)" userId="S::emily.baker@stfc.ac.uk::cd63b128-5bbb-4867-bad5-e2b99d3ce767" providerId="AD" clId="Web-{5D8F2836-F7B2-30FE-3AE8-D0113945030A}" dt="2022-11-24T12:04:18.250" v="21"/>
        <pc:sldMkLst>
          <pc:docMk/>
          <pc:sldMk cId="2323660714" sldId="341"/>
        </pc:sldMkLst>
      </pc:sldChg>
      <pc:sldChg chg="del">
        <pc:chgData name="Baker, Emily (STFC,DL,AST)" userId="S::emily.baker@stfc.ac.uk::cd63b128-5bbb-4867-bad5-e2b99d3ce767" providerId="AD" clId="Web-{5D8F2836-F7B2-30FE-3AE8-D0113945030A}" dt="2022-11-24T12:04:18.265" v="36"/>
        <pc:sldMkLst>
          <pc:docMk/>
          <pc:sldMk cId="4017428223" sldId="344"/>
        </pc:sldMkLst>
      </pc:sldChg>
      <pc:sldChg chg="del">
        <pc:chgData name="Baker, Emily (STFC,DL,AST)" userId="S::emily.baker@stfc.ac.uk::cd63b128-5bbb-4867-bad5-e2b99d3ce767" providerId="AD" clId="Web-{5D8F2836-F7B2-30FE-3AE8-D0113945030A}" dt="2022-11-24T12:04:18.250" v="20"/>
        <pc:sldMkLst>
          <pc:docMk/>
          <pc:sldMk cId="957352991" sldId="345"/>
        </pc:sldMkLst>
      </pc:sldChg>
      <pc:sldChg chg="del">
        <pc:chgData name="Baker, Emily (STFC,DL,AST)" userId="S::emily.baker@stfc.ac.uk::cd63b128-5bbb-4867-bad5-e2b99d3ce767" providerId="AD" clId="Web-{5D8F2836-F7B2-30FE-3AE8-D0113945030A}" dt="2022-11-24T12:04:18.250" v="18"/>
        <pc:sldMkLst>
          <pc:docMk/>
          <pc:sldMk cId="1964996188" sldId="346"/>
        </pc:sldMkLst>
      </pc:sldChg>
      <pc:sldChg chg="del">
        <pc:chgData name="Baker, Emily (STFC,DL,AST)" userId="S::emily.baker@stfc.ac.uk::cd63b128-5bbb-4867-bad5-e2b99d3ce767" providerId="AD" clId="Web-{5D8F2836-F7B2-30FE-3AE8-D0113945030A}" dt="2022-11-24T12:04:18.250" v="19"/>
        <pc:sldMkLst>
          <pc:docMk/>
          <pc:sldMk cId="444409844" sldId="347"/>
        </pc:sldMkLst>
      </pc:sldChg>
      <pc:sldChg chg="del">
        <pc:chgData name="Baker, Emily (STFC,DL,AST)" userId="S::emily.baker@stfc.ac.uk::cd63b128-5bbb-4867-bad5-e2b99d3ce767" providerId="AD" clId="Web-{5D8F2836-F7B2-30FE-3AE8-D0113945030A}" dt="2022-11-24T12:04:18.250" v="17"/>
        <pc:sldMkLst>
          <pc:docMk/>
          <pc:sldMk cId="2795094234" sldId="348"/>
        </pc:sldMkLst>
      </pc:sldChg>
      <pc:sldChg chg="del">
        <pc:chgData name="Baker, Emily (STFC,DL,AST)" userId="S::emily.baker@stfc.ac.uk::cd63b128-5bbb-4867-bad5-e2b99d3ce767" providerId="AD" clId="Web-{5D8F2836-F7B2-30FE-3AE8-D0113945030A}" dt="2022-11-24T12:04:18.250" v="16"/>
        <pc:sldMkLst>
          <pc:docMk/>
          <pc:sldMk cId="3945380115" sldId="349"/>
        </pc:sldMkLst>
      </pc:sldChg>
      <pc:sldChg chg="del">
        <pc:chgData name="Baker, Emily (STFC,DL,AST)" userId="S::emily.baker@stfc.ac.uk::cd63b128-5bbb-4867-bad5-e2b99d3ce767" providerId="AD" clId="Web-{5D8F2836-F7B2-30FE-3AE8-D0113945030A}" dt="2022-11-24T12:04:18.250" v="15"/>
        <pc:sldMkLst>
          <pc:docMk/>
          <pc:sldMk cId="2054314168" sldId="350"/>
        </pc:sldMkLst>
      </pc:sldChg>
      <pc:sldChg chg="del">
        <pc:chgData name="Baker, Emily (STFC,DL,AST)" userId="S::emily.baker@stfc.ac.uk::cd63b128-5bbb-4867-bad5-e2b99d3ce767" providerId="AD" clId="Web-{5D8F2836-F7B2-30FE-3AE8-D0113945030A}" dt="2022-11-24T12:04:18.250" v="24"/>
        <pc:sldMkLst>
          <pc:docMk/>
          <pc:sldMk cId="2492568495" sldId="351"/>
        </pc:sldMkLst>
      </pc:sldChg>
      <pc:sldChg chg="del">
        <pc:chgData name="Baker, Emily (STFC,DL,AST)" userId="S::emily.baker@stfc.ac.uk::cd63b128-5bbb-4867-bad5-e2b99d3ce767" providerId="AD" clId="Web-{5D8F2836-F7B2-30FE-3AE8-D0113945030A}" dt="2022-11-24T12:04:18.250" v="23"/>
        <pc:sldMkLst>
          <pc:docMk/>
          <pc:sldMk cId="1775539322" sldId="352"/>
        </pc:sldMkLst>
      </pc:sldChg>
      <pc:sldChg chg="del">
        <pc:chgData name="Baker, Emily (STFC,DL,AST)" userId="S::emily.baker@stfc.ac.uk::cd63b128-5bbb-4867-bad5-e2b99d3ce767" providerId="AD" clId="Web-{5D8F2836-F7B2-30FE-3AE8-D0113945030A}" dt="2022-11-24T12:04:18.265" v="37"/>
        <pc:sldMkLst>
          <pc:docMk/>
          <pc:sldMk cId="2194784609" sldId="353"/>
        </pc:sldMkLst>
      </pc:sldChg>
      <pc:sldChg chg="del">
        <pc:chgData name="Baker, Emily (STFC,DL,AST)" userId="S::emily.baker@stfc.ac.uk::cd63b128-5bbb-4867-bad5-e2b99d3ce767" providerId="AD" clId="Web-{5D8F2836-F7B2-30FE-3AE8-D0113945030A}" dt="2022-11-24T12:04:18.265" v="34"/>
        <pc:sldMkLst>
          <pc:docMk/>
          <pc:sldMk cId="479886142" sldId="354"/>
        </pc:sldMkLst>
      </pc:sldChg>
      <pc:sldChg chg="del">
        <pc:chgData name="Baker, Emily (STFC,DL,AST)" userId="S::emily.baker@stfc.ac.uk::cd63b128-5bbb-4867-bad5-e2b99d3ce767" providerId="AD" clId="Web-{5D8F2836-F7B2-30FE-3AE8-D0113945030A}" dt="2022-11-24T12:04:18.265" v="35"/>
        <pc:sldMkLst>
          <pc:docMk/>
          <pc:sldMk cId="3608675566" sldId="356"/>
        </pc:sldMkLst>
      </pc:sldChg>
      <pc:sldChg chg="del">
        <pc:chgData name="Baker, Emily (STFC,DL,AST)" userId="S::emily.baker@stfc.ac.uk::cd63b128-5bbb-4867-bad5-e2b99d3ce767" providerId="AD" clId="Web-{5D8F2836-F7B2-30FE-3AE8-D0113945030A}" dt="2022-11-24T12:04:18.265" v="28"/>
        <pc:sldMkLst>
          <pc:docMk/>
          <pc:sldMk cId="1427602706" sldId="357"/>
        </pc:sldMkLst>
      </pc:sldChg>
      <pc:sldChg chg="del">
        <pc:chgData name="Baker, Emily (STFC,DL,AST)" userId="S::emily.baker@stfc.ac.uk::cd63b128-5bbb-4867-bad5-e2b99d3ce767" providerId="AD" clId="Web-{5D8F2836-F7B2-30FE-3AE8-D0113945030A}" dt="2022-11-24T12:04:18.265" v="29"/>
        <pc:sldMkLst>
          <pc:docMk/>
          <pc:sldMk cId="3944613810" sldId="358"/>
        </pc:sldMkLst>
      </pc:sldChg>
      <pc:sldChg chg="del">
        <pc:chgData name="Baker, Emily (STFC,DL,AST)" userId="S::emily.baker@stfc.ac.uk::cd63b128-5bbb-4867-bad5-e2b99d3ce767" providerId="AD" clId="Web-{5D8F2836-F7B2-30FE-3AE8-D0113945030A}" dt="2022-11-24T12:04:18.265" v="30"/>
        <pc:sldMkLst>
          <pc:docMk/>
          <pc:sldMk cId="1749161806" sldId="359"/>
        </pc:sldMkLst>
      </pc:sldChg>
    </pc:docChg>
  </pc:docChgLst>
  <pc:docChgLst>
    <pc:chgData name="Baker, Emily (STFC,DL,AST)" userId="S::emily.baker@stfc.ac.uk::cd63b128-5bbb-4867-bad5-e2b99d3ce767" providerId="AD" clId="Web-{9272AB89-FB58-2295-8B5F-EA8F14E12767}"/>
    <pc:docChg chg="modSld">
      <pc:chgData name="Baker, Emily (STFC,DL,AST)" userId="S::emily.baker@stfc.ac.uk::cd63b128-5bbb-4867-bad5-e2b99d3ce767" providerId="AD" clId="Web-{9272AB89-FB58-2295-8B5F-EA8F14E12767}" dt="2020-10-21T09:44:14.588" v="77" actId="20577"/>
      <pc:docMkLst>
        <pc:docMk/>
      </pc:docMkLst>
      <pc:sldChg chg="modSp">
        <pc:chgData name="Baker, Emily (STFC,DL,AST)" userId="S::emily.baker@stfc.ac.uk::cd63b128-5bbb-4867-bad5-e2b99d3ce767" providerId="AD" clId="Web-{9272AB89-FB58-2295-8B5F-EA8F14E12767}" dt="2020-10-21T09:44:14.588" v="77" actId="20577"/>
        <pc:sldMkLst>
          <pc:docMk/>
          <pc:sldMk cId="3329121916" sldId="322"/>
        </pc:sldMkLst>
        <pc:spChg chg="mod">
          <ac:chgData name="Baker, Emily (STFC,DL,AST)" userId="S::emily.baker@stfc.ac.uk::cd63b128-5bbb-4867-bad5-e2b99d3ce767" providerId="AD" clId="Web-{9272AB89-FB58-2295-8B5F-EA8F14E12767}" dt="2020-10-21T09:44:14.588" v="77" actId="20577"/>
          <ac:spMkLst>
            <pc:docMk/>
            <pc:sldMk cId="3329121916" sldId="322"/>
            <ac:spMk id="3" creationId="{00000000-0000-0000-0000-000000000000}"/>
          </ac:spMkLst>
        </pc:spChg>
        <pc:spChg chg="mod">
          <ac:chgData name="Baker, Emily (STFC,DL,AST)" userId="S::emily.baker@stfc.ac.uk::cd63b128-5bbb-4867-bad5-e2b99d3ce767" providerId="AD" clId="Web-{9272AB89-FB58-2295-8B5F-EA8F14E12767}" dt="2020-10-21T09:41:51.897" v="27" actId="1076"/>
          <ac:spMkLst>
            <pc:docMk/>
            <pc:sldMk cId="3329121916" sldId="322"/>
            <ac:spMk id="4" creationId="{00000000-0000-0000-0000-000000000000}"/>
          </ac:spMkLst>
        </pc:spChg>
        <pc:spChg chg="mod">
          <ac:chgData name="Baker, Emily (STFC,DL,AST)" userId="S::emily.baker@stfc.ac.uk::cd63b128-5bbb-4867-bad5-e2b99d3ce767" providerId="AD" clId="Web-{9272AB89-FB58-2295-8B5F-EA8F14E12767}" dt="2020-10-21T09:41:51.866" v="26" actId="1076"/>
          <ac:spMkLst>
            <pc:docMk/>
            <pc:sldMk cId="3329121916" sldId="322"/>
            <ac:spMk id="5" creationId="{00000000-0000-0000-0000-000000000000}"/>
          </ac:spMkLst>
        </pc:spChg>
      </pc:sldChg>
    </pc:docChg>
  </pc:docChgLst>
  <pc:docChgLst>
    <pc:chgData name="Baker, Emily (STFC,DL,AST)" userId="S::emily.baker@stfc.ac.uk::cd63b128-5bbb-4867-bad5-e2b99d3ce767" providerId="AD" clId="Web-{390AC977-0F09-3DD3-8786-6660A6E9B68F}"/>
    <pc:docChg chg="addSld modSld">
      <pc:chgData name="Baker, Emily (STFC,DL,AST)" userId="S::emily.baker@stfc.ac.uk::cd63b128-5bbb-4867-bad5-e2b99d3ce767" providerId="AD" clId="Web-{390AC977-0F09-3DD3-8786-6660A6E9B68F}" dt="2020-10-19T11:36:34.480" v="22" actId="1076"/>
      <pc:docMkLst>
        <pc:docMk/>
      </pc:docMkLst>
      <pc:sldChg chg="addSp modSp new">
        <pc:chgData name="Baker, Emily (STFC,DL,AST)" userId="S::emily.baker@stfc.ac.uk::cd63b128-5bbb-4867-bad5-e2b99d3ce767" providerId="AD" clId="Web-{390AC977-0F09-3DD3-8786-6660A6E9B68F}" dt="2020-10-19T11:36:34.480" v="22" actId="1076"/>
        <pc:sldMkLst>
          <pc:docMk/>
          <pc:sldMk cId="2178320492" sldId="323"/>
        </pc:sldMkLst>
        <pc:spChg chg="add">
          <ac:chgData name="Baker, Emily (STFC,DL,AST)" userId="S::emily.baker@stfc.ac.uk::cd63b128-5bbb-4867-bad5-e2b99d3ce767" providerId="AD" clId="Web-{390AC977-0F09-3DD3-8786-6660A6E9B68F}" dt="2020-10-19T11:35:31.128" v="1"/>
          <ac:spMkLst>
            <pc:docMk/>
            <pc:sldMk cId="2178320492" sldId="323"/>
            <ac:spMk id="2" creationId="{7E5C67F7-4F3F-4D1D-9234-DFE156D327DE}"/>
          </ac:spMkLst>
        </pc:spChg>
        <pc:spChg chg="add">
          <ac:chgData name="Baker, Emily (STFC,DL,AST)" userId="S::emily.baker@stfc.ac.uk::cd63b128-5bbb-4867-bad5-e2b99d3ce767" providerId="AD" clId="Web-{390AC977-0F09-3DD3-8786-6660A6E9B68F}" dt="2020-10-19T11:35:38.691" v="2"/>
          <ac:spMkLst>
            <pc:docMk/>
            <pc:sldMk cId="2178320492" sldId="323"/>
            <ac:spMk id="3" creationId="{7CB46F00-78A5-403B-B95A-F320D5C1D029}"/>
          </ac:spMkLst>
        </pc:spChg>
        <pc:spChg chg="add mod">
          <ac:chgData name="Baker, Emily (STFC,DL,AST)" userId="S::emily.baker@stfc.ac.uk::cd63b128-5bbb-4867-bad5-e2b99d3ce767" providerId="AD" clId="Web-{390AC977-0F09-3DD3-8786-6660A6E9B68F}" dt="2020-10-19T11:36:00.261" v="13" actId="1076"/>
          <ac:spMkLst>
            <pc:docMk/>
            <pc:sldMk cId="2178320492" sldId="323"/>
            <ac:spMk id="5" creationId="{AFBB1E4E-853F-4D8E-BB72-770574543556}"/>
          </ac:spMkLst>
        </pc:spChg>
        <pc:picChg chg="add mod">
          <ac:chgData name="Baker, Emily (STFC,DL,AST)" userId="S::emily.baker@stfc.ac.uk::cd63b128-5bbb-4867-bad5-e2b99d3ce767" providerId="AD" clId="Web-{390AC977-0F09-3DD3-8786-6660A6E9B68F}" dt="2020-10-19T11:36:34.480" v="22" actId="1076"/>
          <ac:picMkLst>
            <pc:docMk/>
            <pc:sldMk cId="2178320492" sldId="323"/>
            <ac:picMk id="4" creationId="{DDC01A34-1FC7-4F65-BE1C-3077381A4195}"/>
          </ac:picMkLst>
        </pc:picChg>
        <pc:picChg chg="add mod">
          <ac:chgData name="Baker, Emily (STFC,DL,AST)" userId="S::emily.baker@stfc.ac.uk::cd63b128-5bbb-4867-bad5-e2b99d3ce767" providerId="AD" clId="Web-{390AC977-0F09-3DD3-8786-6660A6E9B68F}" dt="2020-10-19T11:36:07.742" v="18" actId="1076"/>
          <ac:picMkLst>
            <pc:docMk/>
            <pc:sldMk cId="2178320492" sldId="323"/>
            <ac:picMk id="6" creationId="{B0C61DE0-7841-4D1B-A3E2-D0F9A9D8177D}"/>
          </ac:picMkLst>
        </pc:picChg>
        <pc:picChg chg="add mod">
          <ac:chgData name="Baker, Emily (STFC,DL,AST)" userId="S::emily.baker@stfc.ac.uk::cd63b128-5bbb-4867-bad5-e2b99d3ce767" providerId="AD" clId="Web-{390AC977-0F09-3DD3-8786-6660A6E9B68F}" dt="2020-10-19T11:36:10.821" v="19" actId="1076"/>
          <ac:picMkLst>
            <pc:docMk/>
            <pc:sldMk cId="2178320492" sldId="323"/>
            <ac:picMk id="7" creationId="{B86525F4-9E1F-451A-8599-789C546DF9A6}"/>
          </ac:picMkLst>
        </pc:picChg>
        <pc:picChg chg="add mod">
          <ac:chgData name="Baker, Emily (STFC,DL,AST)" userId="S::emily.baker@stfc.ac.uk::cd63b128-5bbb-4867-bad5-e2b99d3ce767" providerId="AD" clId="Web-{390AC977-0F09-3DD3-8786-6660A6E9B68F}" dt="2020-10-19T11:36:13.409" v="20" actId="1076"/>
          <ac:picMkLst>
            <pc:docMk/>
            <pc:sldMk cId="2178320492" sldId="323"/>
            <ac:picMk id="8" creationId="{433000CD-15B1-43F8-998D-922B8DF7776A}"/>
          </ac:picMkLst>
        </pc:picChg>
      </pc:sldChg>
    </pc:docChg>
  </pc:docChgLst>
  <pc:docChgLst>
    <pc:chgData name="Baker, Emily (STFC,DL,AST)" userId="S::emily.baker@stfc.ac.uk::cd63b128-5bbb-4867-bad5-e2b99d3ce767" providerId="AD" clId="Web-{D46FEC56-D646-1FC7-55BE-DC5C92EB4838}"/>
    <pc:docChg chg="modSld">
      <pc:chgData name="Baker, Emily (STFC,DL,AST)" userId="S::emily.baker@stfc.ac.uk::cd63b128-5bbb-4867-bad5-e2b99d3ce767" providerId="AD" clId="Web-{D46FEC56-D646-1FC7-55BE-DC5C92EB4838}" dt="2022-10-06T12:40:51.415" v="0"/>
      <pc:docMkLst>
        <pc:docMk/>
      </pc:docMkLst>
      <pc:sldChg chg="modSp">
        <pc:chgData name="Baker, Emily (STFC,DL,AST)" userId="S::emily.baker@stfc.ac.uk::cd63b128-5bbb-4867-bad5-e2b99d3ce767" providerId="AD" clId="Web-{D46FEC56-D646-1FC7-55BE-DC5C92EB4838}" dt="2022-10-06T12:40:51.415" v="0"/>
        <pc:sldMkLst>
          <pc:docMk/>
          <pc:sldMk cId="3821330142" sldId="335"/>
        </pc:sldMkLst>
        <pc:spChg chg="mod">
          <ac:chgData name="Baker, Emily (STFC,DL,AST)" userId="S::emily.baker@stfc.ac.uk::cd63b128-5bbb-4867-bad5-e2b99d3ce767" providerId="AD" clId="Web-{D46FEC56-D646-1FC7-55BE-DC5C92EB4838}" dt="2022-10-06T12:40:51.415" v="0"/>
          <ac:spMkLst>
            <pc:docMk/>
            <pc:sldMk cId="3821330142" sldId="335"/>
            <ac:spMk id="2" creationId="{B7700B82-A0AF-4149-A9EE-8D3F655363C7}"/>
          </ac:spMkLst>
        </pc:spChg>
      </pc:sldChg>
    </pc:docChg>
  </pc:docChgLst>
  <pc:docChgLst>
    <pc:chgData name="Clarke, Jim (STFC,DL,AST)" userId="S::jim.clarke@stfc.ac.uk::cfbc3bf2-f1c3-43b3-bd3d-aaf645717052" providerId="AD" clId="Web-{C169BB3B-B49E-F064-6862-C98E02813A1F}"/>
    <pc:docChg chg="addSld delSld modSld sldOrd">
      <pc:chgData name="Clarke, Jim (STFC,DL,AST)" userId="S::jim.clarke@stfc.ac.uk::cfbc3bf2-f1c3-43b3-bd3d-aaf645717052" providerId="AD" clId="Web-{C169BB3B-B49E-F064-6862-C98E02813A1F}" dt="2020-11-18T11:45:34.010" v="2267" actId="20577"/>
      <pc:docMkLst>
        <pc:docMk/>
      </pc:docMkLst>
      <pc:sldChg chg="addSp delSp modSp">
        <pc:chgData name="Clarke, Jim (STFC,DL,AST)" userId="S::jim.clarke@stfc.ac.uk::cfbc3bf2-f1c3-43b3-bd3d-aaf645717052" providerId="AD" clId="Web-{C169BB3B-B49E-F064-6862-C98E02813A1F}" dt="2020-11-18T11:42:19.792" v="2158" actId="1076"/>
        <pc:sldMkLst>
          <pc:docMk/>
          <pc:sldMk cId="3430929497" sldId="322"/>
        </pc:sldMkLst>
        <pc:spChg chg="mod">
          <ac:chgData name="Clarke, Jim (STFC,DL,AST)" userId="S::jim.clarke@stfc.ac.uk::cfbc3bf2-f1c3-43b3-bd3d-aaf645717052" providerId="AD" clId="Web-{C169BB3B-B49E-F064-6862-C98E02813A1F}" dt="2020-11-18T11:40:11.621" v="2121" actId="20577"/>
          <ac:spMkLst>
            <pc:docMk/>
            <pc:sldMk cId="3430929497" sldId="322"/>
            <ac:spMk id="2" creationId="{7686AF35-4FEF-4F1D-B276-3563697D0DD2}"/>
          </ac:spMkLst>
        </pc:spChg>
        <pc:spChg chg="mod">
          <ac:chgData name="Clarke, Jim (STFC,DL,AST)" userId="S::jim.clarke@stfc.ac.uk::cfbc3bf2-f1c3-43b3-bd3d-aaf645717052" providerId="AD" clId="Web-{C169BB3B-B49E-F064-6862-C98E02813A1F}" dt="2020-11-18T11:42:16.136" v="2157" actId="14100"/>
          <ac:spMkLst>
            <pc:docMk/>
            <pc:sldMk cId="3430929497" sldId="322"/>
            <ac:spMk id="3" creationId="{D82D1D72-3F95-46B4-82C4-3DB4CABED42A}"/>
          </ac:spMkLst>
        </pc:spChg>
        <pc:picChg chg="mod">
          <ac:chgData name="Clarke, Jim (STFC,DL,AST)" userId="S::jim.clarke@stfc.ac.uk::cfbc3bf2-f1c3-43b3-bd3d-aaf645717052" providerId="AD" clId="Web-{C169BB3B-B49E-F064-6862-C98E02813A1F}" dt="2020-11-18T11:42:19.792" v="2158" actId="1076"/>
          <ac:picMkLst>
            <pc:docMk/>
            <pc:sldMk cId="3430929497" sldId="322"/>
            <ac:picMk id="4" creationId="{FC57F4D7-65EE-4738-A94D-994634838F70}"/>
          </ac:picMkLst>
        </pc:picChg>
        <pc:picChg chg="add del mod">
          <ac:chgData name="Clarke, Jim (STFC,DL,AST)" userId="S::jim.clarke@stfc.ac.uk::cfbc3bf2-f1c3-43b3-bd3d-aaf645717052" providerId="AD" clId="Web-{C169BB3B-B49E-F064-6862-C98E02813A1F}" dt="2020-11-18T09:42:04.867" v="2"/>
          <ac:picMkLst>
            <pc:docMk/>
            <pc:sldMk cId="3430929497" sldId="322"/>
            <ac:picMk id="5" creationId="{3058DD8B-3E13-4760-A6FB-9324A86D728D}"/>
          </ac:picMkLst>
        </pc:picChg>
        <pc:picChg chg="add del mod">
          <ac:chgData name="Clarke, Jim (STFC,DL,AST)" userId="S::jim.clarke@stfc.ac.uk::cfbc3bf2-f1c3-43b3-bd3d-aaf645717052" providerId="AD" clId="Web-{C169BB3B-B49E-F064-6862-C98E02813A1F}" dt="2020-11-18T11:41:24.059" v="2145"/>
          <ac:picMkLst>
            <pc:docMk/>
            <pc:sldMk cId="3430929497" sldId="322"/>
            <ac:picMk id="5" creationId="{A0D84D97-6BAF-4C4B-B267-685123BF3825}"/>
          </ac:picMkLst>
        </pc:picChg>
        <pc:picChg chg="mod">
          <ac:chgData name="Clarke, Jim (STFC,DL,AST)" userId="S::jim.clarke@stfc.ac.uk::cfbc3bf2-f1c3-43b3-bd3d-aaf645717052" providerId="AD" clId="Web-{C169BB3B-B49E-F064-6862-C98E02813A1F}" dt="2020-11-18T11:41:20.417" v="2143" actId="14100"/>
          <ac:picMkLst>
            <pc:docMk/>
            <pc:sldMk cId="3430929497" sldId="322"/>
            <ac:picMk id="8" creationId="{00000000-0000-0000-0000-000000000000}"/>
          </ac:picMkLst>
        </pc:picChg>
      </pc:sldChg>
      <pc:sldChg chg="delSp modSp">
        <pc:chgData name="Clarke, Jim (STFC,DL,AST)" userId="S::jim.clarke@stfc.ac.uk::cfbc3bf2-f1c3-43b3-bd3d-aaf645717052" providerId="AD" clId="Web-{C169BB3B-B49E-F064-6862-C98E02813A1F}" dt="2020-11-18T11:45:27.354" v="2264" actId="20577"/>
        <pc:sldMkLst>
          <pc:docMk/>
          <pc:sldMk cId="3658021047" sldId="327"/>
        </pc:sldMkLst>
        <pc:spChg chg="mod">
          <ac:chgData name="Clarke, Jim (STFC,DL,AST)" userId="S::jim.clarke@stfc.ac.uk::cfbc3bf2-f1c3-43b3-bd3d-aaf645717052" providerId="AD" clId="Web-{C169BB3B-B49E-F064-6862-C98E02813A1F}" dt="2020-11-18T09:43:14.211" v="6" actId="20577"/>
          <ac:spMkLst>
            <pc:docMk/>
            <pc:sldMk cId="3658021047" sldId="327"/>
            <ac:spMk id="2" creationId="{67B54F19-1212-9345-95FF-9D2815FD6E96}"/>
          </ac:spMkLst>
        </pc:spChg>
        <pc:spChg chg="mod">
          <ac:chgData name="Clarke, Jim (STFC,DL,AST)" userId="S::jim.clarke@stfc.ac.uk::cfbc3bf2-f1c3-43b3-bd3d-aaf645717052" providerId="AD" clId="Web-{C169BB3B-B49E-F064-6862-C98E02813A1F}" dt="2020-11-18T11:45:27.354" v="2264" actId="20577"/>
          <ac:spMkLst>
            <pc:docMk/>
            <pc:sldMk cId="3658021047" sldId="327"/>
            <ac:spMk id="4" creationId="{00000000-0000-0000-0000-000000000000}"/>
          </ac:spMkLst>
        </pc:spChg>
        <pc:picChg chg="del">
          <ac:chgData name="Clarke, Jim (STFC,DL,AST)" userId="S::jim.clarke@stfc.ac.uk::cfbc3bf2-f1c3-43b3-bd3d-aaf645717052" providerId="AD" clId="Web-{C169BB3B-B49E-F064-6862-C98E02813A1F}" dt="2020-11-18T09:43:16.680" v="9"/>
          <ac:picMkLst>
            <pc:docMk/>
            <pc:sldMk cId="3658021047" sldId="327"/>
            <ac:picMk id="3" creationId="{00000000-0000-0000-0000-000000000000}"/>
          </ac:picMkLst>
        </pc:picChg>
      </pc:sldChg>
      <pc:sldChg chg="modSp">
        <pc:chgData name="Clarke, Jim (STFC,DL,AST)" userId="S::jim.clarke@stfc.ac.uk::cfbc3bf2-f1c3-43b3-bd3d-aaf645717052" providerId="AD" clId="Web-{C169BB3B-B49E-F064-6862-C98E02813A1F}" dt="2020-11-18T09:58:59.499" v="551" actId="20577"/>
        <pc:sldMkLst>
          <pc:docMk/>
          <pc:sldMk cId="1371616437" sldId="328"/>
        </pc:sldMkLst>
        <pc:spChg chg="mod">
          <ac:chgData name="Clarke, Jim (STFC,DL,AST)" userId="S::jim.clarke@stfc.ac.uk::cfbc3bf2-f1c3-43b3-bd3d-aaf645717052" providerId="AD" clId="Web-{C169BB3B-B49E-F064-6862-C98E02813A1F}" dt="2020-11-18T09:58:59.499" v="551" actId="20577"/>
          <ac:spMkLst>
            <pc:docMk/>
            <pc:sldMk cId="1371616437" sldId="328"/>
            <ac:spMk id="4" creationId="{00000000-0000-0000-0000-000000000000}"/>
          </ac:spMkLst>
        </pc:spChg>
      </pc:sldChg>
      <pc:sldChg chg="modSp">
        <pc:chgData name="Clarke, Jim (STFC,DL,AST)" userId="S::jim.clarke@stfc.ac.uk::cfbc3bf2-f1c3-43b3-bd3d-aaf645717052" providerId="AD" clId="Web-{C169BB3B-B49E-F064-6862-C98E02813A1F}" dt="2020-11-18T09:59:41.671" v="562" actId="20577"/>
        <pc:sldMkLst>
          <pc:docMk/>
          <pc:sldMk cId="3922821776" sldId="329"/>
        </pc:sldMkLst>
        <pc:spChg chg="mod">
          <ac:chgData name="Clarke, Jim (STFC,DL,AST)" userId="S::jim.clarke@stfc.ac.uk::cfbc3bf2-f1c3-43b3-bd3d-aaf645717052" providerId="AD" clId="Web-{C169BB3B-B49E-F064-6862-C98E02813A1F}" dt="2020-11-18T09:59:41.671" v="562" actId="20577"/>
          <ac:spMkLst>
            <pc:docMk/>
            <pc:sldMk cId="3922821776" sldId="329"/>
            <ac:spMk id="3" creationId="{00000000-0000-0000-0000-000000000000}"/>
          </ac:spMkLst>
        </pc:spChg>
      </pc:sldChg>
      <pc:sldChg chg="modSp">
        <pc:chgData name="Clarke, Jim (STFC,DL,AST)" userId="S::jim.clarke@stfc.ac.uk::cfbc3bf2-f1c3-43b3-bd3d-aaf645717052" providerId="AD" clId="Web-{C169BB3B-B49E-F064-6862-C98E02813A1F}" dt="2020-11-18T10:00:54.827" v="566" actId="20577"/>
        <pc:sldMkLst>
          <pc:docMk/>
          <pc:sldMk cId="1810060762" sldId="330"/>
        </pc:sldMkLst>
        <pc:spChg chg="mod">
          <ac:chgData name="Clarke, Jim (STFC,DL,AST)" userId="S::jim.clarke@stfc.ac.uk::cfbc3bf2-f1c3-43b3-bd3d-aaf645717052" providerId="AD" clId="Web-{C169BB3B-B49E-F064-6862-C98E02813A1F}" dt="2020-11-18T10:00:54.827" v="566" actId="20577"/>
          <ac:spMkLst>
            <pc:docMk/>
            <pc:sldMk cId="1810060762" sldId="330"/>
            <ac:spMk id="4" creationId="{E1617797-C926-4DD9-8E52-3D364E3AD0EA}"/>
          </ac:spMkLst>
        </pc:spChg>
      </pc:sldChg>
      <pc:sldChg chg="modSp add replId">
        <pc:chgData name="Clarke, Jim (STFC,DL,AST)" userId="S::jim.clarke@stfc.ac.uk::cfbc3bf2-f1c3-43b3-bd3d-aaf645717052" providerId="AD" clId="Web-{C169BB3B-B49E-F064-6862-C98E02813A1F}" dt="2020-11-18T09:58:32.764" v="547" actId="20577"/>
        <pc:sldMkLst>
          <pc:docMk/>
          <pc:sldMk cId="1145018528" sldId="331"/>
        </pc:sldMkLst>
        <pc:spChg chg="mod">
          <ac:chgData name="Clarke, Jim (STFC,DL,AST)" userId="S::jim.clarke@stfc.ac.uk::cfbc3bf2-f1c3-43b3-bd3d-aaf645717052" providerId="AD" clId="Web-{C169BB3B-B49E-F064-6862-C98E02813A1F}" dt="2020-11-18T09:58:32.764" v="547" actId="20577"/>
          <ac:spMkLst>
            <pc:docMk/>
            <pc:sldMk cId="1145018528" sldId="331"/>
            <ac:spMk id="4" creationId="{00000000-0000-0000-0000-000000000000}"/>
          </ac:spMkLst>
        </pc:spChg>
      </pc:sldChg>
      <pc:sldChg chg="modSp new del">
        <pc:chgData name="Clarke, Jim (STFC,DL,AST)" userId="S::jim.clarke@stfc.ac.uk::cfbc3bf2-f1c3-43b3-bd3d-aaf645717052" providerId="AD" clId="Web-{C169BB3B-B49E-F064-6862-C98E02813A1F}" dt="2020-11-18T10:02:35.578" v="582"/>
        <pc:sldMkLst>
          <pc:docMk/>
          <pc:sldMk cId="569556362" sldId="332"/>
        </pc:sldMkLst>
        <pc:spChg chg="mod">
          <ac:chgData name="Clarke, Jim (STFC,DL,AST)" userId="S::jim.clarke@stfc.ac.uk::cfbc3bf2-f1c3-43b3-bd3d-aaf645717052" providerId="AD" clId="Web-{C169BB3B-B49E-F064-6862-C98E02813A1F}" dt="2020-11-18T10:02:26.953" v="579" actId="20577"/>
          <ac:spMkLst>
            <pc:docMk/>
            <pc:sldMk cId="569556362" sldId="332"/>
            <ac:spMk id="2" creationId="{EE20EB28-9CB5-4F9B-9D75-89F98E53430F}"/>
          </ac:spMkLst>
        </pc:spChg>
      </pc:sldChg>
      <pc:sldChg chg="modSp add ord replId">
        <pc:chgData name="Clarke, Jim (STFC,DL,AST)" userId="S::jim.clarke@stfc.ac.uk::cfbc3bf2-f1c3-43b3-bd3d-aaf645717052" providerId="AD" clId="Web-{C169BB3B-B49E-F064-6862-C98E02813A1F}" dt="2020-11-18T11:43:38.932" v="2165" actId="20577"/>
        <pc:sldMkLst>
          <pc:docMk/>
          <pc:sldMk cId="1603677599" sldId="332"/>
        </pc:sldMkLst>
        <pc:spChg chg="mod">
          <ac:chgData name="Clarke, Jim (STFC,DL,AST)" userId="S::jim.clarke@stfc.ac.uk::cfbc3bf2-f1c3-43b3-bd3d-aaf645717052" providerId="AD" clId="Web-{C169BB3B-B49E-F064-6862-C98E02813A1F}" dt="2020-11-18T10:02:50.609" v="595" actId="20577"/>
          <ac:spMkLst>
            <pc:docMk/>
            <pc:sldMk cId="1603677599" sldId="332"/>
            <ac:spMk id="2" creationId="{67B54F19-1212-9345-95FF-9D2815FD6E96}"/>
          </ac:spMkLst>
        </pc:spChg>
        <pc:spChg chg="mod">
          <ac:chgData name="Clarke, Jim (STFC,DL,AST)" userId="S::jim.clarke@stfc.ac.uk::cfbc3bf2-f1c3-43b3-bd3d-aaf645717052" providerId="AD" clId="Web-{C169BB3B-B49E-F064-6862-C98E02813A1F}" dt="2020-11-18T11:43:38.932" v="2165" actId="20577"/>
          <ac:spMkLst>
            <pc:docMk/>
            <pc:sldMk cId="1603677599" sldId="332"/>
            <ac:spMk id="4" creationId="{00000000-0000-0000-0000-000000000000}"/>
          </ac:spMkLst>
        </pc:spChg>
      </pc:sldChg>
      <pc:sldChg chg="modSp add replId">
        <pc:chgData name="Clarke, Jim (STFC,DL,AST)" userId="S::jim.clarke@stfc.ac.uk::cfbc3bf2-f1c3-43b3-bd3d-aaf645717052" providerId="AD" clId="Web-{C169BB3B-B49E-F064-6862-C98E02813A1F}" dt="2020-11-18T11:44:06.307" v="2210" actId="20577"/>
        <pc:sldMkLst>
          <pc:docMk/>
          <pc:sldMk cId="125197700" sldId="333"/>
        </pc:sldMkLst>
        <pc:spChg chg="mod">
          <ac:chgData name="Clarke, Jim (STFC,DL,AST)" userId="S::jim.clarke@stfc.ac.uk::cfbc3bf2-f1c3-43b3-bd3d-aaf645717052" providerId="AD" clId="Web-{C169BB3B-B49E-F064-6862-C98E02813A1F}" dt="2020-11-18T11:44:06.307" v="2210" actId="20577"/>
          <ac:spMkLst>
            <pc:docMk/>
            <pc:sldMk cId="125197700" sldId="333"/>
            <ac:spMk id="4" creationId="{00000000-0000-0000-0000-000000000000}"/>
          </ac:spMkLst>
        </pc:spChg>
      </pc:sldChg>
      <pc:sldChg chg="addSp delSp modSp new del">
        <pc:chgData name="Clarke, Jim (STFC,DL,AST)" userId="S::jim.clarke@stfc.ac.uk::cfbc3bf2-f1c3-43b3-bd3d-aaf645717052" providerId="AD" clId="Web-{C169BB3B-B49E-F064-6862-C98E02813A1F}" dt="2020-11-18T11:39:21.918" v="2111"/>
        <pc:sldMkLst>
          <pc:docMk/>
          <pc:sldMk cId="1011370587" sldId="334"/>
        </pc:sldMkLst>
        <pc:spChg chg="add del">
          <ac:chgData name="Clarke, Jim (STFC,DL,AST)" userId="S::jim.clarke@stfc.ac.uk::cfbc3bf2-f1c3-43b3-bd3d-aaf645717052" providerId="AD" clId="Web-{C169BB3B-B49E-F064-6862-C98E02813A1F}" dt="2020-11-18T11:39:17.386" v="2110"/>
          <ac:spMkLst>
            <pc:docMk/>
            <pc:sldMk cId="1011370587" sldId="334"/>
            <ac:spMk id="3" creationId="{3C3179D9-46F0-4CFF-8B66-D59A8A3169D8}"/>
          </ac:spMkLst>
        </pc:spChg>
        <pc:picChg chg="add del mod ord">
          <ac:chgData name="Clarke, Jim (STFC,DL,AST)" userId="S::jim.clarke@stfc.ac.uk::cfbc3bf2-f1c3-43b3-bd3d-aaf645717052" providerId="AD" clId="Web-{C169BB3B-B49E-F064-6862-C98E02813A1F}" dt="2020-11-18T11:39:17.386" v="2110"/>
          <ac:picMkLst>
            <pc:docMk/>
            <pc:sldMk cId="1011370587" sldId="334"/>
            <ac:picMk id="4" creationId="{364C2C8F-D2D7-4EAE-AF11-10EBBD1E244C}"/>
          </ac:picMkLst>
        </pc:picChg>
      </pc:sldChg>
    </pc:docChg>
  </pc:docChgLst>
  <pc:docChgLst>
    <pc:chgData name="Clarke, Jim (STFC,DL,AST)" userId="S::jim.clarke@stfc.ac.uk::cfbc3bf2-f1c3-43b3-bd3d-aaf645717052" providerId="AD" clId="Web-{D3E2A0BC-530C-4B7D-0E8E-D0AE5F10A3AD}"/>
    <pc:docChg chg="addSld modSld">
      <pc:chgData name="Clarke, Jim (STFC,DL,AST)" userId="S::jim.clarke@stfc.ac.uk::cfbc3bf2-f1c3-43b3-bd3d-aaf645717052" providerId="AD" clId="Web-{D3E2A0BC-530C-4B7D-0E8E-D0AE5F10A3AD}" dt="2022-11-04T16:27:15.533" v="17" actId="20577"/>
      <pc:docMkLst>
        <pc:docMk/>
      </pc:docMkLst>
      <pc:sldChg chg="addSp delSp modSp">
        <pc:chgData name="Clarke, Jim (STFC,DL,AST)" userId="S::jim.clarke@stfc.ac.uk::cfbc3bf2-f1c3-43b3-bd3d-aaf645717052" providerId="AD" clId="Web-{D3E2A0BC-530C-4B7D-0E8E-D0AE5F10A3AD}" dt="2022-11-04T16:27:15.533" v="17" actId="20577"/>
        <pc:sldMkLst>
          <pc:docMk/>
          <pc:sldMk cId="1479694801" sldId="333"/>
        </pc:sldMkLst>
        <pc:spChg chg="mod">
          <ac:chgData name="Clarke, Jim (STFC,DL,AST)" userId="S::jim.clarke@stfc.ac.uk::cfbc3bf2-f1c3-43b3-bd3d-aaf645717052" providerId="AD" clId="Web-{D3E2A0BC-530C-4B7D-0E8E-D0AE5F10A3AD}" dt="2022-11-04T16:27:15.533" v="17" actId="20577"/>
          <ac:spMkLst>
            <pc:docMk/>
            <pc:sldMk cId="1479694801" sldId="333"/>
            <ac:spMk id="2" creationId="{C9CFB8A8-A50F-94FD-7972-6B8C816772CA}"/>
          </ac:spMkLst>
        </pc:spChg>
        <pc:spChg chg="del">
          <ac:chgData name="Clarke, Jim (STFC,DL,AST)" userId="S::jim.clarke@stfc.ac.uk::cfbc3bf2-f1c3-43b3-bd3d-aaf645717052" providerId="AD" clId="Web-{D3E2A0BC-530C-4B7D-0E8E-D0AE5F10A3AD}" dt="2022-11-04T16:26:47.969" v="16"/>
          <ac:spMkLst>
            <pc:docMk/>
            <pc:sldMk cId="1479694801" sldId="333"/>
            <ac:spMk id="3" creationId="{21783994-860A-3D23-7FDA-F0D779998C8D}"/>
          </ac:spMkLst>
        </pc:spChg>
        <pc:spChg chg="add mod">
          <ac:chgData name="Clarke, Jim (STFC,DL,AST)" userId="S::jim.clarke@stfc.ac.uk::cfbc3bf2-f1c3-43b3-bd3d-aaf645717052" providerId="AD" clId="Web-{D3E2A0BC-530C-4B7D-0E8E-D0AE5F10A3AD}" dt="2022-11-04T16:26:47.969" v="16"/>
          <ac:spMkLst>
            <pc:docMk/>
            <pc:sldMk cId="1479694801" sldId="333"/>
            <ac:spMk id="6" creationId="{B87FA719-4DEB-CFEA-B92B-DFEAAA4B8581}"/>
          </ac:spMkLst>
        </pc:spChg>
        <pc:picChg chg="del">
          <ac:chgData name="Clarke, Jim (STFC,DL,AST)" userId="S::jim.clarke@stfc.ac.uk::cfbc3bf2-f1c3-43b3-bd3d-aaf645717052" providerId="AD" clId="Web-{D3E2A0BC-530C-4B7D-0E8E-D0AE5F10A3AD}" dt="2022-11-04T16:26:43.766" v="15"/>
          <ac:picMkLst>
            <pc:docMk/>
            <pc:sldMk cId="1479694801" sldId="333"/>
            <ac:picMk id="4" creationId="{320F31A8-BD61-E6A0-25C5-1E26A544616E}"/>
          </ac:picMkLst>
        </pc:picChg>
      </pc:sldChg>
      <pc:sldChg chg="add replId">
        <pc:chgData name="Clarke, Jim (STFC,DL,AST)" userId="S::jim.clarke@stfc.ac.uk::cfbc3bf2-f1c3-43b3-bd3d-aaf645717052" providerId="AD" clId="Web-{D3E2A0BC-530C-4B7D-0E8E-D0AE5F10A3AD}" dt="2022-11-04T16:26:27.203" v="0"/>
        <pc:sldMkLst>
          <pc:docMk/>
          <pc:sldMk cId="2194784609" sldId="353"/>
        </pc:sldMkLst>
      </pc:sldChg>
    </pc:docChg>
  </pc:docChgLst>
  <pc:docChgLst>
    <pc:chgData name="Baker, Emily (STFC,DL,AST)" userId="S::emily.baker@stfc.ac.uk::cd63b128-5bbb-4867-bad5-e2b99d3ce767" providerId="AD" clId="Web-{ED5E2980-2F26-3B91-765A-852664DA0B37}"/>
    <pc:docChg chg="addSld modSld">
      <pc:chgData name="Baker, Emily (STFC,DL,AST)" userId="S::emily.baker@stfc.ac.uk::cd63b128-5bbb-4867-bad5-e2b99d3ce767" providerId="AD" clId="Web-{ED5E2980-2F26-3B91-765A-852664DA0B37}" dt="2022-09-13T10:28:55.308" v="264"/>
      <pc:docMkLst>
        <pc:docMk/>
      </pc:docMkLst>
      <pc:sldChg chg="modSp">
        <pc:chgData name="Baker, Emily (STFC,DL,AST)" userId="S::emily.baker@stfc.ac.uk::cd63b128-5bbb-4867-bad5-e2b99d3ce767" providerId="AD" clId="Web-{ED5E2980-2F26-3B91-765A-852664DA0B37}" dt="2022-09-13T10:28:55.308" v="264"/>
        <pc:sldMkLst>
          <pc:docMk/>
          <pc:sldMk cId="1083456502" sldId="350"/>
        </pc:sldMkLst>
        <pc:graphicFrameChg chg="mod modGraphic">
          <ac:chgData name="Baker, Emily (STFC,DL,AST)" userId="S::emily.baker@stfc.ac.uk::cd63b128-5bbb-4867-bad5-e2b99d3ce767" providerId="AD" clId="Web-{ED5E2980-2F26-3B91-765A-852664DA0B37}" dt="2022-09-13T09:52:24.743" v="49"/>
          <ac:graphicFrameMkLst>
            <pc:docMk/>
            <pc:sldMk cId="1083456502" sldId="350"/>
            <ac:graphicFrameMk id="6" creationId="{7F379513-CBF8-4B06-A9D0-8D9226DD2A38}"/>
          </ac:graphicFrameMkLst>
        </pc:graphicFrameChg>
        <pc:graphicFrameChg chg="mod">
          <ac:chgData name="Baker, Emily (STFC,DL,AST)" userId="S::emily.baker@stfc.ac.uk::cd63b128-5bbb-4867-bad5-e2b99d3ce767" providerId="AD" clId="Web-{ED5E2980-2F26-3B91-765A-852664DA0B37}" dt="2022-09-13T09:52:36.868" v="52" actId="1076"/>
          <ac:graphicFrameMkLst>
            <pc:docMk/>
            <pc:sldMk cId="1083456502" sldId="350"/>
            <ac:graphicFrameMk id="8" creationId="{910DFF5E-8304-4E09-BD82-669CF3520255}"/>
          </ac:graphicFrameMkLst>
        </pc:graphicFrameChg>
        <pc:graphicFrameChg chg="mod modGraphic">
          <ac:chgData name="Baker, Emily (STFC,DL,AST)" userId="S::emily.baker@stfc.ac.uk::cd63b128-5bbb-4867-bad5-e2b99d3ce767" providerId="AD" clId="Web-{ED5E2980-2F26-3B91-765A-852664DA0B37}" dt="2022-09-13T10:28:55.308" v="264"/>
          <ac:graphicFrameMkLst>
            <pc:docMk/>
            <pc:sldMk cId="1083456502" sldId="350"/>
            <ac:graphicFrameMk id="9" creationId="{235D1B7A-F5EB-43AE-AA22-A3A6EEAA8BE1}"/>
          </ac:graphicFrameMkLst>
        </pc:graphicFrameChg>
        <pc:graphicFrameChg chg="mod modGraphic">
          <ac:chgData name="Baker, Emily (STFC,DL,AST)" userId="S::emily.baker@stfc.ac.uk::cd63b128-5bbb-4867-bad5-e2b99d3ce767" providerId="AD" clId="Web-{ED5E2980-2F26-3B91-765A-852664DA0B37}" dt="2022-09-13T09:52:36.821" v="51" actId="1076"/>
          <ac:graphicFrameMkLst>
            <pc:docMk/>
            <pc:sldMk cId="1083456502" sldId="350"/>
            <ac:graphicFrameMk id="10" creationId="{0921A467-FD0A-4F3A-A546-30E41EA89581}"/>
          </ac:graphicFrameMkLst>
        </pc:graphicFrameChg>
        <pc:graphicFrameChg chg="mod">
          <ac:chgData name="Baker, Emily (STFC,DL,AST)" userId="S::emily.baker@stfc.ac.uk::cd63b128-5bbb-4867-bad5-e2b99d3ce767" providerId="AD" clId="Web-{ED5E2980-2F26-3B91-765A-852664DA0B37}" dt="2022-09-13T09:00:56.110" v="1" actId="1076"/>
          <ac:graphicFrameMkLst>
            <pc:docMk/>
            <pc:sldMk cId="1083456502" sldId="350"/>
            <ac:graphicFrameMk id="16" creationId="{9C28F110-84AB-AE0D-B595-DD9F5F1042A8}"/>
          </ac:graphicFrameMkLst>
        </pc:graphicFrameChg>
      </pc:sldChg>
      <pc:sldChg chg="addSp delSp modSp new">
        <pc:chgData name="Baker, Emily (STFC,DL,AST)" userId="S::emily.baker@stfc.ac.uk::cd63b128-5bbb-4867-bad5-e2b99d3ce767" providerId="AD" clId="Web-{ED5E2980-2F26-3B91-765A-852664DA0B37}" dt="2022-09-13T10:28:43.401" v="260" actId="1076"/>
        <pc:sldMkLst>
          <pc:docMk/>
          <pc:sldMk cId="652533198" sldId="351"/>
        </pc:sldMkLst>
        <pc:picChg chg="add mod">
          <ac:chgData name="Baker, Emily (STFC,DL,AST)" userId="S::emily.baker@stfc.ac.uk::cd63b128-5bbb-4867-bad5-e2b99d3ce767" providerId="AD" clId="Web-{ED5E2980-2F26-3B91-765A-852664DA0B37}" dt="2022-09-13T10:26:41.320" v="237" actId="1076"/>
          <ac:picMkLst>
            <pc:docMk/>
            <pc:sldMk cId="652533198" sldId="351"/>
            <ac:picMk id="2" creationId="{401C2CC1-BF37-D971-DCCC-461DA35E3F89}"/>
          </ac:picMkLst>
        </pc:picChg>
        <pc:picChg chg="add mod">
          <ac:chgData name="Baker, Emily (STFC,DL,AST)" userId="S::emily.baker@stfc.ac.uk::cd63b128-5bbb-4867-bad5-e2b99d3ce767" providerId="AD" clId="Web-{ED5E2980-2F26-3B91-765A-852664DA0B37}" dt="2022-09-13T10:26:33.789" v="235" actId="1076"/>
          <ac:picMkLst>
            <pc:docMk/>
            <pc:sldMk cId="652533198" sldId="351"/>
            <ac:picMk id="3" creationId="{4E2E4966-8FC8-795D-DA8F-22F6F0C7D8A3}"/>
          </ac:picMkLst>
        </pc:picChg>
        <pc:picChg chg="add del mod">
          <ac:chgData name="Baker, Emily (STFC,DL,AST)" userId="S::emily.baker@stfc.ac.uk::cd63b128-5bbb-4867-bad5-e2b99d3ce767" providerId="AD" clId="Web-{ED5E2980-2F26-3B91-765A-852664DA0B37}" dt="2022-09-13T10:24:45.021" v="190"/>
          <ac:picMkLst>
            <pc:docMk/>
            <pc:sldMk cId="652533198" sldId="351"/>
            <ac:picMk id="4" creationId="{19DD1340-6601-3B04-4975-D464923E1E38}"/>
          </ac:picMkLst>
        </pc:picChg>
        <pc:picChg chg="add del mod">
          <ac:chgData name="Baker, Emily (STFC,DL,AST)" userId="S::emily.baker@stfc.ac.uk::cd63b128-5bbb-4867-bad5-e2b99d3ce767" providerId="AD" clId="Web-{ED5E2980-2F26-3B91-765A-852664DA0B37}" dt="2022-09-13T10:24:45.021" v="189"/>
          <ac:picMkLst>
            <pc:docMk/>
            <pc:sldMk cId="652533198" sldId="351"/>
            <ac:picMk id="5" creationId="{AFFD40B7-DADA-22B7-2399-F45EED2A8AC7}"/>
          </ac:picMkLst>
        </pc:picChg>
        <pc:picChg chg="add del mod">
          <ac:chgData name="Baker, Emily (STFC,DL,AST)" userId="S::emily.baker@stfc.ac.uk::cd63b128-5bbb-4867-bad5-e2b99d3ce767" providerId="AD" clId="Web-{ED5E2980-2F26-3B91-765A-852664DA0B37}" dt="2022-09-13T10:24:45.021" v="188"/>
          <ac:picMkLst>
            <pc:docMk/>
            <pc:sldMk cId="652533198" sldId="351"/>
            <ac:picMk id="6" creationId="{47713285-A9D9-CF3E-0BFD-4D6B487F976B}"/>
          </ac:picMkLst>
        </pc:picChg>
        <pc:picChg chg="add mod">
          <ac:chgData name="Baker, Emily (STFC,DL,AST)" userId="S::emily.baker@stfc.ac.uk::cd63b128-5bbb-4867-bad5-e2b99d3ce767" providerId="AD" clId="Web-{ED5E2980-2F26-3B91-765A-852664DA0B37}" dt="2022-09-13T09:54:47.308" v="74" actId="1076"/>
          <ac:picMkLst>
            <pc:docMk/>
            <pc:sldMk cId="652533198" sldId="351"/>
            <ac:picMk id="7" creationId="{25DD5634-4D6D-0FC3-1969-D48064C8A0A4}"/>
          </ac:picMkLst>
        </pc:picChg>
        <pc:picChg chg="add mod">
          <ac:chgData name="Baker, Emily (STFC,DL,AST)" userId="S::emily.baker@stfc.ac.uk::cd63b128-5bbb-4867-bad5-e2b99d3ce767" providerId="AD" clId="Web-{ED5E2980-2F26-3B91-765A-852664DA0B37}" dt="2022-09-13T09:55:06.340" v="76" actId="1076"/>
          <ac:picMkLst>
            <pc:docMk/>
            <pc:sldMk cId="652533198" sldId="351"/>
            <ac:picMk id="8" creationId="{5693B8F0-5184-D78B-D8E7-91C7127CCC9D}"/>
          </ac:picMkLst>
        </pc:picChg>
        <pc:picChg chg="add mod">
          <ac:chgData name="Baker, Emily (STFC,DL,AST)" userId="S::emily.baker@stfc.ac.uk::cd63b128-5bbb-4867-bad5-e2b99d3ce767" providerId="AD" clId="Web-{ED5E2980-2F26-3B91-765A-852664DA0B37}" dt="2022-09-13T10:24:58.584" v="201" actId="1076"/>
          <ac:picMkLst>
            <pc:docMk/>
            <pc:sldMk cId="652533198" sldId="351"/>
            <ac:picMk id="9" creationId="{8780C1A6-38F1-A5ED-D96E-9AF42EFC591D}"/>
          </ac:picMkLst>
        </pc:picChg>
        <pc:picChg chg="add mod">
          <ac:chgData name="Baker, Emily (STFC,DL,AST)" userId="S::emily.baker@stfc.ac.uk::cd63b128-5bbb-4867-bad5-e2b99d3ce767" providerId="AD" clId="Web-{ED5E2980-2F26-3B91-765A-852664DA0B37}" dt="2022-09-13T10:25:02.256" v="203" actId="1076"/>
          <ac:picMkLst>
            <pc:docMk/>
            <pc:sldMk cId="652533198" sldId="351"/>
            <ac:picMk id="10" creationId="{850693C2-A3F3-4A77-DEDB-8F56F16EAD94}"/>
          </ac:picMkLst>
        </pc:picChg>
        <pc:picChg chg="add mod">
          <ac:chgData name="Baker, Emily (STFC,DL,AST)" userId="S::emily.baker@stfc.ac.uk::cd63b128-5bbb-4867-bad5-e2b99d3ce767" providerId="AD" clId="Web-{ED5E2980-2F26-3B91-765A-852664DA0B37}" dt="2022-09-13T10:26:46.945" v="238" actId="1076"/>
          <ac:picMkLst>
            <pc:docMk/>
            <pc:sldMk cId="652533198" sldId="351"/>
            <ac:picMk id="11" creationId="{550E6096-F6B8-CC28-7A80-F2FA92AA0F25}"/>
          </ac:picMkLst>
        </pc:picChg>
        <pc:picChg chg="add mod">
          <ac:chgData name="Baker, Emily (STFC,DL,AST)" userId="S::emily.baker@stfc.ac.uk::cd63b128-5bbb-4867-bad5-e2b99d3ce767" providerId="AD" clId="Web-{ED5E2980-2F26-3B91-765A-852664DA0B37}" dt="2022-09-13T10:24:54.146" v="199" actId="1076"/>
          <ac:picMkLst>
            <pc:docMk/>
            <pc:sldMk cId="652533198" sldId="351"/>
            <ac:picMk id="12" creationId="{1E74F070-D525-81AA-5115-42EBF7B7D61A}"/>
          </ac:picMkLst>
        </pc:picChg>
        <pc:picChg chg="add mod">
          <ac:chgData name="Baker, Emily (STFC,DL,AST)" userId="S::emily.baker@stfc.ac.uk::cd63b128-5bbb-4867-bad5-e2b99d3ce767" providerId="AD" clId="Web-{ED5E2980-2F26-3B91-765A-852664DA0B37}" dt="2022-09-13T10:28:43.401" v="260" actId="1076"/>
          <ac:picMkLst>
            <pc:docMk/>
            <pc:sldMk cId="652533198" sldId="351"/>
            <ac:picMk id="13" creationId="{4D14FFA0-3992-6E97-C1CA-32FD886B7B56}"/>
          </ac:picMkLst>
        </pc:picChg>
      </pc:sldChg>
      <pc:sldChg chg="addSp delSp modSp new">
        <pc:chgData name="Baker, Emily (STFC,DL,AST)" userId="S::emily.baker@stfc.ac.uk::cd63b128-5bbb-4867-bad5-e2b99d3ce767" providerId="AD" clId="Web-{ED5E2980-2F26-3B91-765A-852664DA0B37}" dt="2022-09-13T10:28:32.135" v="259" actId="1076"/>
        <pc:sldMkLst>
          <pc:docMk/>
          <pc:sldMk cId="4124159968" sldId="352"/>
        </pc:sldMkLst>
        <pc:picChg chg="add del mod">
          <ac:chgData name="Baker, Emily (STFC,DL,AST)" userId="S::emily.baker@stfc.ac.uk::cd63b128-5bbb-4867-bad5-e2b99d3ce767" providerId="AD" clId="Web-{ED5E2980-2F26-3B91-765A-852664DA0B37}" dt="2022-09-13T09:56:31.217" v="85"/>
          <ac:picMkLst>
            <pc:docMk/>
            <pc:sldMk cId="4124159968" sldId="352"/>
            <ac:picMk id="2" creationId="{D92C1D6A-437C-5827-0DA8-696DDEF455EF}"/>
          </ac:picMkLst>
        </pc:picChg>
        <pc:picChg chg="add mod">
          <ac:chgData name="Baker, Emily (STFC,DL,AST)" userId="S::emily.baker@stfc.ac.uk::cd63b128-5bbb-4867-bad5-e2b99d3ce767" providerId="AD" clId="Web-{ED5E2980-2F26-3B91-765A-852664DA0B37}" dt="2022-09-13T10:20:52.062" v="169" actId="14100"/>
          <ac:picMkLst>
            <pc:docMk/>
            <pc:sldMk cId="4124159968" sldId="352"/>
            <ac:picMk id="3" creationId="{B11A004E-0342-3F5C-9803-5EB6F952EACB}"/>
          </ac:picMkLst>
        </pc:picChg>
        <pc:picChg chg="add mod">
          <ac:chgData name="Baker, Emily (STFC,DL,AST)" userId="S::emily.baker@stfc.ac.uk::cd63b128-5bbb-4867-bad5-e2b99d3ce767" providerId="AD" clId="Web-{ED5E2980-2F26-3B91-765A-852664DA0B37}" dt="2022-09-13T10:21:12.828" v="176" actId="1076"/>
          <ac:picMkLst>
            <pc:docMk/>
            <pc:sldMk cId="4124159968" sldId="352"/>
            <ac:picMk id="4" creationId="{3B220794-FDA2-5783-50B5-6FA8FC39BBEF}"/>
          </ac:picMkLst>
        </pc:picChg>
        <pc:picChg chg="add del mod modCrop">
          <ac:chgData name="Baker, Emily (STFC,DL,AST)" userId="S::emily.baker@stfc.ac.uk::cd63b128-5bbb-4867-bad5-e2b99d3ce767" providerId="AD" clId="Web-{ED5E2980-2F26-3B91-765A-852664DA0B37}" dt="2022-09-13T10:21:26.251" v="181"/>
          <ac:picMkLst>
            <pc:docMk/>
            <pc:sldMk cId="4124159968" sldId="352"/>
            <ac:picMk id="5" creationId="{9B88A0BD-A754-B924-0BD4-F2AAB5CC440C}"/>
          </ac:picMkLst>
        </pc:picChg>
        <pc:picChg chg="add del mod">
          <ac:chgData name="Baker, Emily (STFC,DL,AST)" userId="S::emily.baker@stfc.ac.uk::cd63b128-5bbb-4867-bad5-e2b99d3ce767" providerId="AD" clId="Web-{ED5E2980-2F26-3B91-765A-852664DA0B37}" dt="2022-09-13T10:24:49.458" v="197"/>
          <ac:picMkLst>
            <pc:docMk/>
            <pc:sldMk cId="4124159968" sldId="352"/>
            <ac:picMk id="6" creationId="{71405255-0B45-9DCF-16B1-191F5AAD13D9}"/>
          </ac:picMkLst>
        </pc:picChg>
        <pc:picChg chg="add del mod ord">
          <ac:chgData name="Baker, Emily (STFC,DL,AST)" userId="S::emily.baker@stfc.ac.uk::cd63b128-5bbb-4867-bad5-e2b99d3ce767" providerId="AD" clId="Web-{ED5E2980-2F26-3B91-765A-852664DA0B37}" dt="2022-09-13T10:20:49" v="168"/>
          <ac:picMkLst>
            <pc:docMk/>
            <pc:sldMk cId="4124159968" sldId="352"/>
            <ac:picMk id="7" creationId="{EE521DEC-8EBA-BDB5-9C53-0EC6C5C608BB}"/>
          </ac:picMkLst>
        </pc:picChg>
        <pc:picChg chg="add del mod ord modCrop">
          <ac:chgData name="Baker, Emily (STFC,DL,AST)" userId="S::emily.baker@stfc.ac.uk::cd63b128-5bbb-4867-bad5-e2b99d3ce767" providerId="AD" clId="Web-{ED5E2980-2F26-3B91-765A-852664DA0B37}" dt="2022-09-13T10:24:35.427" v="183"/>
          <ac:picMkLst>
            <pc:docMk/>
            <pc:sldMk cId="4124159968" sldId="352"/>
            <ac:picMk id="8" creationId="{DC49552B-C41A-05F5-A66B-0E3B7A1E0EEF}"/>
          </ac:picMkLst>
        </pc:picChg>
        <pc:picChg chg="add del mod modCrop">
          <ac:chgData name="Baker, Emily (STFC,DL,AST)" userId="S::emily.baker@stfc.ac.uk::cd63b128-5bbb-4867-bad5-e2b99d3ce767" providerId="AD" clId="Web-{ED5E2980-2F26-3B91-765A-852664DA0B37}" dt="2022-09-13T10:24:35.427" v="182"/>
          <ac:picMkLst>
            <pc:docMk/>
            <pc:sldMk cId="4124159968" sldId="352"/>
            <ac:picMk id="9" creationId="{042FD24C-8B16-960F-7207-DDF17D6D6676}"/>
          </ac:picMkLst>
        </pc:picChg>
        <pc:picChg chg="add mod modCrop">
          <ac:chgData name="Baker, Emily (STFC,DL,AST)" userId="S::emily.baker@stfc.ac.uk::cd63b128-5bbb-4867-bad5-e2b99d3ce767" providerId="AD" clId="Web-{ED5E2980-2F26-3B91-765A-852664DA0B37}" dt="2022-09-13T10:28:32.135" v="259" actId="1076"/>
          <ac:picMkLst>
            <pc:docMk/>
            <pc:sldMk cId="4124159968" sldId="352"/>
            <ac:picMk id="10" creationId="{D2CD827B-E6BE-F0FD-B572-EB9BDA2451FC}"/>
          </ac:picMkLst>
        </pc:picChg>
        <pc:picChg chg="add mod">
          <ac:chgData name="Baker, Emily (STFC,DL,AST)" userId="S::emily.baker@stfc.ac.uk::cd63b128-5bbb-4867-bad5-e2b99d3ce767" providerId="AD" clId="Web-{ED5E2980-2F26-3B91-765A-852664DA0B37}" dt="2022-09-13T10:28:00.197" v="250" actId="1076"/>
          <ac:picMkLst>
            <pc:docMk/>
            <pc:sldMk cId="4124159968" sldId="352"/>
            <ac:picMk id="11" creationId="{2BEA7D18-4D9C-8E61-DAC2-29CD8532ECB0}"/>
          </ac:picMkLst>
        </pc:picChg>
        <pc:picChg chg="add del mod">
          <ac:chgData name="Baker, Emily (STFC,DL,AST)" userId="S::emily.baker@stfc.ac.uk::cd63b128-5bbb-4867-bad5-e2b99d3ce767" providerId="AD" clId="Web-{ED5E2980-2F26-3B91-765A-852664DA0B37}" dt="2022-09-13T10:26:22.929" v="230"/>
          <ac:picMkLst>
            <pc:docMk/>
            <pc:sldMk cId="4124159968" sldId="352"/>
            <ac:picMk id="12" creationId="{7067BB3C-FD8A-4D28-9522-9FA34D9FF303}"/>
          </ac:picMkLst>
        </pc:picChg>
        <pc:picChg chg="add mod modCrop">
          <ac:chgData name="Baker, Emily (STFC,DL,AST)" userId="S::emily.baker@stfc.ac.uk::cd63b128-5bbb-4867-bad5-e2b99d3ce767" providerId="AD" clId="Web-{ED5E2980-2F26-3B91-765A-852664DA0B37}" dt="2022-09-13T10:27:19.805" v="246" actId="1076"/>
          <ac:picMkLst>
            <pc:docMk/>
            <pc:sldMk cId="4124159968" sldId="352"/>
            <ac:picMk id="13" creationId="{91A911E6-8D66-8655-E57E-5CBC94F1EDA0}"/>
          </ac:picMkLst>
        </pc:picChg>
        <pc:picChg chg="add mod">
          <ac:chgData name="Baker, Emily (STFC,DL,AST)" userId="S::emily.baker@stfc.ac.uk::cd63b128-5bbb-4867-bad5-e2b99d3ce767" providerId="AD" clId="Web-{ED5E2980-2F26-3B91-765A-852664DA0B37}" dt="2022-09-13T10:27:21.259" v="247" actId="1076"/>
          <ac:picMkLst>
            <pc:docMk/>
            <pc:sldMk cId="4124159968" sldId="352"/>
            <ac:picMk id="14" creationId="{B43FDA9A-4487-4C96-5430-06085B05F317}"/>
          </ac:picMkLst>
        </pc:picChg>
        <pc:picChg chg="add mod">
          <ac:chgData name="Baker, Emily (STFC,DL,AST)" userId="S::emily.baker@stfc.ac.uk::cd63b128-5bbb-4867-bad5-e2b99d3ce767" providerId="AD" clId="Web-{ED5E2980-2F26-3B91-765A-852664DA0B37}" dt="2022-09-13T10:27:23.243" v="248" actId="14100"/>
          <ac:picMkLst>
            <pc:docMk/>
            <pc:sldMk cId="4124159968" sldId="352"/>
            <ac:picMk id="15" creationId="{50C22945-BBE3-B503-AF65-023A8C48AE3F}"/>
          </ac:picMkLst>
        </pc:picChg>
      </pc:sldChg>
      <pc:sldChg chg="addSp delSp modSp add replId">
        <pc:chgData name="Baker, Emily (STFC,DL,AST)" userId="S::emily.baker@stfc.ac.uk::cd63b128-5bbb-4867-bad5-e2b99d3ce767" providerId="AD" clId="Web-{ED5E2980-2F26-3B91-765A-852664DA0B37}" dt="2022-09-13T10:20:31.312" v="167" actId="1076"/>
        <pc:sldMkLst>
          <pc:docMk/>
          <pc:sldMk cId="4011133673" sldId="353"/>
        </pc:sldMkLst>
        <pc:spChg chg="mod">
          <ac:chgData name="Baker, Emily (STFC,DL,AST)" userId="S::emily.baker@stfc.ac.uk::cd63b128-5bbb-4867-bad5-e2b99d3ce767" providerId="AD" clId="Web-{ED5E2980-2F26-3B91-765A-852664DA0B37}" dt="2022-09-13T10:20:20.921" v="160" actId="20577"/>
          <ac:spMkLst>
            <pc:docMk/>
            <pc:sldMk cId="4011133673" sldId="353"/>
            <ac:spMk id="2" creationId="{E4195EB9-0469-D0C3-D888-08713B2A2A90}"/>
          </ac:spMkLst>
        </pc:spChg>
        <pc:spChg chg="mod">
          <ac:chgData name="Baker, Emily (STFC,DL,AST)" userId="S::emily.baker@stfc.ac.uk::cd63b128-5bbb-4867-bad5-e2b99d3ce767" providerId="AD" clId="Web-{ED5E2980-2F26-3B91-765A-852664DA0B37}" dt="2022-09-13T10:20:31.312" v="167" actId="1076"/>
          <ac:spMkLst>
            <pc:docMk/>
            <pc:sldMk cId="4011133673" sldId="353"/>
            <ac:spMk id="4" creationId="{2A221FA6-EFF8-CD9B-A4E6-8EF972983BBD}"/>
          </ac:spMkLst>
        </pc:spChg>
        <pc:picChg chg="del">
          <ac:chgData name="Baker, Emily (STFC,DL,AST)" userId="S::emily.baker@stfc.ac.uk::cd63b128-5bbb-4867-bad5-e2b99d3ce767" providerId="AD" clId="Web-{ED5E2980-2F26-3B91-765A-852664DA0B37}" dt="2022-09-13T10:19:43.030" v="146"/>
          <ac:picMkLst>
            <pc:docMk/>
            <pc:sldMk cId="4011133673" sldId="353"/>
            <ac:picMk id="3" creationId="{0221A520-F4F2-FD4A-8367-E962CF4F5909}"/>
          </ac:picMkLst>
        </pc:picChg>
        <pc:picChg chg="add mod">
          <ac:chgData name="Baker, Emily (STFC,DL,AST)" userId="S::emily.baker@stfc.ac.uk::cd63b128-5bbb-4867-bad5-e2b99d3ce767" providerId="AD" clId="Web-{ED5E2980-2F26-3B91-765A-852664DA0B37}" dt="2022-09-13T10:20:05.093" v="151" actId="1076"/>
          <ac:picMkLst>
            <pc:docMk/>
            <pc:sldMk cId="4011133673" sldId="353"/>
            <ac:picMk id="5" creationId="{C41BCD2F-D6AE-A2EE-B126-56AD70636061}"/>
          </ac:picMkLst>
        </pc:picChg>
      </pc:sldChg>
    </pc:docChg>
  </pc:docChgLst>
  <pc:docChgLst>
    <pc:chgData name="Baker, Emily (STFC,DL,AST)" userId="S::emily.baker@stfc.ac.uk::cd63b128-5bbb-4867-bad5-e2b99d3ce767" providerId="AD" clId="Web-{323BA70E-23F5-0B0C-2EBC-CA0DB37D9B3D}"/>
    <pc:docChg chg="addSld delSld modSld">
      <pc:chgData name="Baker, Emily (STFC,DL,AST)" userId="S::emily.baker@stfc.ac.uk::cd63b128-5bbb-4867-bad5-e2b99d3ce767" providerId="AD" clId="Web-{323BA70E-23F5-0B0C-2EBC-CA0DB37D9B3D}" dt="2022-06-08T14:55:26.965" v="89" actId="20577"/>
      <pc:docMkLst>
        <pc:docMk/>
      </pc:docMkLst>
      <pc:sldChg chg="add del replId">
        <pc:chgData name="Baker, Emily (STFC,DL,AST)" userId="S::emily.baker@stfc.ac.uk::cd63b128-5bbb-4867-bad5-e2b99d3ce767" providerId="AD" clId="Web-{323BA70E-23F5-0B0C-2EBC-CA0DB37D9B3D}" dt="2022-06-08T14:37:01.501" v="1"/>
        <pc:sldMkLst>
          <pc:docMk/>
          <pc:sldMk cId="220856463" sldId="324"/>
        </pc:sldMkLst>
      </pc:sldChg>
      <pc:sldChg chg="add del replId">
        <pc:chgData name="Baker, Emily (STFC,DL,AST)" userId="S::emily.baker@stfc.ac.uk::cd63b128-5bbb-4867-bad5-e2b99d3ce767" providerId="AD" clId="Web-{323BA70E-23F5-0B0C-2EBC-CA0DB37D9B3D}" dt="2022-06-08T14:37:22.799" v="4"/>
        <pc:sldMkLst>
          <pc:docMk/>
          <pc:sldMk cId="3165883418" sldId="324"/>
        </pc:sldMkLst>
      </pc:sldChg>
      <pc:sldChg chg="addSp delSp modSp add">
        <pc:chgData name="Baker, Emily (STFC,DL,AST)" userId="S::emily.baker@stfc.ac.uk::cd63b128-5bbb-4867-bad5-e2b99d3ce767" providerId="AD" clId="Web-{323BA70E-23F5-0B0C-2EBC-CA0DB37D9B3D}" dt="2022-06-08T14:55:26.965" v="89" actId="20577"/>
        <pc:sldMkLst>
          <pc:docMk/>
          <pc:sldMk cId="2954483383" sldId="325"/>
        </pc:sldMkLst>
        <pc:spChg chg="mod">
          <ac:chgData name="Baker, Emily (STFC,DL,AST)" userId="S::emily.baker@stfc.ac.uk::cd63b128-5bbb-4867-bad5-e2b99d3ce767" providerId="AD" clId="Web-{323BA70E-23F5-0B0C-2EBC-CA0DB37D9B3D}" dt="2022-06-08T14:37:42.393" v="12" actId="1076"/>
          <ac:spMkLst>
            <pc:docMk/>
            <pc:sldMk cId="2954483383" sldId="325"/>
            <ac:spMk id="2" creationId="{9FD2B5A0-9A7A-5EAC-5027-E9946DF8E5E3}"/>
          </ac:spMkLst>
        </pc:spChg>
        <pc:spChg chg="mod">
          <ac:chgData name="Baker, Emily (STFC,DL,AST)" userId="S::emily.baker@stfc.ac.uk::cd63b128-5bbb-4867-bad5-e2b99d3ce767" providerId="AD" clId="Web-{323BA70E-23F5-0B0C-2EBC-CA0DB37D9B3D}" dt="2022-06-08T14:37:28.330" v="5" actId="20577"/>
          <ac:spMkLst>
            <pc:docMk/>
            <pc:sldMk cId="2954483383" sldId="325"/>
            <ac:spMk id="3" creationId="{8BCC704D-1D94-6DDF-4169-19DCD9412667}"/>
          </ac:spMkLst>
        </pc:spChg>
        <pc:spChg chg="mod">
          <ac:chgData name="Baker, Emily (STFC,DL,AST)" userId="S::emily.baker@stfc.ac.uk::cd63b128-5bbb-4867-bad5-e2b99d3ce767" providerId="AD" clId="Web-{323BA70E-23F5-0B0C-2EBC-CA0DB37D9B3D}" dt="2022-06-08T14:42:26.212" v="82" actId="20577"/>
          <ac:spMkLst>
            <pc:docMk/>
            <pc:sldMk cId="2954483383" sldId="325"/>
            <ac:spMk id="4" creationId="{494E5F47-B21E-1B36-1748-E03382471058}"/>
          </ac:spMkLst>
        </pc:spChg>
        <pc:spChg chg="del">
          <ac:chgData name="Baker, Emily (STFC,DL,AST)" userId="S::emily.baker@stfc.ac.uk::cd63b128-5bbb-4867-bad5-e2b99d3ce767" providerId="AD" clId="Web-{323BA70E-23F5-0B0C-2EBC-CA0DB37D9B3D}" dt="2022-06-08T14:37:38.362" v="11"/>
          <ac:spMkLst>
            <pc:docMk/>
            <pc:sldMk cId="2954483383" sldId="325"/>
            <ac:spMk id="5" creationId="{146C89BE-16FF-1354-3B8A-7DF772A98EC9}"/>
          </ac:spMkLst>
        </pc:spChg>
        <pc:spChg chg="del mod">
          <ac:chgData name="Baker, Emily (STFC,DL,AST)" userId="S::emily.baker@stfc.ac.uk::cd63b128-5bbb-4867-bad5-e2b99d3ce767" providerId="AD" clId="Web-{323BA70E-23F5-0B0C-2EBC-CA0DB37D9B3D}" dt="2022-06-08T14:42:35.666" v="84"/>
          <ac:spMkLst>
            <pc:docMk/>
            <pc:sldMk cId="2954483383" sldId="325"/>
            <ac:spMk id="7" creationId="{F8083468-E747-CC6E-24F5-9B932019579A}"/>
          </ac:spMkLst>
        </pc:spChg>
        <pc:spChg chg="mod">
          <ac:chgData name="Baker, Emily (STFC,DL,AST)" userId="S::emily.baker@stfc.ac.uk::cd63b128-5bbb-4867-bad5-e2b99d3ce767" providerId="AD" clId="Web-{323BA70E-23F5-0B0C-2EBC-CA0DB37D9B3D}" dt="2022-06-08T14:55:26.965" v="89" actId="20577"/>
          <ac:spMkLst>
            <pc:docMk/>
            <pc:sldMk cId="2954483383" sldId="325"/>
            <ac:spMk id="12" creationId="{8FEA68CA-E2CD-5C5E-B076-F10C6BC4E45B}"/>
          </ac:spMkLst>
        </pc:spChg>
        <pc:spChg chg="add mod">
          <ac:chgData name="Baker, Emily (STFC,DL,AST)" userId="S::emily.baker@stfc.ac.uk::cd63b128-5bbb-4867-bad5-e2b99d3ce767" providerId="AD" clId="Web-{323BA70E-23F5-0B0C-2EBC-CA0DB37D9B3D}" dt="2022-06-08T14:42:23.884" v="81" actId="1076"/>
          <ac:spMkLst>
            <pc:docMk/>
            <pc:sldMk cId="2954483383" sldId="325"/>
            <ac:spMk id="15" creationId="{67837613-222F-C7E6-26A9-0C114F3AD514}"/>
          </ac:spMkLst>
        </pc:spChg>
        <pc:graphicFrameChg chg="add del mod">
          <ac:chgData name="Baker, Emily (STFC,DL,AST)" userId="S::emily.baker@stfc.ac.uk::cd63b128-5bbb-4867-bad5-e2b99d3ce767" providerId="AD" clId="Web-{323BA70E-23F5-0B0C-2EBC-CA0DB37D9B3D}" dt="2022-06-08T14:40:43.022" v="17"/>
          <ac:graphicFrameMkLst>
            <pc:docMk/>
            <pc:sldMk cId="2954483383" sldId="325"/>
            <ac:graphicFrameMk id="9" creationId="{A36C5C76-58C1-15B3-47B8-4A3114C910B9}"/>
          </ac:graphicFrameMkLst>
        </pc:graphicFrameChg>
        <pc:graphicFrameChg chg="add del mod">
          <ac:chgData name="Baker, Emily (STFC,DL,AST)" userId="S::emily.baker@stfc.ac.uk::cd63b128-5bbb-4867-bad5-e2b99d3ce767" providerId="AD" clId="Web-{323BA70E-23F5-0B0C-2EBC-CA0DB37D9B3D}" dt="2022-06-08T14:40:48.773" v="19"/>
          <ac:graphicFrameMkLst>
            <pc:docMk/>
            <pc:sldMk cId="2954483383" sldId="325"/>
            <ac:graphicFrameMk id="11" creationId="{C6A59117-1DB8-4CDD-57F4-0C5BE8A89A3E}"/>
          </ac:graphicFrameMkLst>
        </pc:graphicFrameChg>
        <pc:graphicFrameChg chg="add del mod">
          <ac:chgData name="Baker, Emily (STFC,DL,AST)" userId="S::emily.baker@stfc.ac.uk::cd63b128-5bbb-4867-bad5-e2b99d3ce767" providerId="AD" clId="Web-{323BA70E-23F5-0B0C-2EBC-CA0DB37D9B3D}" dt="2022-06-08T14:40:58.991" v="21"/>
          <ac:graphicFrameMkLst>
            <pc:docMk/>
            <pc:sldMk cId="2954483383" sldId="325"/>
            <ac:graphicFrameMk id="14" creationId="{B019CE8C-1DC8-39D5-FFF3-71775665C6A7}"/>
          </ac:graphicFrameMkLst>
        </pc:graphicFrameChg>
      </pc:sldChg>
    </pc:docChg>
  </pc:docChgLst>
  <pc:docChgLst>
    <pc:chgData name="Bradley, Julie (STFC,DL,AST)" userId="S::julie.bradley@stfc.ac.uk::9e1b5e17-edb4-44c4-be76-e4c304aafde4" providerId="AD" clId="Web-{BBB2B9F9-C7E1-4C5F-48F1-7E5C564BE61F}"/>
    <pc:docChg chg="addSld delSld">
      <pc:chgData name="Bradley, Julie (STFC,DL,AST)" userId="S::julie.bradley@stfc.ac.uk::9e1b5e17-edb4-44c4-be76-e4c304aafde4" providerId="AD" clId="Web-{BBB2B9F9-C7E1-4C5F-48F1-7E5C564BE61F}" dt="2022-03-08T11:05:34.535" v="1"/>
      <pc:docMkLst>
        <pc:docMk/>
      </pc:docMkLst>
      <pc:sldChg chg="new del">
        <pc:chgData name="Bradley, Julie (STFC,DL,AST)" userId="S::julie.bradley@stfc.ac.uk::9e1b5e17-edb4-44c4-be76-e4c304aafde4" providerId="AD" clId="Web-{BBB2B9F9-C7E1-4C5F-48F1-7E5C564BE61F}" dt="2022-03-08T11:05:34.535" v="1"/>
        <pc:sldMkLst>
          <pc:docMk/>
          <pc:sldMk cId="2470603291" sldId="371"/>
        </pc:sldMkLst>
      </pc:sldChg>
    </pc:docChg>
  </pc:docChgLst>
  <pc:docChgLst>
    <pc:chgData name="Baker, Emily (STFC,DL,AST)" userId="S::emily.baker@stfc.ac.uk::cd63b128-5bbb-4867-bad5-e2b99d3ce767" providerId="AD" clId="Web-{A76EE48D-85EF-CB95-8DCA-2218830DAE59}"/>
    <pc:docChg chg="addSld delSld">
      <pc:chgData name="Baker, Emily (STFC,DL,AST)" userId="S::emily.baker@stfc.ac.uk::cd63b128-5bbb-4867-bad5-e2b99d3ce767" providerId="AD" clId="Web-{A76EE48D-85EF-CB95-8DCA-2218830DAE59}" dt="2021-03-16T11:48:07.975" v="1"/>
      <pc:docMkLst>
        <pc:docMk/>
      </pc:docMkLst>
      <pc:sldChg chg="add">
        <pc:chgData name="Baker, Emily (STFC,DL,AST)" userId="S::emily.baker@stfc.ac.uk::cd63b128-5bbb-4867-bad5-e2b99d3ce767" providerId="AD" clId="Web-{A76EE48D-85EF-CB95-8DCA-2218830DAE59}" dt="2021-03-16T11:48:07.975" v="1"/>
        <pc:sldMkLst>
          <pc:docMk/>
          <pc:sldMk cId="3332001527" sldId="341"/>
        </pc:sldMkLst>
      </pc:sldChg>
      <pc:sldChg chg="del">
        <pc:chgData name="Baker, Emily (STFC,DL,AST)" userId="S::emily.baker@stfc.ac.uk::cd63b128-5bbb-4867-bad5-e2b99d3ce767" providerId="AD" clId="Web-{A76EE48D-85EF-CB95-8DCA-2218830DAE59}" dt="2021-03-16T11:48:06.756" v="0"/>
        <pc:sldMkLst>
          <pc:docMk/>
          <pc:sldMk cId="3350977420" sldId="341"/>
        </pc:sldMkLst>
      </pc:sldChg>
    </pc:docChg>
  </pc:docChgLst>
  <pc:docChgLst>
    <pc:chgData clId="Web-{953D4FD3-2BEB-147A-869E-A1A7AB23D31E}"/>
    <pc:docChg chg="delSld">
      <pc:chgData name="" userId="" providerId="" clId="Web-{953D4FD3-2BEB-147A-869E-A1A7AB23D31E}" dt="2021-02-03T09:51:17.817" v="0"/>
      <pc:docMkLst>
        <pc:docMk/>
      </pc:docMkLst>
      <pc:sldChg chg="del">
        <pc:chgData name="" userId="" providerId="" clId="Web-{953D4FD3-2BEB-147A-869E-A1A7AB23D31E}" dt="2021-02-03T09:51:17.817" v="0"/>
        <pc:sldMkLst>
          <pc:docMk/>
          <pc:sldMk cId="1634125496" sldId="323"/>
        </pc:sldMkLst>
      </pc:sldChg>
    </pc:docChg>
  </pc:docChgLst>
  <pc:docChgLst>
    <pc:chgData name="Baker, Emily (STFC,DL,AST)" userId="S::emily.baker@stfc.ac.uk::cd63b128-5bbb-4867-bad5-e2b99d3ce767" providerId="AD" clId="Web-{BA34AFB0-4210-D5E8-5D4E-0AA0B06DAD9D}"/>
    <pc:docChg chg="modSld">
      <pc:chgData name="Baker, Emily (STFC,DL,AST)" userId="S::emily.baker@stfc.ac.uk::cd63b128-5bbb-4867-bad5-e2b99d3ce767" providerId="AD" clId="Web-{BA34AFB0-4210-D5E8-5D4E-0AA0B06DAD9D}" dt="2022-07-08T14:40:48.519" v="19" actId="14100"/>
      <pc:docMkLst>
        <pc:docMk/>
      </pc:docMkLst>
      <pc:sldChg chg="modSp">
        <pc:chgData name="Baker, Emily (STFC,DL,AST)" userId="S::emily.baker@stfc.ac.uk::cd63b128-5bbb-4867-bad5-e2b99d3ce767" providerId="AD" clId="Web-{BA34AFB0-4210-D5E8-5D4E-0AA0B06DAD9D}" dt="2022-07-08T14:40:48.519" v="19" actId="14100"/>
        <pc:sldMkLst>
          <pc:docMk/>
          <pc:sldMk cId="369379001" sldId="319"/>
        </pc:sldMkLst>
        <pc:spChg chg="mod">
          <ac:chgData name="Baker, Emily (STFC,DL,AST)" userId="S::emily.baker@stfc.ac.uk::cd63b128-5bbb-4867-bad5-e2b99d3ce767" providerId="AD" clId="Web-{BA34AFB0-4210-D5E8-5D4E-0AA0B06DAD9D}" dt="2022-07-08T14:40:48.519" v="19" actId="14100"/>
          <ac:spMkLst>
            <pc:docMk/>
            <pc:sldMk cId="369379001" sldId="319"/>
            <ac:spMk id="15" creationId="{67837613-222F-C7E6-26A9-0C114F3AD514}"/>
          </ac:spMkLst>
        </pc:spChg>
      </pc:sldChg>
    </pc:docChg>
  </pc:docChgLst>
  <pc:docChgLst>
    <pc:chgData name="Baker, Emily (STFC,DL,AST)" userId="S::emily.baker@stfc.ac.uk::cd63b128-5bbb-4867-bad5-e2b99d3ce767" providerId="AD" clId="Web-{158CED6C-1B6E-0A40-48F0-BB8BE24700DE}"/>
    <pc:docChg chg="addSld modSld addMainMaster modMainMaster">
      <pc:chgData name="Baker, Emily (STFC,DL,AST)" userId="S::emily.baker@stfc.ac.uk::cd63b128-5bbb-4867-bad5-e2b99d3ce767" providerId="AD" clId="Web-{158CED6C-1B6E-0A40-48F0-BB8BE24700DE}" dt="2021-09-13T12:03:01.529" v="5" actId="20577"/>
      <pc:docMkLst>
        <pc:docMk/>
      </pc:docMkLst>
      <pc:sldChg chg="modSp">
        <pc:chgData name="Baker, Emily (STFC,DL,AST)" userId="S::emily.baker@stfc.ac.uk::cd63b128-5bbb-4867-bad5-e2b99d3ce767" providerId="AD" clId="Web-{158CED6C-1B6E-0A40-48F0-BB8BE24700DE}" dt="2021-09-13T12:02:50.935" v="3" actId="1076"/>
        <pc:sldMkLst>
          <pc:docMk/>
          <pc:sldMk cId="425307636" sldId="364"/>
        </pc:sldMkLst>
        <pc:spChg chg="mod">
          <ac:chgData name="Baker, Emily (STFC,DL,AST)" userId="S::emily.baker@stfc.ac.uk::cd63b128-5bbb-4867-bad5-e2b99d3ce767" providerId="AD" clId="Web-{158CED6C-1B6E-0A40-48F0-BB8BE24700DE}" dt="2021-09-13T12:02:50.935" v="3" actId="1076"/>
          <ac:spMkLst>
            <pc:docMk/>
            <pc:sldMk cId="425307636" sldId="364"/>
            <ac:spMk id="6" creationId="{00000000-0000-0000-0000-000000000000}"/>
          </ac:spMkLst>
        </pc:spChg>
      </pc:sldChg>
      <pc:sldChg chg="modSp add">
        <pc:chgData name="Baker, Emily (STFC,DL,AST)" userId="S::emily.baker@stfc.ac.uk::cd63b128-5bbb-4867-bad5-e2b99d3ce767" providerId="AD" clId="Web-{158CED6C-1B6E-0A40-48F0-BB8BE24700DE}" dt="2021-09-13T12:03:01.529" v="5" actId="20577"/>
        <pc:sldMkLst>
          <pc:docMk/>
          <pc:sldMk cId="3226342274" sldId="365"/>
        </pc:sldMkLst>
        <pc:spChg chg="mod">
          <ac:chgData name="Baker, Emily (STFC,DL,AST)" userId="S::emily.baker@stfc.ac.uk::cd63b128-5bbb-4867-bad5-e2b99d3ce767" providerId="AD" clId="Web-{158CED6C-1B6E-0A40-48F0-BB8BE24700DE}" dt="2021-09-13T12:03:01.529" v="5" actId="20577"/>
          <ac:spMkLst>
            <pc:docMk/>
            <pc:sldMk cId="3226342274" sldId="365"/>
            <ac:spMk id="3" creationId="{C8B66DC9-76C9-5140-A7C4-B9B833C488D1}"/>
          </ac:spMkLst>
        </pc:spChg>
      </pc:sldChg>
      <pc:sldMasterChg chg="modSldLayout">
        <pc:chgData name="Baker, Emily (STFC,DL,AST)" userId="S::emily.baker@stfc.ac.uk::cd63b128-5bbb-4867-bad5-e2b99d3ce767" providerId="AD" clId="Web-{158CED6C-1B6E-0A40-48F0-BB8BE24700DE}" dt="2021-09-13T12:02:40.044" v="0"/>
        <pc:sldMasterMkLst>
          <pc:docMk/>
          <pc:sldMasterMk cId="3963992166" sldId="2147483738"/>
        </pc:sldMasterMkLst>
        <pc:sldLayoutChg chg="replId">
          <pc:chgData name="Baker, Emily (STFC,DL,AST)" userId="S::emily.baker@stfc.ac.uk::cd63b128-5bbb-4867-bad5-e2b99d3ce767" providerId="AD" clId="Web-{158CED6C-1B6E-0A40-48F0-BB8BE24700DE}" dt="2021-09-13T12:02:40.044" v="0"/>
          <pc:sldLayoutMkLst>
            <pc:docMk/>
            <pc:sldMasterMk cId="3963992166" sldId="2147483738"/>
            <pc:sldLayoutMk cId="1378427798" sldId="2147483750"/>
          </pc:sldLayoutMkLst>
        </pc:sldLayoutChg>
      </pc:sldMasterChg>
      <pc:sldMasterChg chg="add addSldLayout">
        <pc:chgData name="Baker, Emily (STFC,DL,AST)" userId="S::emily.baker@stfc.ac.uk::cd63b128-5bbb-4867-bad5-e2b99d3ce767" providerId="AD" clId="Web-{158CED6C-1B6E-0A40-48F0-BB8BE24700DE}" dt="2021-09-13T12:02:40.044" v="0"/>
        <pc:sldMasterMkLst>
          <pc:docMk/>
          <pc:sldMasterMk cId="4187440669" sldId="2147483802"/>
        </pc:sldMasterMkLst>
        <pc:sldLayoutChg chg="add">
          <pc:chgData name="Baker, Emily (STFC,DL,AST)" userId="S::emily.baker@stfc.ac.uk::cd63b128-5bbb-4867-bad5-e2b99d3ce767" providerId="AD" clId="Web-{158CED6C-1B6E-0A40-48F0-BB8BE24700DE}" dt="2021-09-13T12:02:40.044" v="0"/>
          <pc:sldLayoutMkLst>
            <pc:docMk/>
            <pc:sldMasterMk cId="4187440669" sldId="2147483802"/>
            <pc:sldLayoutMk cId="3588085549" sldId="2147483790"/>
          </pc:sldLayoutMkLst>
        </pc:sldLayoutChg>
        <pc:sldLayoutChg chg="add">
          <pc:chgData name="Baker, Emily (STFC,DL,AST)" userId="S::emily.baker@stfc.ac.uk::cd63b128-5bbb-4867-bad5-e2b99d3ce767" providerId="AD" clId="Web-{158CED6C-1B6E-0A40-48F0-BB8BE24700DE}" dt="2021-09-13T12:02:40.044" v="0"/>
          <pc:sldLayoutMkLst>
            <pc:docMk/>
            <pc:sldMasterMk cId="4187440669" sldId="2147483802"/>
            <pc:sldLayoutMk cId="3364737385" sldId="2147483803"/>
          </pc:sldLayoutMkLst>
        </pc:sldLayoutChg>
        <pc:sldLayoutChg chg="add">
          <pc:chgData name="Baker, Emily (STFC,DL,AST)" userId="S::emily.baker@stfc.ac.uk::cd63b128-5bbb-4867-bad5-e2b99d3ce767" providerId="AD" clId="Web-{158CED6C-1B6E-0A40-48F0-BB8BE24700DE}" dt="2021-09-13T12:02:40.044" v="0"/>
          <pc:sldLayoutMkLst>
            <pc:docMk/>
            <pc:sldMasterMk cId="4187440669" sldId="2147483802"/>
            <pc:sldLayoutMk cId="2817195421" sldId="2147483804"/>
          </pc:sldLayoutMkLst>
        </pc:sldLayoutChg>
        <pc:sldLayoutChg chg="add">
          <pc:chgData name="Baker, Emily (STFC,DL,AST)" userId="S::emily.baker@stfc.ac.uk::cd63b128-5bbb-4867-bad5-e2b99d3ce767" providerId="AD" clId="Web-{158CED6C-1B6E-0A40-48F0-BB8BE24700DE}" dt="2021-09-13T12:02:40.044" v="0"/>
          <pc:sldLayoutMkLst>
            <pc:docMk/>
            <pc:sldMasterMk cId="4187440669" sldId="2147483802"/>
            <pc:sldLayoutMk cId="4103953872" sldId="2147483805"/>
          </pc:sldLayoutMkLst>
        </pc:sldLayoutChg>
        <pc:sldLayoutChg chg="add">
          <pc:chgData name="Baker, Emily (STFC,DL,AST)" userId="S::emily.baker@stfc.ac.uk::cd63b128-5bbb-4867-bad5-e2b99d3ce767" providerId="AD" clId="Web-{158CED6C-1B6E-0A40-48F0-BB8BE24700DE}" dt="2021-09-13T12:02:40.044" v="0"/>
          <pc:sldLayoutMkLst>
            <pc:docMk/>
            <pc:sldMasterMk cId="4187440669" sldId="2147483802"/>
            <pc:sldLayoutMk cId="3615960607" sldId="2147483806"/>
          </pc:sldLayoutMkLst>
        </pc:sldLayoutChg>
        <pc:sldLayoutChg chg="add">
          <pc:chgData name="Baker, Emily (STFC,DL,AST)" userId="S::emily.baker@stfc.ac.uk::cd63b128-5bbb-4867-bad5-e2b99d3ce767" providerId="AD" clId="Web-{158CED6C-1B6E-0A40-48F0-BB8BE24700DE}" dt="2021-09-13T12:02:40.044" v="0"/>
          <pc:sldLayoutMkLst>
            <pc:docMk/>
            <pc:sldMasterMk cId="4187440669" sldId="2147483802"/>
            <pc:sldLayoutMk cId="208417134" sldId="2147483807"/>
          </pc:sldLayoutMkLst>
        </pc:sldLayoutChg>
        <pc:sldLayoutChg chg="add">
          <pc:chgData name="Baker, Emily (STFC,DL,AST)" userId="S::emily.baker@stfc.ac.uk::cd63b128-5bbb-4867-bad5-e2b99d3ce767" providerId="AD" clId="Web-{158CED6C-1B6E-0A40-48F0-BB8BE24700DE}" dt="2021-09-13T12:02:40.044" v="0"/>
          <pc:sldLayoutMkLst>
            <pc:docMk/>
            <pc:sldMasterMk cId="4187440669" sldId="2147483802"/>
            <pc:sldLayoutMk cId="266118134" sldId="2147483808"/>
          </pc:sldLayoutMkLst>
        </pc:sldLayoutChg>
        <pc:sldLayoutChg chg="add">
          <pc:chgData name="Baker, Emily (STFC,DL,AST)" userId="S::emily.baker@stfc.ac.uk::cd63b128-5bbb-4867-bad5-e2b99d3ce767" providerId="AD" clId="Web-{158CED6C-1B6E-0A40-48F0-BB8BE24700DE}" dt="2021-09-13T12:02:40.044" v="0"/>
          <pc:sldLayoutMkLst>
            <pc:docMk/>
            <pc:sldMasterMk cId="4187440669" sldId="2147483802"/>
            <pc:sldLayoutMk cId="826159504" sldId="2147483809"/>
          </pc:sldLayoutMkLst>
        </pc:sldLayoutChg>
        <pc:sldLayoutChg chg="add">
          <pc:chgData name="Baker, Emily (STFC,DL,AST)" userId="S::emily.baker@stfc.ac.uk::cd63b128-5bbb-4867-bad5-e2b99d3ce767" providerId="AD" clId="Web-{158CED6C-1B6E-0A40-48F0-BB8BE24700DE}" dt="2021-09-13T12:02:40.044" v="0"/>
          <pc:sldLayoutMkLst>
            <pc:docMk/>
            <pc:sldMasterMk cId="4187440669" sldId="2147483802"/>
            <pc:sldLayoutMk cId="1357458014" sldId="2147483810"/>
          </pc:sldLayoutMkLst>
        </pc:sldLayoutChg>
        <pc:sldLayoutChg chg="add">
          <pc:chgData name="Baker, Emily (STFC,DL,AST)" userId="S::emily.baker@stfc.ac.uk::cd63b128-5bbb-4867-bad5-e2b99d3ce767" providerId="AD" clId="Web-{158CED6C-1B6E-0A40-48F0-BB8BE24700DE}" dt="2021-09-13T12:02:40.044" v="0"/>
          <pc:sldLayoutMkLst>
            <pc:docMk/>
            <pc:sldMasterMk cId="4187440669" sldId="2147483802"/>
            <pc:sldLayoutMk cId="2603415958" sldId="2147483811"/>
          </pc:sldLayoutMkLst>
        </pc:sldLayoutChg>
        <pc:sldLayoutChg chg="add">
          <pc:chgData name="Baker, Emily (STFC,DL,AST)" userId="S::emily.baker@stfc.ac.uk::cd63b128-5bbb-4867-bad5-e2b99d3ce767" providerId="AD" clId="Web-{158CED6C-1B6E-0A40-48F0-BB8BE24700DE}" dt="2021-09-13T12:02:40.044" v="0"/>
          <pc:sldLayoutMkLst>
            <pc:docMk/>
            <pc:sldMasterMk cId="4187440669" sldId="2147483802"/>
            <pc:sldLayoutMk cId="1010429183" sldId="2147483812"/>
          </pc:sldLayoutMkLst>
        </pc:sldLayoutChg>
        <pc:sldLayoutChg chg="add">
          <pc:chgData name="Baker, Emily (STFC,DL,AST)" userId="S::emily.baker@stfc.ac.uk::cd63b128-5bbb-4867-bad5-e2b99d3ce767" providerId="AD" clId="Web-{158CED6C-1B6E-0A40-48F0-BB8BE24700DE}" dt="2021-09-13T12:02:40.044" v="0"/>
          <pc:sldLayoutMkLst>
            <pc:docMk/>
            <pc:sldMasterMk cId="4187440669" sldId="2147483802"/>
            <pc:sldLayoutMk cId="4238760655" sldId="2147483813"/>
          </pc:sldLayoutMkLst>
        </pc:sldLayoutChg>
        <pc:sldLayoutChg chg="add">
          <pc:chgData name="Baker, Emily (STFC,DL,AST)" userId="S::emily.baker@stfc.ac.uk::cd63b128-5bbb-4867-bad5-e2b99d3ce767" providerId="AD" clId="Web-{158CED6C-1B6E-0A40-48F0-BB8BE24700DE}" dt="2021-09-13T12:02:40.044" v="0"/>
          <pc:sldLayoutMkLst>
            <pc:docMk/>
            <pc:sldMasterMk cId="4187440669" sldId="2147483802"/>
            <pc:sldLayoutMk cId="3018082446" sldId="2147483849"/>
          </pc:sldLayoutMkLst>
        </pc:sldLayoutChg>
      </pc:sldMasterChg>
      <pc:sldMasterChg chg="modSldLayout">
        <pc:chgData name="Baker, Emily (STFC,DL,AST)" userId="S::emily.baker@stfc.ac.uk::cd63b128-5bbb-4867-bad5-e2b99d3ce767" providerId="AD" clId="Web-{158CED6C-1B6E-0A40-48F0-BB8BE24700DE}" dt="2021-09-13T12:02:40.044" v="0"/>
        <pc:sldMasterMkLst>
          <pc:docMk/>
          <pc:sldMasterMk cId="3329901280" sldId="2147484013"/>
        </pc:sldMasterMkLst>
        <pc:sldLayoutChg chg="replId">
          <pc:chgData name="Baker, Emily (STFC,DL,AST)" userId="S::emily.baker@stfc.ac.uk::cd63b128-5bbb-4867-bad5-e2b99d3ce767" providerId="AD" clId="Web-{158CED6C-1B6E-0A40-48F0-BB8BE24700DE}" dt="2021-09-13T12:02:40.044" v="0"/>
          <pc:sldLayoutMkLst>
            <pc:docMk/>
            <pc:sldMasterMk cId="3329901280" sldId="2147484013"/>
            <pc:sldLayoutMk cId="2313630052" sldId="2147483751"/>
          </pc:sldLayoutMkLst>
        </pc:sldLayoutChg>
        <pc:sldLayoutChg chg="replId">
          <pc:chgData name="Baker, Emily (STFC,DL,AST)" userId="S::emily.baker@stfc.ac.uk::cd63b128-5bbb-4867-bad5-e2b99d3ce767" providerId="AD" clId="Web-{158CED6C-1B6E-0A40-48F0-BB8BE24700DE}" dt="2021-09-13T12:02:40.044" v="0"/>
          <pc:sldLayoutMkLst>
            <pc:docMk/>
            <pc:sldMasterMk cId="3329901280" sldId="2147484013"/>
            <pc:sldLayoutMk cId="3286712300" sldId="2147483752"/>
          </pc:sldLayoutMkLst>
        </pc:sldLayoutChg>
        <pc:sldLayoutChg chg="replId">
          <pc:chgData name="Baker, Emily (STFC,DL,AST)" userId="S::emily.baker@stfc.ac.uk::cd63b128-5bbb-4867-bad5-e2b99d3ce767" providerId="AD" clId="Web-{158CED6C-1B6E-0A40-48F0-BB8BE24700DE}" dt="2021-09-13T12:02:40.044" v="0"/>
          <pc:sldLayoutMkLst>
            <pc:docMk/>
            <pc:sldMasterMk cId="3329901280" sldId="2147484013"/>
            <pc:sldLayoutMk cId="945932249" sldId="2147483753"/>
          </pc:sldLayoutMkLst>
        </pc:sldLayoutChg>
        <pc:sldLayoutChg chg="replId">
          <pc:chgData name="Baker, Emily (STFC,DL,AST)" userId="S::emily.baker@stfc.ac.uk::cd63b128-5bbb-4867-bad5-e2b99d3ce767" providerId="AD" clId="Web-{158CED6C-1B6E-0A40-48F0-BB8BE24700DE}" dt="2021-09-13T12:02:40.044" v="0"/>
          <pc:sldLayoutMkLst>
            <pc:docMk/>
            <pc:sldMasterMk cId="3329901280" sldId="2147484013"/>
            <pc:sldLayoutMk cId="316754184" sldId="2147483754"/>
          </pc:sldLayoutMkLst>
        </pc:sldLayoutChg>
        <pc:sldLayoutChg chg="replId">
          <pc:chgData name="Baker, Emily (STFC,DL,AST)" userId="S::emily.baker@stfc.ac.uk::cd63b128-5bbb-4867-bad5-e2b99d3ce767" providerId="AD" clId="Web-{158CED6C-1B6E-0A40-48F0-BB8BE24700DE}" dt="2021-09-13T12:02:40.044" v="0"/>
          <pc:sldLayoutMkLst>
            <pc:docMk/>
            <pc:sldMasterMk cId="3329901280" sldId="2147484013"/>
            <pc:sldLayoutMk cId="1547794439" sldId="2147483755"/>
          </pc:sldLayoutMkLst>
        </pc:sldLayoutChg>
        <pc:sldLayoutChg chg="replId">
          <pc:chgData name="Baker, Emily (STFC,DL,AST)" userId="S::emily.baker@stfc.ac.uk::cd63b128-5bbb-4867-bad5-e2b99d3ce767" providerId="AD" clId="Web-{158CED6C-1B6E-0A40-48F0-BB8BE24700DE}" dt="2021-09-13T12:02:40.044" v="0"/>
          <pc:sldLayoutMkLst>
            <pc:docMk/>
            <pc:sldMasterMk cId="3329901280" sldId="2147484013"/>
            <pc:sldLayoutMk cId="2365318812" sldId="2147483756"/>
          </pc:sldLayoutMkLst>
        </pc:sldLayoutChg>
        <pc:sldLayoutChg chg="replId">
          <pc:chgData name="Baker, Emily (STFC,DL,AST)" userId="S::emily.baker@stfc.ac.uk::cd63b128-5bbb-4867-bad5-e2b99d3ce767" providerId="AD" clId="Web-{158CED6C-1B6E-0A40-48F0-BB8BE24700DE}" dt="2021-09-13T12:02:40.044" v="0"/>
          <pc:sldLayoutMkLst>
            <pc:docMk/>
            <pc:sldMasterMk cId="3329901280" sldId="2147484013"/>
            <pc:sldLayoutMk cId="3209975286" sldId="2147483757"/>
          </pc:sldLayoutMkLst>
        </pc:sldLayoutChg>
        <pc:sldLayoutChg chg="replId">
          <pc:chgData name="Baker, Emily (STFC,DL,AST)" userId="S::emily.baker@stfc.ac.uk::cd63b128-5bbb-4867-bad5-e2b99d3ce767" providerId="AD" clId="Web-{158CED6C-1B6E-0A40-48F0-BB8BE24700DE}" dt="2021-09-13T12:02:40.044" v="0"/>
          <pc:sldLayoutMkLst>
            <pc:docMk/>
            <pc:sldMasterMk cId="3329901280" sldId="2147484013"/>
            <pc:sldLayoutMk cId="1172096814" sldId="2147483758"/>
          </pc:sldLayoutMkLst>
        </pc:sldLayoutChg>
        <pc:sldLayoutChg chg="replId">
          <pc:chgData name="Baker, Emily (STFC,DL,AST)" userId="S::emily.baker@stfc.ac.uk::cd63b128-5bbb-4867-bad5-e2b99d3ce767" providerId="AD" clId="Web-{158CED6C-1B6E-0A40-48F0-BB8BE24700DE}" dt="2021-09-13T12:02:40.044" v="0"/>
          <pc:sldLayoutMkLst>
            <pc:docMk/>
            <pc:sldMasterMk cId="3329901280" sldId="2147484013"/>
            <pc:sldLayoutMk cId="2961482697" sldId="2147483759"/>
          </pc:sldLayoutMkLst>
        </pc:sldLayoutChg>
        <pc:sldLayoutChg chg="replId">
          <pc:chgData name="Baker, Emily (STFC,DL,AST)" userId="S::emily.baker@stfc.ac.uk::cd63b128-5bbb-4867-bad5-e2b99d3ce767" providerId="AD" clId="Web-{158CED6C-1B6E-0A40-48F0-BB8BE24700DE}" dt="2021-09-13T12:02:40.044" v="0"/>
          <pc:sldLayoutMkLst>
            <pc:docMk/>
            <pc:sldMasterMk cId="3329901280" sldId="2147484013"/>
            <pc:sldLayoutMk cId="2582137540" sldId="2147483760"/>
          </pc:sldLayoutMkLst>
        </pc:sldLayoutChg>
        <pc:sldLayoutChg chg="replId">
          <pc:chgData name="Baker, Emily (STFC,DL,AST)" userId="S::emily.baker@stfc.ac.uk::cd63b128-5bbb-4867-bad5-e2b99d3ce767" providerId="AD" clId="Web-{158CED6C-1B6E-0A40-48F0-BB8BE24700DE}" dt="2021-09-13T12:02:40.044" v="0"/>
          <pc:sldLayoutMkLst>
            <pc:docMk/>
            <pc:sldMasterMk cId="3329901280" sldId="2147484013"/>
            <pc:sldLayoutMk cId="3495988733" sldId="2147483761"/>
          </pc:sldLayoutMkLst>
        </pc:sldLayoutChg>
        <pc:sldLayoutChg chg="replId">
          <pc:chgData name="Baker, Emily (STFC,DL,AST)" userId="S::emily.baker@stfc.ac.uk::cd63b128-5bbb-4867-bad5-e2b99d3ce767" providerId="AD" clId="Web-{158CED6C-1B6E-0A40-48F0-BB8BE24700DE}" dt="2021-09-13T12:02:40.044" v="0"/>
          <pc:sldLayoutMkLst>
            <pc:docMk/>
            <pc:sldMasterMk cId="3329901280" sldId="2147484013"/>
            <pc:sldLayoutMk cId="4133814334" sldId="2147483762"/>
          </pc:sldLayoutMkLst>
        </pc:sldLayoutChg>
      </pc:sldMasterChg>
    </pc:docChg>
  </pc:docChgLst>
  <pc:docChgLst>
    <pc:chgData name="Clarke, Jim (STFC,DL,AST)" userId="S::jim.clarke@stfc.ac.uk::cfbc3bf2-f1c3-43b3-bd3d-aaf645717052" providerId="AD" clId="Web-{4DC1F91D-2450-8E6F-D12F-B37FC37C359F}"/>
    <pc:docChg chg="modSld">
      <pc:chgData name="Clarke, Jim (STFC,DL,AST)" userId="S::jim.clarke@stfc.ac.uk::cfbc3bf2-f1c3-43b3-bd3d-aaf645717052" providerId="AD" clId="Web-{4DC1F91D-2450-8E6F-D12F-B37FC37C359F}" dt="2023-01-09T13:49:54.681" v="51" actId="20577"/>
      <pc:docMkLst>
        <pc:docMk/>
      </pc:docMkLst>
      <pc:sldChg chg="modSp">
        <pc:chgData name="Clarke, Jim (STFC,DL,AST)" userId="S::jim.clarke@stfc.ac.uk::cfbc3bf2-f1c3-43b3-bd3d-aaf645717052" providerId="AD" clId="Web-{4DC1F91D-2450-8E6F-D12F-B37FC37C359F}" dt="2023-01-09T13:43:38.550" v="6" actId="20577"/>
        <pc:sldMkLst>
          <pc:docMk/>
          <pc:sldMk cId="3046401646" sldId="320"/>
        </pc:sldMkLst>
        <pc:spChg chg="mod">
          <ac:chgData name="Clarke, Jim (STFC,DL,AST)" userId="S::jim.clarke@stfc.ac.uk::cfbc3bf2-f1c3-43b3-bd3d-aaf645717052" providerId="AD" clId="Web-{4DC1F91D-2450-8E6F-D12F-B37FC37C359F}" dt="2023-01-09T13:43:38.550" v="6" actId="20577"/>
          <ac:spMkLst>
            <pc:docMk/>
            <pc:sldMk cId="3046401646" sldId="320"/>
            <ac:spMk id="6" creationId="{FA37BE0B-028D-5BA3-58C1-94A04044642D}"/>
          </ac:spMkLst>
        </pc:spChg>
      </pc:sldChg>
      <pc:sldChg chg="modSp">
        <pc:chgData name="Clarke, Jim (STFC,DL,AST)" userId="S::jim.clarke@stfc.ac.uk::cfbc3bf2-f1c3-43b3-bd3d-aaf645717052" providerId="AD" clId="Web-{4DC1F91D-2450-8E6F-D12F-B37FC37C359F}" dt="2023-01-09T09:41:16.189" v="2" actId="20577"/>
        <pc:sldMkLst>
          <pc:docMk/>
          <pc:sldMk cId="959564006" sldId="321"/>
        </pc:sldMkLst>
        <pc:spChg chg="mod">
          <ac:chgData name="Clarke, Jim (STFC,DL,AST)" userId="S::jim.clarke@stfc.ac.uk::cfbc3bf2-f1c3-43b3-bd3d-aaf645717052" providerId="AD" clId="Web-{4DC1F91D-2450-8E6F-D12F-B37FC37C359F}" dt="2023-01-09T09:41:16.189" v="2" actId="20577"/>
          <ac:spMkLst>
            <pc:docMk/>
            <pc:sldMk cId="959564006" sldId="321"/>
            <ac:spMk id="6" creationId="{FA37BE0B-028D-5BA3-58C1-94A04044642D}"/>
          </ac:spMkLst>
        </pc:spChg>
      </pc:sldChg>
      <pc:sldChg chg="modSp">
        <pc:chgData name="Clarke, Jim (STFC,DL,AST)" userId="S::jim.clarke@stfc.ac.uk::cfbc3bf2-f1c3-43b3-bd3d-aaf645717052" providerId="AD" clId="Web-{4DC1F91D-2450-8E6F-D12F-B37FC37C359F}" dt="2023-01-09T13:49:54.681" v="51" actId="20577"/>
        <pc:sldMkLst>
          <pc:docMk/>
          <pc:sldMk cId="2151936836" sldId="324"/>
        </pc:sldMkLst>
        <pc:spChg chg="mod">
          <ac:chgData name="Clarke, Jim (STFC,DL,AST)" userId="S::jim.clarke@stfc.ac.uk::cfbc3bf2-f1c3-43b3-bd3d-aaf645717052" providerId="AD" clId="Web-{4DC1F91D-2450-8E6F-D12F-B37FC37C359F}" dt="2023-01-09T13:49:54.681" v="51" actId="20577"/>
          <ac:spMkLst>
            <pc:docMk/>
            <pc:sldMk cId="2151936836" sldId="324"/>
            <ac:spMk id="6" creationId="{FA37BE0B-028D-5BA3-58C1-94A04044642D}"/>
          </ac:spMkLst>
        </pc:spChg>
      </pc:sldChg>
    </pc:docChg>
  </pc:docChgLst>
  <pc:docChgLst>
    <pc:chgData name="Baker, Emily (STFC,DL,AST)" userId="S::emily.baker@stfc.ac.uk::cd63b128-5bbb-4867-bad5-e2b99d3ce767" providerId="AD" clId="Web-{EC961441-EC87-89D5-D805-9B1CBE3A007C}"/>
    <pc:docChg chg="addSld delSld modSld addMainMaster modMainMaster">
      <pc:chgData name="Baker, Emily (STFC,DL,AST)" userId="S::emily.baker@stfc.ac.uk::cd63b128-5bbb-4867-bad5-e2b99d3ce767" providerId="AD" clId="Web-{EC961441-EC87-89D5-D805-9B1CBE3A007C}" dt="2022-05-10T10:56:54.512" v="40"/>
      <pc:docMkLst>
        <pc:docMk/>
      </pc:docMkLst>
      <pc:sldChg chg="modSp">
        <pc:chgData name="Baker, Emily (STFC,DL,AST)" userId="S::emily.baker@stfc.ac.uk::cd63b128-5bbb-4867-bad5-e2b99d3ce767" providerId="AD" clId="Web-{EC961441-EC87-89D5-D805-9B1CBE3A007C}" dt="2022-05-10T10:55:04.885" v="23" actId="20577"/>
        <pc:sldMkLst>
          <pc:docMk/>
          <pc:sldMk cId="3667547723" sldId="311"/>
        </pc:sldMkLst>
        <pc:spChg chg="mod">
          <ac:chgData name="Baker, Emily (STFC,DL,AST)" userId="S::emily.baker@stfc.ac.uk::cd63b128-5bbb-4867-bad5-e2b99d3ce767" providerId="AD" clId="Web-{EC961441-EC87-89D5-D805-9B1CBE3A007C}" dt="2022-05-10T10:55:04.885" v="23" actId="20577"/>
          <ac:spMkLst>
            <pc:docMk/>
            <pc:sldMk cId="3667547723" sldId="311"/>
            <ac:spMk id="16" creationId="{2422DBB9-7747-7041-8E78-C517CE8075C9}"/>
          </ac:spMkLst>
        </pc:spChg>
      </pc:sldChg>
      <pc:sldChg chg="del">
        <pc:chgData name="Baker, Emily (STFC,DL,AST)" userId="S::emily.baker@stfc.ac.uk::cd63b128-5bbb-4867-bad5-e2b99d3ce767" providerId="AD" clId="Web-{EC961441-EC87-89D5-D805-9B1CBE3A007C}" dt="2022-05-10T10:54:59.089" v="19"/>
        <pc:sldMkLst>
          <pc:docMk/>
          <pc:sldMk cId="1649584647" sldId="312"/>
        </pc:sldMkLst>
      </pc:sldChg>
      <pc:sldChg chg="del">
        <pc:chgData name="Baker, Emily (STFC,DL,AST)" userId="S::emily.baker@stfc.ac.uk::cd63b128-5bbb-4867-bad5-e2b99d3ce767" providerId="AD" clId="Web-{EC961441-EC87-89D5-D805-9B1CBE3A007C}" dt="2022-05-10T10:54:59.901" v="20"/>
        <pc:sldMkLst>
          <pc:docMk/>
          <pc:sldMk cId="1921035546" sldId="319"/>
        </pc:sldMkLst>
      </pc:sldChg>
      <pc:sldChg chg="modSp add">
        <pc:chgData name="Baker, Emily (STFC,DL,AST)" userId="S::emily.baker@stfc.ac.uk::cd63b128-5bbb-4867-bad5-e2b99d3ce767" providerId="AD" clId="Web-{EC961441-EC87-89D5-D805-9B1CBE3A007C}" dt="2022-05-10T10:56:22.011" v="32"/>
        <pc:sldMkLst>
          <pc:docMk/>
          <pc:sldMk cId="2027426783" sldId="325"/>
        </pc:sldMkLst>
        <pc:spChg chg="mod">
          <ac:chgData name="Baker, Emily (STFC,DL,AST)" userId="S::emily.baker@stfc.ac.uk::cd63b128-5bbb-4867-bad5-e2b99d3ce767" providerId="AD" clId="Web-{EC961441-EC87-89D5-D805-9B1CBE3A007C}" dt="2022-05-10T10:56:21.964" v="31"/>
          <ac:spMkLst>
            <pc:docMk/>
            <pc:sldMk cId="2027426783" sldId="325"/>
            <ac:spMk id="2" creationId="{00000000-0000-0000-0000-000000000000}"/>
          </ac:spMkLst>
        </pc:spChg>
        <pc:spChg chg="mod">
          <ac:chgData name="Baker, Emily (STFC,DL,AST)" userId="S::emily.baker@stfc.ac.uk::cd63b128-5bbb-4867-bad5-e2b99d3ce767" providerId="AD" clId="Web-{EC961441-EC87-89D5-D805-9B1CBE3A007C}" dt="2022-05-10T10:56:22.011" v="32"/>
          <ac:spMkLst>
            <pc:docMk/>
            <pc:sldMk cId="2027426783" sldId="325"/>
            <ac:spMk id="3" creationId="{00000000-0000-0000-0000-000000000000}"/>
          </ac:spMkLst>
        </pc:spChg>
      </pc:sldChg>
      <pc:sldChg chg="add">
        <pc:chgData name="Baker, Emily (STFC,DL,AST)" userId="S::emily.baker@stfc.ac.uk::cd63b128-5bbb-4867-bad5-e2b99d3ce767" providerId="AD" clId="Web-{EC961441-EC87-89D5-D805-9B1CBE3A007C}" dt="2022-05-10T10:54:17.775" v="4"/>
        <pc:sldMkLst>
          <pc:docMk/>
          <pc:sldMk cId="3759634837" sldId="326"/>
        </pc:sldMkLst>
      </pc:sldChg>
      <pc:sldChg chg="modSp add">
        <pc:chgData name="Baker, Emily (STFC,DL,AST)" userId="S::emily.baker@stfc.ac.uk::cd63b128-5bbb-4867-bad5-e2b99d3ce767" providerId="AD" clId="Web-{EC961441-EC87-89D5-D805-9B1CBE3A007C}" dt="2022-05-10T10:56:00.824" v="27"/>
        <pc:sldMkLst>
          <pc:docMk/>
          <pc:sldMk cId="394455150" sldId="327"/>
        </pc:sldMkLst>
        <pc:spChg chg="mod">
          <ac:chgData name="Baker, Emily (STFC,DL,AST)" userId="S::emily.baker@stfc.ac.uk::cd63b128-5bbb-4867-bad5-e2b99d3ce767" providerId="AD" clId="Web-{EC961441-EC87-89D5-D805-9B1CBE3A007C}" dt="2022-05-10T10:56:00.761" v="24"/>
          <ac:spMkLst>
            <pc:docMk/>
            <pc:sldMk cId="394455150" sldId="327"/>
            <ac:spMk id="2" creationId="{00000000-0000-0000-0000-000000000000}"/>
          </ac:spMkLst>
        </pc:spChg>
        <pc:spChg chg="mod">
          <ac:chgData name="Baker, Emily (STFC,DL,AST)" userId="S::emily.baker@stfc.ac.uk::cd63b128-5bbb-4867-bad5-e2b99d3ce767" providerId="AD" clId="Web-{EC961441-EC87-89D5-D805-9B1CBE3A007C}" dt="2022-05-10T10:56:00.777" v="25"/>
          <ac:spMkLst>
            <pc:docMk/>
            <pc:sldMk cId="394455150" sldId="327"/>
            <ac:spMk id="3" creationId="{00000000-0000-0000-0000-000000000000}"/>
          </ac:spMkLst>
        </pc:spChg>
        <pc:spChg chg="mod">
          <ac:chgData name="Baker, Emily (STFC,DL,AST)" userId="S::emily.baker@stfc.ac.uk::cd63b128-5bbb-4867-bad5-e2b99d3ce767" providerId="AD" clId="Web-{EC961441-EC87-89D5-D805-9B1CBE3A007C}" dt="2022-05-10T10:56:00.808" v="26"/>
          <ac:spMkLst>
            <pc:docMk/>
            <pc:sldMk cId="394455150" sldId="327"/>
            <ac:spMk id="4" creationId="{00000000-0000-0000-0000-000000000000}"/>
          </ac:spMkLst>
        </pc:spChg>
        <pc:spChg chg="mod">
          <ac:chgData name="Baker, Emily (STFC,DL,AST)" userId="S::emily.baker@stfc.ac.uk::cd63b128-5bbb-4867-bad5-e2b99d3ce767" providerId="AD" clId="Web-{EC961441-EC87-89D5-D805-9B1CBE3A007C}" dt="2022-05-10T10:56:00.824" v="27"/>
          <ac:spMkLst>
            <pc:docMk/>
            <pc:sldMk cId="394455150" sldId="327"/>
            <ac:spMk id="5" creationId="{00000000-0000-0000-0000-000000000000}"/>
          </ac:spMkLst>
        </pc:spChg>
      </pc:sldChg>
      <pc:sldChg chg="modSp add">
        <pc:chgData name="Baker, Emily (STFC,DL,AST)" userId="S::emily.baker@stfc.ac.uk::cd63b128-5bbb-4867-bad5-e2b99d3ce767" providerId="AD" clId="Web-{EC961441-EC87-89D5-D805-9B1CBE3A007C}" dt="2022-05-10T10:56:14.902" v="30"/>
        <pc:sldMkLst>
          <pc:docMk/>
          <pc:sldMk cId="1217544321" sldId="328"/>
        </pc:sldMkLst>
        <pc:spChg chg="mod">
          <ac:chgData name="Baker, Emily (STFC,DL,AST)" userId="S::emily.baker@stfc.ac.uk::cd63b128-5bbb-4867-bad5-e2b99d3ce767" providerId="AD" clId="Web-{EC961441-EC87-89D5-D805-9B1CBE3A007C}" dt="2022-05-10T10:56:14.902" v="30"/>
          <ac:spMkLst>
            <pc:docMk/>
            <pc:sldMk cId="1217544321" sldId="328"/>
            <ac:spMk id="2" creationId="{00000000-0000-0000-0000-000000000000}"/>
          </ac:spMkLst>
        </pc:spChg>
        <pc:spChg chg="mod">
          <ac:chgData name="Baker, Emily (STFC,DL,AST)" userId="S::emily.baker@stfc.ac.uk::cd63b128-5bbb-4867-bad5-e2b99d3ce767" providerId="AD" clId="Web-{EC961441-EC87-89D5-D805-9B1CBE3A007C}" dt="2022-05-10T10:56:14.902" v="29"/>
          <ac:spMkLst>
            <pc:docMk/>
            <pc:sldMk cId="1217544321" sldId="328"/>
            <ac:spMk id="3" creationId="{00000000-0000-0000-0000-000000000000}"/>
          </ac:spMkLst>
        </pc:spChg>
      </pc:sldChg>
      <pc:sldChg chg="add">
        <pc:chgData name="Baker, Emily (STFC,DL,AST)" userId="S::emily.baker@stfc.ac.uk::cd63b128-5bbb-4867-bad5-e2b99d3ce767" providerId="AD" clId="Web-{EC961441-EC87-89D5-D805-9B1CBE3A007C}" dt="2022-05-10T10:54:18.071" v="7"/>
        <pc:sldMkLst>
          <pc:docMk/>
          <pc:sldMk cId="1996806911" sldId="329"/>
        </pc:sldMkLst>
      </pc:sldChg>
      <pc:sldChg chg="add">
        <pc:chgData name="Baker, Emily (STFC,DL,AST)" userId="S::emily.baker@stfc.ac.uk::cd63b128-5bbb-4867-bad5-e2b99d3ce767" providerId="AD" clId="Web-{EC961441-EC87-89D5-D805-9B1CBE3A007C}" dt="2022-05-10T10:54:18.196" v="8"/>
        <pc:sldMkLst>
          <pc:docMk/>
          <pc:sldMk cId="1272082727" sldId="330"/>
        </pc:sldMkLst>
      </pc:sldChg>
      <pc:sldChg chg="add">
        <pc:chgData name="Baker, Emily (STFC,DL,AST)" userId="S::emily.baker@stfc.ac.uk::cd63b128-5bbb-4867-bad5-e2b99d3ce767" providerId="AD" clId="Web-{EC961441-EC87-89D5-D805-9B1CBE3A007C}" dt="2022-05-10T10:54:18.290" v="9"/>
        <pc:sldMkLst>
          <pc:docMk/>
          <pc:sldMk cId="4287771707" sldId="331"/>
        </pc:sldMkLst>
      </pc:sldChg>
      <pc:sldChg chg="modSp add">
        <pc:chgData name="Baker, Emily (STFC,DL,AST)" userId="S::emily.baker@stfc.ac.uk::cd63b128-5bbb-4867-bad5-e2b99d3ce767" providerId="AD" clId="Web-{EC961441-EC87-89D5-D805-9B1CBE3A007C}" dt="2022-05-10T10:54:51.697" v="18"/>
        <pc:sldMkLst>
          <pc:docMk/>
          <pc:sldMk cId="242442185" sldId="332"/>
        </pc:sldMkLst>
        <pc:spChg chg="mod">
          <ac:chgData name="Baker, Emily (STFC,DL,AST)" userId="S::emily.baker@stfc.ac.uk::cd63b128-5bbb-4867-bad5-e2b99d3ce767" providerId="AD" clId="Web-{EC961441-EC87-89D5-D805-9B1CBE3A007C}" dt="2022-05-10T10:54:51.681" v="17"/>
          <ac:spMkLst>
            <pc:docMk/>
            <pc:sldMk cId="242442185" sldId="332"/>
            <ac:spMk id="2" creationId="{00000000-0000-0000-0000-000000000000}"/>
          </ac:spMkLst>
        </pc:spChg>
        <pc:spChg chg="mod">
          <ac:chgData name="Baker, Emily (STFC,DL,AST)" userId="S::emily.baker@stfc.ac.uk::cd63b128-5bbb-4867-bad5-e2b99d3ce767" providerId="AD" clId="Web-{EC961441-EC87-89D5-D805-9B1CBE3A007C}" dt="2022-05-10T10:54:51.697" v="18"/>
          <ac:spMkLst>
            <pc:docMk/>
            <pc:sldMk cId="242442185" sldId="332"/>
            <ac:spMk id="3" creationId="{00000000-0000-0000-0000-000000000000}"/>
          </ac:spMkLst>
        </pc:spChg>
      </pc:sldChg>
      <pc:sldChg chg="modSp add del">
        <pc:chgData name="Baker, Emily (STFC,DL,AST)" userId="S::emily.baker@stfc.ac.uk::cd63b128-5bbb-4867-bad5-e2b99d3ce767" providerId="AD" clId="Web-{EC961441-EC87-89D5-D805-9B1CBE3A007C}" dt="2022-05-10T10:54:40.259" v="15"/>
        <pc:sldMkLst>
          <pc:docMk/>
          <pc:sldMk cId="3056572189" sldId="333"/>
        </pc:sldMkLst>
        <pc:spChg chg="mod">
          <ac:chgData name="Baker, Emily (STFC,DL,AST)" userId="S::emily.baker@stfc.ac.uk::cd63b128-5bbb-4867-bad5-e2b99d3ce767" providerId="AD" clId="Web-{EC961441-EC87-89D5-D805-9B1CBE3A007C}" dt="2022-05-10T10:54:27.259" v="12"/>
          <ac:spMkLst>
            <pc:docMk/>
            <pc:sldMk cId="3056572189" sldId="333"/>
            <ac:spMk id="2" creationId="{00000000-0000-0000-0000-000000000000}"/>
          </ac:spMkLst>
        </pc:spChg>
        <pc:spChg chg="mod">
          <ac:chgData name="Baker, Emily (STFC,DL,AST)" userId="S::emily.baker@stfc.ac.uk::cd63b128-5bbb-4867-bad5-e2b99d3ce767" providerId="AD" clId="Web-{EC961441-EC87-89D5-D805-9B1CBE3A007C}" dt="2022-05-10T10:54:27.275" v="13"/>
          <ac:spMkLst>
            <pc:docMk/>
            <pc:sldMk cId="3056572189" sldId="333"/>
            <ac:spMk id="3" creationId="{00000000-0000-0000-0000-000000000000}"/>
          </ac:spMkLst>
        </pc:spChg>
      </pc:sldChg>
      <pc:sldChg chg="addSp modSp add replId">
        <pc:chgData name="Baker, Emily (STFC,DL,AST)" userId="S::emily.baker@stfc.ac.uk::cd63b128-5bbb-4867-bad5-e2b99d3ce767" providerId="AD" clId="Web-{EC961441-EC87-89D5-D805-9B1CBE3A007C}" dt="2022-05-10T10:56:54.512" v="40"/>
        <pc:sldMkLst>
          <pc:docMk/>
          <pc:sldMk cId="1212675812" sldId="334"/>
        </pc:sldMkLst>
        <pc:spChg chg="add mod">
          <ac:chgData name="Baker, Emily (STFC,DL,AST)" userId="S::emily.baker@stfc.ac.uk::cd63b128-5bbb-4867-bad5-e2b99d3ce767" providerId="AD" clId="Web-{EC961441-EC87-89D5-D805-9B1CBE3A007C}" dt="2022-05-10T10:56:54.512" v="40"/>
          <ac:spMkLst>
            <pc:docMk/>
            <pc:sldMk cId="1212675812" sldId="334"/>
            <ac:spMk id="2" creationId="{041D8C8D-1447-1570-8D89-EB393BBDDB21}"/>
          </ac:spMkLst>
        </pc:spChg>
        <pc:spChg chg="mod">
          <ac:chgData name="Baker, Emily (STFC,DL,AST)" userId="S::emily.baker@stfc.ac.uk::cd63b128-5bbb-4867-bad5-e2b99d3ce767" providerId="AD" clId="Web-{EC961441-EC87-89D5-D805-9B1CBE3A007C}" dt="2022-05-10T10:54:43.431" v="16" actId="20577"/>
          <ac:spMkLst>
            <pc:docMk/>
            <pc:sldMk cId="1212675812" sldId="334"/>
            <ac:spMk id="8" creationId="{A1A39C34-E01A-FD49-8603-2E8AE6BB5606}"/>
          </ac:spMkLst>
        </pc:spChg>
      </pc:sldChg>
      <pc:sldMasterChg chg="add addSldLayout">
        <pc:chgData name="Baker, Emily (STFC,DL,AST)" userId="S::emily.baker@stfc.ac.uk::cd63b128-5bbb-4867-bad5-e2b99d3ce767" providerId="AD" clId="Web-{EC961441-EC87-89D5-D805-9B1CBE3A007C}" dt="2022-05-10T10:54:17.650" v="3"/>
        <pc:sldMasterMkLst>
          <pc:docMk/>
          <pc:sldMasterMk cId="3415384085" sldId="2147483648"/>
        </pc:sldMasterMkLst>
        <pc:sldLayoutChg chg="add">
          <pc:chgData name="Baker, Emily (STFC,DL,AST)" userId="S::emily.baker@stfc.ac.uk::cd63b128-5bbb-4867-bad5-e2b99d3ce767" providerId="AD" clId="Web-{EC961441-EC87-89D5-D805-9B1CBE3A007C}" dt="2022-05-10T10:54:17.650" v="3"/>
          <pc:sldLayoutMkLst>
            <pc:docMk/>
            <pc:sldMasterMk cId="3415384085" sldId="2147483648"/>
            <pc:sldLayoutMk cId="4217635391" sldId="2147483649"/>
          </pc:sldLayoutMkLst>
        </pc:sldLayoutChg>
        <pc:sldLayoutChg chg="add">
          <pc:chgData name="Baker, Emily (STFC,DL,AST)" userId="S::emily.baker@stfc.ac.uk::cd63b128-5bbb-4867-bad5-e2b99d3ce767" providerId="AD" clId="Web-{EC961441-EC87-89D5-D805-9B1CBE3A007C}" dt="2022-05-10T10:54:17.650" v="3"/>
          <pc:sldLayoutMkLst>
            <pc:docMk/>
            <pc:sldMasterMk cId="3415384085" sldId="2147483648"/>
            <pc:sldLayoutMk cId="315212256" sldId="2147483650"/>
          </pc:sldLayoutMkLst>
        </pc:sldLayoutChg>
        <pc:sldLayoutChg chg="add">
          <pc:chgData name="Baker, Emily (STFC,DL,AST)" userId="S::emily.baker@stfc.ac.uk::cd63b128-5bbb-4867-bad5-e2b99d3ce767" providerId="AD" clId="Web-{EC961441-EC87-89D5-D805-9B1CBE3A007C}" dt="2022-05-10T10:54:17.650" v="3"/>
          <pc:sldLayoutMkLst>
            <pc:docMk/>
            <pc:sldMasterMk cId="3415384085" sldId="2147483648"/>
            <pc:sldLayoutMk cId="4013352766" sldId="2147483651"/>
          </pc:sldLayoutMkLst>
        </pc:sldLayoutChg>
        <pc:sldLayoutChg chg="add">
          <pc:chgData name="Baker, Emily (STFC,DL,AST)" userId="S::emily.baker@stfc.ac.uk::cd63b128-5bbb-4867-bad5-e2b99d3ce767" providerId="AD" clId="Web-{EC961441-EC87-89D5-D805-9B1CBE3A007C}" dt="2022-05-10T10:54:17.650" v="3"/>
          <pc:sldLayoutMkLst>
            <pc:docMk/>
            <pc:sldMasterMk cId="3415384085" sldId="2147483648"/>
            <pc:sldLayoutMk cId="3758943725" sldId="2147483652"/>
          </pc:sldLayoutMkLst>
        </pc:sldLayoutChg>
        <pc:sldLayoutChg chg="add">
          <pc:chgData name="Baker, Emily (STFC,DL,AST)" userId="S::emily.baker@stfc.ac.uk::cd63b128-5bbb-4867-bad5-e2b99d3ce767" providerId="AD" clId="Web-{EC961441-EC87-89D5-D805-9B1CBE3A007C}" dt="2022-05-10T10:54:17.650" v="3"/>
          <pc:sldLayoutMkLst>
            <pc:docMk/>
            <pc:sldMasterMk cId="3415384085" sldId="2147483648"/>
            <pc:sldLayoutMk cId="326343070" sldId="2147483653"/>
          </pc:sldLayoutMkLst>
        </pc:sldLayoutChg>
        <pc:sldLayoutChg chg="add">
          <pc:chgData name="Baker, Emily (STFC,DL,AST)" userId="S::emily.baker@stfc.ac.uk::cd63b128-5bbb-4867-bad5-e2b99d3ce767" providerId="AD" clId="Web-{EC961441-EC87-89D5-D805-9B1CBE3A007C}" dt="2022-05-10T10:54:17.650" v="3"/>
          <pc:sldLayoutMkLst>
            <pc:docMk/>
            <pc:sldMasterMk cId="3415384085" sldId="2147483648"/>
            <pc:sldLayoutMk cId="2111048659" sldId="2147483654"/>
          </pc:sldLayoutMkLst>
        </pc:sldLayoutChg>
        <pc:sldLayoutChg chg="add">
          <pc:chgData name="Baker, Emily (STFC,DL,AST)" userId="S::emily.baker@stfc.ac.uk::cd63b128-5bbb-4867-bad5-e2b99d3ce767" providerId="AD" clId="Web-{EC961441-EC87-89D5-D805-9B1CBE3A007C}" dt="2022-05-10T10:54:17.650" v="3"/>
          <pc:sldLayoutMkLst>
            <pc:docMk/>
            <pc:sldMasterMk cId="3415384085" sldId="2147483648"/>
            <pc:sldLayoutMk cId="2533475289" sldId="2147483655"/>
          </pc:sldLayoutMkLst>
        </pc:sldLayoutChg>
        <pc:sldLayoutChg chg="add">
          <pc:chgData name="Baker, Emily (STFC,DL,AST)" userId="S::emily.baker@stfc.ac.uk::cd63b128-5bbb-4867-bad5-e2b99d3ce767" providerId="AD" clId="Web-{EC961441-EC87-89D5-D805-9B1CBE3A007C}" dt="2022-05-10T10:54:17.650" v="3"/>
          <pc:sldLayoutMkLst>
            <pc:docMk/>
            <pc:sldMasterMk cId="3415384085" sldId="2147483648"/>
            <pc:sldLayoutMk cId="1915158414" sldId="2147483656"/>
          </pc:sldLayoutMkLst>
        </pc:sldLayoutChg>
        <pc:sldLayoutChg chg="add">
          <pc:chgData name="Baker, Emily (STFC,DL,AST)" userId="S::emily.baker@stfc.ac.uk::cd63b128-5bbb-4867-bad5-e2b99d3ce767" providerId="AD" clId="Web-{EC961441-EC87-89D5-D805-9B1CBE3A007C}" dt="2022-05-10T10:54:17.650" v="3"/>
          <pc:sldLayoutMkLst>
            <pc:docMk/>
            <pc:sldMasterMk cId="3415384085" sldId="2147483648"/>
            <pc:sldLayoutMk cId="162517041" sldId="2147483657"/>
          </pc:sldLayoutMkLst>
        </pc:sldLayoutChg>
        <pc:sldLayoutChg chg="add">
          <pc:chgData name="Baker, Emily (STFC,DL,AST)" userId="S::emily.baker@stfc.ac.uk::cd63b128-5bbb-4867-bad5-e2b99d3ce767" providerId="AD" clId="Web-{EC961441-EC87-89D5-D805-9B1CBE3A007C}" dt="2022-05-10T10:54:17.650" v="3"/>
          <pc:sldLayoutMkLst>
            <pc:docMk/>
            <pc:sldMasterMk cId="3415384085" sldId="2147483648"/>
            <pc:sldLayoutMk cId="731790023" sldId="2147483658"/>
          </pc:sldLayoutMkLst>
        </pc:sldLayoutChg>
        <pc:sldLayoutChg chg="add">
          <pc:chgData name="Baker, Emily (STFC,DL,AST)" userId="S::emily.baker@stfc.ac.uk::cd63b128-5bbb-4867-bad5-e2b99d3ce767" providerId="AD" clId="Web-{EC961441-EC87-89D5-D805-9B1CBE3A007C}" dt="2022-05-10T10:54:17.650" v="3"/>
          <pc:sldLayoutMkLst>
            <pc:docMk/>
            <pc:sldMasterMk cId="3415384085" sldId="2147483648"/>
            <pc:sldLayoutMk cId="1630904234" sldId="2147483659"/>
          </pc:sldLayoutMkLst>
        </pc:sldLayoutChg>
      </pc:sldMasterChg>
      <pc:sldMasterChg chg="replId modSldLayout">
        <pc:chgData name="Baker, Emily (STFC,DL,AST)" userId="S::emily.baker@stfc.ac.uk::cd63b128-5bbb-4867-bad5-e2b99d3ce767" providerId="AD" clId="Web-{EC961441-EC87-89D5-D805-9B1CBE3A007C}" dt="2022-05-10T10:54:17.650" v="3"/>
        <pc:sldMasterMkLst>
          <pc:docMk/>
          <pc:sldMasterMk cId="3633987577" sldId="2147483892"/>
        </pc:sldMasterMkLst>
        <pc:sldLayoutChg chg="replId">
          <pc:chgData name="Baker, Emily (STFC,DL,AST)" userId="S::emily.baker@stfc.ac.uk::cd63b128-5bbb-4867-bad5-e2b99d3ce767" providerId="AD" clId="Web-{EC961441-EC87-89D5-D805-9B1CBE3A007C}" dt="2022-05-10T10:54:17.650" v="3"/>
          <pc:sldLayoutMkLst>
            <pc:docMk/>
            <pc:sldMasterMk cId="3633987577" sldId="2147483892"/>
            <pc:sldLayoutMk cId="851005085" sldId="2147483893"/>
          </pc:sldLayoutMkLst>
        </pc:sldLayoutChg>
        <pc:sldLayoutChg chg="replId">
          <pc:chgData name="Baker, Emily (STFC,DL,AST)" userId="S::emily.baker@stfc.ac.uk::cd63b128-5bbb-4867-bad5-e2b99d3ce767" providerId="AD" clId="Web-{EC961441-EC87-89D5-D805-9B1CBE3A007C}" dt="2022-05-10T10:54:17.650" v="3"/>
          <pc:sldLayoutMkLst>
            <pc:docMk/>
            <pc:sldMasterMk cId="3633987577" sldId="2147483892"/>
            <pc:sldLayoutMk cId="97165409" sldId="2147483894"/>
          </pc:sldLayoutMkLst>
        </pc:sldLayoutChg>
        <pc:sldLayoutChg chg="replId">
          <pc:chgData name="Baker, Emily (STFC,DL,AST)" userId="S::emily.baker@stfc.ac.uk::cd63b128-5bbb-4867-bad5-e2b99d3ce767" providerId="AD" clId="Web-{EC961441-EC87-89D5-D805-9B1CBE3A007C}" dt="2022-05-10T10:54:17.650" v="3"/>
          <pc:sldLayoutMkLst>
            <pc:docMk/>
            <pc:sldMasterMk cId="3633987577" sldId="2147483892"/>
            <pc:sldLayoutMk cId="1006078959" sldId="2147483895"/>
          </pc:sldLayoutMkLst>
        </pc:sldLayoutChg>
        <pc:sldLayoutChg chg="replId">
          <pc:chgData name="Baker, Emily (STFC,DL,AST)" userId="S::emily.baker@stfc.ac.uk::cd63b128-5bbb-4867-bad5-e2b99d3ce767" providerId="AD" clId="Web-{EC961441-EC87-89D5-D805-9B1CBE3A007C}" dt="2022-05-10T10:54:17.650" v="3"/>
          <pc:sldLayoutMkLst>
            <pc:docMk/>
            <pc:sldMasterMk cId="3633987577" sldId="2147483892"/>
            <pc:sldLayoutMk cId="702128663" sldId="2147483896"/>
          </pc:sldLayoutMkLst>
        </pc:sldLayoutChg>
        <pc:sldLayoutChg chg="replId">
          <pc:chgData name="Baker, Emily (STFC,DL,AST)" userId="S::emily.baker@stfc.ac.uk::cd63b128-5bbb-4867-bad5-e2b99d3ce767" providerId="AD" clId="Web-{EC961441-EC87-89D5-D805-9B1CBE3A007C}" dt="2022-05-10T10:54:17.650" v="3"/>
          <pc:sldLayoutMkLst>
            <pc:docMk/>
            <pc:sldMasterMk cId="3633987577" sldId="2147483892"/>
            <pc:sldLayoutMk cId="143458655" sldId="2147483897"/>
          </pc:sldLayoutMkLst>
        </pc:sldLayoutChg>
        <pc:sldLayoutChg chg="replId">
          <pc:chgData name="Baker, Emily (STFC,DL,AST)" userId="S::emily.baker@stfc.ac.uk::cd63b128-5bbb-4867-bad5-e2b99d3ce767" providerId="AD" clId="Web-{EC961441-EC87-89D5-D805-9B1CBE3A007C}" dt="2022-05-10T10:54:17.650" v="3"/>
          <pc:sldLayoutMkLst>
            <pc:docMk/>
            <pc:sldMasterMk cId="3633987577" sldId="2147483892"/>
            <pc:sldLayoutMk cId="406957643" sldId="2147483898"/>
          </pc:sldLayoutMkLst>
        </pc:sldLayoutChg>
        <pc:sldLayoutChg chg="replId">
          <pc:chgData name="Baker, Emily (STFC,DL,AST)" userId="S::emily.baker@stfc.ac.uk::cd63b128-5bbb-4867-bad5-e2b99d3ce767" providerId="AD" clId="Web-{EC961441-EC87-89D5-D805-9B1CBE3A007C}" dt="2022-05-10T10:54:17.650" v="3"/>
          <pc:sldLayoutMkLst>
            <pc:docMk/>
            <pc:sldMasterMk cId="3633987577" sldId="2147483892"/>
            <pc:sldLayoutMk cId="1440574258" sldId="2147483899"/>
          </pc:sldLayoutMkLst>
        </pc:sldLayoutChg>
        <pc:sldLayoutChg chg="replId">
          <pc:chgData name="Baker, Emily (STFC,DL,AST)" userId="S::emily.baker@stfc.ac.uk::cd63b128-5bbb-4867-bad5-e2b99d3ce767" providerId="AD" clId="Web-{EC961441-EC87-89D5-D805-9B1CBE3A007C}" dt="2022-05-10T10:54:17.650" v="3"/>
          <pc:sldLayoutMkLst>
            <pc:docMk/>
            <pc:sldMasterMk cId="3633987577" sldId="2147483892"/>
            <pc:sldLayoutMk cId="1692801493" sldId="2147483900"/>
          </pc:sldLayoutMkLst>
        </pc:sldLayoutChg>
        <pc:sldLayoutChg chg="replId">
          <pc:chgData name="Baker, Emily (STFC,DL,AST)" userId="S::emily.baker@stfc.ac.uk::cd63b128-5bbb-4867-bad5-e2b99d3ce767" providerId="AD" clId="Web-{EC961441-EC87-89D5-D805-9B1CBE3A007C}" dt="2022-05-10T10:54:17.650" v="3"/>
          <pc:sldLayoutMkLst>
            <pc:docMk/>
            <pc:sldMasterMk cId="3633987577" sldId="2147483892"/>
            <pc:sldLayoutMk cId="2303081907" sldId="2147483901"/>
          </pc:sldLayoutMkLst>
        </pc:sldLayoutChg>
        <pc:sldLayoutChg chg="replId">
          <pc:chgData name="Baker, Emily (STFC,DL,AST)" userId="S::emily.baker@stfc.ac.uk::cd63b128-5bbb-4867-bad5-e2b99d3ce767" providerId="AD" clId="Web-{EC961441-EC87-89D5-D805-9B1CBE3A007C}" dt="2022-05-10T10:54:17.650" v="3"/>
          <pc:sldLayoutMkLst>
            <pc:docMk/>
            <pc:sldMasterMk cId="3633987577" sldId="2147483892"/>
            <pc:sldLayoutMk cId="2715923463" sldId="2147483902"/>
          </pc:sldLayoutMkLst>
        </pc:sldLayoutChg>
        <pc:sldLayoutChg chg="replId">
          <pc:chgData name="Baker, Emily (STFC,DL,AST)" userId="S::emily.baker@stfc.ac.uk::cd63b128-5bbb-4867-bad5-e2b99d3ce767" providerId="AD" clId="Web-{EC961441-EC87-89D5-D805-9B1CBE3A007C}" dt="2022-05-10T10:54:17.650" v="3"/>
          <pc:sldLayoutMkLst>
            <pc:docMk/>
            <pc:sldMasterMk cId="3633987577" sldId="2147483892"/>
            <pc:sldLayoutMk cId="1634296942" sldId="2147483903"/>
          </pc:sldLayoutMkLst>
        </pc:sldLayoutChg>
      </pc:sldMasterChg>
    </pc:docChg>
  </pc:docChgLst>
  <pc:docChgLst>
    <pc:chgData name="Baker, Emily (STFC,DL,AST)" userId="S::emily.baker@stfc.ac.uk::cd63b128-5bbb-4867-bad5-e2b99d3ce767" providerId="AD" clId="Web-{FAE8ED6F-27E9-D815-27D6-9C812FC3F50C}"/>
    <pc:docChg chg="addSld delSld modSld sldOrd">
      <pc:chgData name="Baker, Emily (STFC,DL,AST)" userId="S::emily.baker@stfc.ac.uk::cd63b128-5bbb-4867-bad5-e2b99d3ce767" providerId="AD" clId="Web-{FAE8ED6F-27E9-D815-27D6-9C812FC3F50C}" dt="2022-03-07T13:49:41.612" v="32" actId="1076"/>
      <pc:docMkLst>
        <pc:docMk/>
      </pc:docMkLst>
      <pc:sldChg chg="modSp">
        <pc:chgData name="Baker, Emily (STFC,DL,AST)" userId="S::emily.baker@stfc.ac.uk::cd63b128-5bbb-4867-bad5-e2b99d3ce767" providerId="AD" clId="Web-{FAE8ED6F-27E9-D815-27D6-9C812FC3F50C}" dt="2022-03-07T13:48:47.407" v="4" actId="20577"/>
        <pc:sldMkLst>
          <pc:docMk/>
          <pc:sldMk cId="3667547723" sldId="311"/>
        </pc:sldMkLst>
        <pc:spChg chg="mod">
          <ac:chgData name="Baker, Emily (STFC,DL,AST)" userId="S::emily.baker@stfc.ac.uk::cd63b128-5bbb-4867-bad5-e2b99d3ce767" providerId="AD" clId="Web-{FAE8ED6F-27E9-D815-27D6-9C812FC3F50C}" dt="2022-03-07T13:48:47.407" v="4" actId="20577"/>
          <ac:spMkLst>
            <pc:docMk/>
            <pc:sldMk cId="3667547723" sldId="311"/>
            <ac:spMk id="16" creationId="{2422DBB9-7747-7041-8E78-C517CE8075C9}"/>
          </ac:spMkLst>
        </pc:spChg>
      </pc:sldChg>
      <pc:sldChg chg="new del">
        <pc:chgData name="Baker, Emily (STFC,DL,AST)" userId="S::emily.baker@stfc.ac.uk::cd63b128-5bbb-4867-bad5-e2b99d3ce767" providerId="AD" clId="Web-{FAE8ED6F-27E9-D815-27D6-9C812FC3F50C}" dt="2022-03-07T13:48:52.782" v="6"/>
        <pc:sldMkLst>
          <pc:docMk/>
          <pc:sldMk cId="2342228055" sldId="313"/>
        </pc:sldMkLst>
      </pc:sldChg>
      <pc:sldChg chg="addSp modSp new ord">
        <pc:chgData name="Baker, Emily (STFC,DL,AST)" userId="S::emily.baker@stfc.ac.uk::cd63b128-5bbb-4867-bad5-e2b99d3ce767" providerId="AD" clId="Web-{FAE8ED6F-27E9-D815-27D6-9C812FC3F50C}" dt="2022-03-07T13:49:41.612" v="32" actId="1076"/>
        <pc:sldMkLst>
          <pc:docMk/>
          <pc:sldMk cId="2566159516" sldId="313"/>
        </pc:sldMkLst>
        <pc:spChg chg="add mod">
          <ac:chgData name="Baker, Emily (STFC,DL,AST)" userId="S::emily.baker@stfc.ac.uk::cd63b128-5bbb-4867-bad5-e2b99d3ce767" providerId="AD" clId="Web-{FAE8ED6F-27E9-D815-27D6-9C812FC3F50C}" dt="2022-03-07T13:49:13.346" v="18" actId="20577"/>
          <ac:spMkLst>
            <pc:docMk/>
            <pc:sldMk cId="2566159516" sldId="313"/>
            <ac:spMk id="3" creationId="{914DC482-620C-4E3D-BDD2-7E01A7BBECFF}"/>
          </ac:spMkLst>
        </pc:spChg>
        <pc:spChg chg="add mod">
          <ac:chgData name="Baker, Emily (STFC,DL,AST)" userId="S::emily.baker@stfc.ac.uk::cd63b128-5bbb-4867-bad5-e2b99d3ce767" providerId="AD" clId="Web-{FAE8ED6F-27E9-D815-27D6-9C812FC3F50C}" dt="2022-03-07T13:49:41.612" v="32" actId="1076"/>
          <ac:spMkLst>
            <pc:docMk/>
            <pc:sldMk cId="2566159516" sldId="313"/>
            <ac:spMk id="4" creationId="{36202DD9-16AF-4D6E-9E05-99AC64DE1B26}"/>
          </ac:spMkLst>
        </pc:spChg>
      </pc:sldChg>
    </pc:docChg>
  </pc:docChgLst>
  <pc:docChgLst>
    <pc:chgData name="Baker, Emily (STFC,DL,AST)" userId="S::emily.baker@stfc.ac.uk::cd63b128-5bbb-4867-bad5-e2b99d3ce767" providerId="AD" clId="Web-{2882399A-880C-4C99-B45F-1EBF4E1512EB}"/>
    <pc:docChg chg="modSld">
      <pc:chgData name="Baker, Emily (STFC,DL,AST)" userId="S::emily.baker@stfc.ac.uk::cd63b128-5bbb-4867-bad5-e2b99d3ce767" providerId="AD" clId="Web-{2882399A-880C-4C99-B45F-1EBF4E1512EB}" dt="2022-12-09T09:41:58.146" v="2" actId="1076"/>
      <pc:docMkLst>
        <pc:docMk/>
      </pc:docMkLst>
      <pc:sldChg chg="modSp">
        <pc:chgData name="Baker, Emily (STFC,DL,AST)" userId="S::emily.baker@stfc.ac.uk::cd63b128-5bbb-4867-bad5-e2b99d3ce767" providerId="AD" clId="Web-{2882399A-880C-4C99-B45F-1EBF4E1512EB}" dt="2022-12-09T09:41:58.146" v="2" actId="1076"/>
        <pc:sldMkLst>
          <pc:docMk/>
          <pc:sldMk cId="4047266758" sldId="333"/>
        </pc:sldMkLst>
        <pc:spChg chg="mod">
          <ac:chgData name="Baker, Emily (STFC,DL,AST)" userId="S::emily.baker@stfc.ac.uk::cd63b128-5bbb-4867-bad5-e2b99d3ce767" providerId="AD" clId="Web-{2882399A-880C-4C99-B45F-1EBF4E1512EB}" dt="2022-12-09T09:41:58.146" v="2" actId="1076"/>
          <ac:spMkLst>
            <pc:docMk/>
            <pc:sldMk cId="4047266758" sldId="333"/>
            <ac:spMk id="4" creationId="{39D2C254-CD3A-0189-A160-0D269BD4A76E}"/>
          </ac:spMkLst>
        </pc:spChg>
      </pc:sldChg>
    </pc:docChg>
  </pc:docChgLst>
  <pc:docChgLst>
    <pc:chgData name="Baker, Emily (STFC,DL,AST)" userId="S::emily.baker@stfc.ac.uk::cd63b128-5bbb-4867-bad5-e2b99d3ce767" providerId="AD" clId="Web-{FD30B73F-8599-E031-E55D-5ED09838A69F}"/>
    <pc:docChg chg="addSld modSld">
      <pc:chgData name="Baker, Emily (STFC,DL,AST)" userId="S::emily.baker@stfc.ac.uk::cd63b128-5bbb-4867-bad5-e2b99d3ce767" providerId="AD" clId="Web-{FD30B73F-8599-E031-E55D-5ED09838A69F}" dt="2020-11-18T09:11:27.238" v="85" actId="1076"/>
      <pc:docMkLst>
        <pc:docMk/>
      </pc:docMkLst>
      <pc:sldChg chg="modSp">
        <pc:chgData name="Baker, Emily (STFC,DL,AST)" userId="S::emily.baker@stfc.ac.uk::cd63b128-5bbb-4867-bad5-e2b99d3ce767" providerId="AD" clId="Web-{FD30B73F-8599-E031-E55D-5ED09838A69F}" dt="2020-11-18T09:11:27.238" v="85" actId="1076"/>
        <pc:sldMkLst>
          <pc:docMk/>
          <pc:sldMk cId="65874379" sldId="325"/>
        </pc:sldMkLst>
        <pc:spChg chg="mod">
          <ac:chgData name="Baker, Emily (STFC,DL,AST)" userId="S::emily.baker@stfc.ac.uk::cd63b128-5bbb-4867-bad5-e2b99d3ce767" providerId="AD" clId="Web-{FD30B73F-8599-E031-E55D-5ED09838A69F}" dt="2020-11-18T09:11:27.238" v="85" actId="1076"/>
          <ac:spMkLst>
            <pc:docMk/>
            <pc:sldMk cId="65874379" sldId="325"/>
            <ac:spMk id="7" creationId="{00000000-0000-0000-0000-000000000000}"/>
          </ac:spMkLst>
        </pc:spChg>
      </pc:sldChg>
      <pc:sldChg chg="addSp modSp new">
        <pc:chgData name="Baker, Emily (STFC,DL,AST)" userId="S::emily.baker@stfc.ac.uk::cd63b128-5bbb-4867-bad5-e2b99d3ce767" providerId="AD" clId="Web-{FD30B73F-8599-E031-E55D-5ED09838A69F}" dt="2020-11-18T09:05:29.450" v="84" actId="1076"/>
        <pc:sldMkLst>
          <pc:docMk/>
          <pc:sldMk cId="1810060762" sldId="330"/>
        </pc:sldMkLst>
        <pc:spChg chg="add mod">
          <ac:chgData name="Baker, Emily (STFC,DL,AST)" userId="S::emily.baker@stfc.ac.uk::cd63b128-5bbb-4867-bad5-e2b99d3ce767" providerId="AD" clId="Web-{FD30B73F-8599-E031-E55D-5ED09838A69F}" dt="2020-11-18T09:01:06.997" v="29" actId="20577"/>
          <ac:spMkLst>
            <pc:docMk/>
            <pc:sldMk cId="1810060762" sldId="330"/>
            <ac:spMk id="4" creationId="{E1617797-C926-4DD9-8E52-3D364E3AD0EA}"/>
          </ac:spMkLst>
        </pc:spChg>
        <pc:spChg chg="add mod">
          <ac:chgData name="Baker, Emily (STFC,DL,AST)" userId="S::emily.baker@stfc.ac.uk::cd63b128-5bbb-4867-bad5-e2b99d3ce767" providerId="AD" clId="Web-{FD30B73F-8599-E031-E55D-5ED09838A69F}" dt="2020-11-18T09:05:29.450" v="84" actId="1076"/>
          <ac:spMkLst>
            <pc:docMk/>
            <pc:sldMk cId="1810060762" sldId="330"/>
            <ac:spMk id="5" creationId="{0BEEAF6D-4A6C-4C9A-ACDA-99076591F820}"/>
          </ac:spMkLst>
        </pc:spChg>
        <pc:spChg chg="add mod">
          <ac:chgData name="Baker, Emily (STFC,DL,AST)" userId="S::emily.baker@stfc.ac.uk::cd63b128-5bbb-4867-bad5-e2b99d3ce767" providerId="AD" clId="Web-{FD30B73F-8599-E031-E55D-5ED09838A69F}" dt="2020-11-18T09:04:59.605" v="72" actId="20577"/>
          <ac:spMkLst>
            <pc:docMk/>
            <pc:sldMk cId="1810060762" sldId="330"/>
            <ac:spMk id="6" creationId="{46BC7FE1-24AF-4AC9-BBE2-4DE920ADEFD8}"/>
          </ac:spMkLst>
        </pc:spChg>
        <pc:picChg chg="add mod">
          <ac:chgData name="Baker, Emily (STFC,DL,AST)" userId="S::emily.baker@stfc.ac.uk::cd63b128-5bbb-4867-bad5-e2b99d3ce767" providerId="AD" clId="Web-{FD30B73F-8599-E031-E55D-5ED09838A69F}" dt="2020-11-18T09:03:39.225" v="43" actId="14100"/>
          <ac:picMkLst>
            <pc:docMk/>
            <pc:sldMk cId="1810060762" sldId="330"/>
            <ac:picMk id="2" creationId="{C4EF7F77-0035-42B3-A948-AB6399C57AE9}"/>
          </ac:picMkLst>
        </pc:picChg>
      </pc:sldChg>
    </pc:docChg>
  </pc:docChgLst>
  <pc:docChgLst>
    <pc:chgData name="Clarke, Jim (STFC,DL,AST)" userId="S::jim.clarke@stfc.ac.uk::cfbc3bf2-f1c3-43b3-bd3d-aaf645717052" providerId="AD" clId="Web-{99AFFE0D-7262-589F-54B7-9E7A5594881A}"/>
    <pc:docChg chg="modSld">
      <pc:chgData name="Clarke, Jim (STFC,DL,AST)" userId="S::jim.clarke@stfc.ac.uk::cfbc3bf2-f1c3-43b3-bd3d-aaf645717052" providerId="AD" clId="Web-{99AFFE0D-7262-589F-54B7-9E7A5594881A}" dt="2021-06-08T10:35:18.183" v="195" actId="20577"/>
      <pc:docMkLst>
        <pc:docMk/>
      </pc:docMkLst>
      <pc:sldChg chg="modSp">
        <pc:chgData name="Clarke, Jim (STFC,DL,AST)" userId="S::jim.clarke@stfc.ac.uk::cfbc3bf2-f1c3-43b3-bd3d-aaf645717052" providerId="AD" clId="Web-{99AFFE0D-7262-589F-54B7-9E7A5594881A}" dt="2021-06-08T10:35:18.183" v="195" actId="20577"/>
        <pc:sldMkLst>
          <pc:docMk/>
          <pc:sldMk cId="2275445223" sldId="348"/>
        </pc:sldMkLst>
        <pc:spChg chg="mod">
          <ac:chgData name="Clarke, Jim (STFC,DL,AST)" userId="S::jim.clarke@stfc.ac.uk::cfbc3bf2-f1c3-43b3-bd3d-aaf645717052" providerId="AD" clId="Web-{99AFFE0D-7262-589F-54B7-9E7A5594881A}" dt="2021-06-08T10:34:03.619" v="177" actId="20577"/>
          <ac:spMkLst>
            <pc:docMk/>
            <pc:sldMk cId="2275445223" sldId="348"/>
            <ac:spMk id="9" creationId="{DE67786B-8CF6-7140-A9BE-F2F0A0F1F7F0}"/>
          </ac:spMkLst>
        </pc:spChg>
        <pc:spChg chg="mod">
          <ac:chgData name="Clarke, Jim (STFC,DL,AST)" userId="S::jim.clarke@stfc.ac.uk::cfbc3bf2-f1c3-43b3-bd3d-aaf645717052" providerId="AD" clId="Web-{99AFFE0D-7262-589F-54B7-9E7A5594881A}" dt="2021-06-08T10:35:18.183" v="195" actId="20577"/>
          <ac:spMkLst>
            <pc:docMk/>
            <pc:sldMk cId="2275445223" sldId="348"/>
            <ac:spMk id="11" creationId="{00000000-0000-0000-0000-000000000000}"/>
          </ac:spMkLst>
        </pc:spChg>
      </pc:sldChg>
      <pc:sldChg chg="modSp">
        <pc:chgData name="Clarke, Jim (STFC,DL,AST)" userId="S::jim.clarke@stfc.ac.uk::cfbc3bf2-f1c3-43b3-bd3d-aaf645717052" providerId="AD" clId="Web-{99AFFE0D-7262-589F-54B7-9E7A5594881A}" dt="2021-06-08T10:28:48.409" v="4" actId="20577"/>
        <pc:sldMkLst>
          <pc:docMk/>
          <pc:sldMk cId="3341507098" sldId="351"/>
        </pc:sldMkLst>
        <pc:spChg chg="mod">
          <ac:chgData name="Clarke, Jim (STFC,DL,AST)" userId="S::jim.clarke@stfc.ac.uk::cfbc3bf2-f1c3-43b3-bd3d-aaf645717052" providerId="AD" clId="Web-{99AFFE0D-7262-589F-54B7-9E7A5594881A}" dt="2021-06-08T10:28:48.409" v="4" actId="20577"/>
          <ac:spMkLst>
            <pc:docMk/>
            <pc:sldMk cId="3341507098" sldId="351"/>
            <ac:spMk id="11" creationId="{00000000-0000-0000-0000-000000000000}"/>
          </ac:spMkLst>
        </pc:spChg>
      </pc:sldChg>
    </pc:docChg>
  </pc:docChgLst>
  <pc:docChgLst>
    <pc:chgData name="Baker, Emily (STFC,DL,AST)" userId="S::emily.baker@stfc.ac.uk::cd63b128-5bbb-4867-bad5-e2b99d3ce767" providerId="AD" clId="Web-{7B6A7C92-EAD1-3B79-609E-B00816B1363E}"/>
    <pc:docChg chg="addSld modSld addMainMaster modMainMaster">
      <pc:chgData name="Baker, Emily (STFC,DL,AST)" userId="S::emily.baker@stfc.ac.uk::cd63b128-5bbb-4867-bad5-e2b99d3ce767" providerId="AD" clId="Web-{7B6A7C92-EAD1-3B79-609E-B00816B1363E}" dt="2021-03-16T11:43:23.151" v="17" actId="1076"/>
      <pc:docMkLst>
        <pc:docMk/>
      </pc:docMkLst>
      <pc:sldChg chg="modSp">
        <pc:chgData name="Baker, Emily (STFC,DL,AST)" userId="S::emily.baker@stfc.ac.uk::cd63b128-5bbb-4867-bad5-e2b99d3ce767" providerId="AD" clId="Web-{7B6A7C92-EAD1-3B79-609E-B00816B1363E}" dt="2021-03-16T11:42:30.009" v="2" actId="20577"/>
        <pc:sldMkLst>
          <pc:docMk/>
          <pc:sldMk cId="3091611516" sldId="339"/>
        </pc:sldMkLst>
        <pc:spChg chg="mod">
          <ac:chgData name="Baker, Emily (STFC,DL,AST)" userId="S::emily.baker@stfc.ac.uk::cd63b128-5bbb-4867-bad5-e2b99d3ce767" providerId="AD" clId="Web-{7B6A7C92-EAD1-3B79-609E-B00816B1363E}" dt="2021-03-16T11:42:30.009" v="2" actId="20577"/>
          <ac:spMkLst>
            <pc:docMk/>
            <pc:sldMk cId="3091611516" sldId="339"/>
            <ac:spMk id="11" creationId="{00000000-0000-0000-0000-000000000000}"/>
          </ac:spMkLst>
        </pc:spChg>
      </pc:sldChg>
      <pc:sldChg chg="modSp add">
        <pc:chgData name="Baker, Emily (STFC,DL,AST)" userId="S::emily.baker@stfc.ac.uk::cd63b128-5bbb-4867-bad5-e2b99d3ce767" providerId="AD" clId="Web-{7B6A7C92-EAD1-3B79-609E-B00816B1363E}" dt="2021-03-16T11:43:23.151" v="17" actId="1076"/>
        <pc:sldMkLst>
          <pc:docMk/>
          <pc:sldMk cId="2312414222" sldId="340"/>
        </pc:sldMkLst>
        <pc:spChg chg="mod">
          <ac:chgData name="Baker, Emily (STFC,DL,AST)" userId="S::emily.baker@stfc.ac.uk::cd63b128-5bbb-4867-bad5-e2b99d3ce767" providerId="AD" clId="Web-{7B6A7C92-EAD1-3B79-609E-B00816B1363E}" dt="2021-03-16T11:42:49.056" v="5" actId="1076"/>
          <ac:spMkLst>
            <pc:docMk/>
            <pc:sldMk cId="2312414222" sldId="340"/>
            <ac:spMk id="2" creationId="{00000000-0000-0000-0000-000000000000}"/>
          </ac:spMkLst>
        </pc:spChg>
        <pc:spChg chg="mod">
          <ac:chgData name="Baker, Emily (STFC,DL,AST)" userId="S::emily.baker@stfc.ac.uk::cd63b128-5bbb-4867-bad5-e2b99d3ce767" providerId="AD" clId="Web-{7B6A7C92-EAD1-3B79-609E-B00816B1363E}" dt="2021-03-16T11:43:23.151" v="17" actId="1076"/>
          <ac:spMkLst>
            <pc:docMk/>
            <pc:sldMk cId="2312414222" sldId="340"/>
            <ac:spMk id="12" creationId="{00000000-0000-0000-0000-000000000000}"/>
          </ac:spMkLst>
        </pc:spChg>
      </pc:sldChg>
      <pc:sldMasterChg chg="add addSldLayout">
        <pc:chgData name="Baker, Emily (STFC,DL,AST)" userId="S::emily.baker@stfc.ac.uk::cd63b128-5bbb-4867-bad5-e2b99d3ce767" providerId="AD" clId="Web-{7B6A7C92-EAD1-3B79-609E-B00816B1363E}" dt="2021-03-16T11:42:37.775" v="3"/>
        <pc:sldMasterMkLst>
          <pc:docMk/>
          <pc:sldMasterMk cId="3963992166" sldId="2147483701"/>
        </pc:sldMasterMkLst>
        <pc:sldLayoutChg chg="add">
          <pc:chgData name="Baker, Emily (STFC,DL,AST)" userId="S::emily.baker@stfc.ac.uk::cd63b128-5bbb-4867-bad5-e2b99d3ce767" providerId="AD" clId="Web-{7B6A7C92-EAD1-3B79-609E-B00816B1363E}" dt="2021-03-16T11:42:37.775" v="3"/>
          <pc:sldLayoutMkLst>
            <pc:docMk/>
            <pc:sldMasterMk cId="3963992166" sldId="2147483701"/>
            <pc:sldLayoutMk cId="1378427798" sldId="2147483660"/>
          </pc:sldLayoutMkLst>
        </pc:sldLayoutChg>
        <pc:sldLayoutChg chg="add">
          <pc:chgData name="Baker, Emily (STFC,DL,AST)" userId="S::emily.baker@stfc.ac.uk::cd63b128-5bbb-4867-bad5-e2b99d3ce767" providerId="AD" clId="Web-{7B6A7C92-EAD1-3B79-609E-B00816B1363E}" dt="2021-03-16T11:42:37.775" v="3"/>
          <pc:sldLayoutMkLst>
            <pc:docMk/>
            <pc:sldMasterMk cId="3963992166" sldId="2147483701"/>
            <pc:sldLayoutMk cId="2208534630" sldId="2147483702"/>
          </pc:sldLayoutMkLst>
        </pc:sldLayoutChg>
        <pc:sldLayoutChg chg="add">
          <pc:chgData name="Baker, Emily (STFC,DL,AST)" userId="S::emily.baker@stfc.ac.uk::cd63b128-5bbb-4867-bad5-e2b99d3ce767" providerId="AD" clId="Web-{7B6A7C92-EAD1-3B79-609E-B00816B1363E}" dt="2021-03-16T11:42:37.775" v="3"/>
          <pc:sldLayoutMkLst>
            <pc:docMk/>
            <pc:sldMasterMk cId="3963992166" sldId="2147483701"/>
            <pc:sldLayoutMk cId="1541356849" sldId="2147483703"/>
          </pc:sldLayoutMkLst>
        </pc:sldLayoutChg>
        <pc:sldLayoutChg chg="add">
          <pc:chgData name="Baker, Emily (STFC,DL,AST)" userId="S::emily.baker@stfc.ac.uk::cd63b128-5bbb-4867-bad5-e2b99d3ce767" providerId="AD" clId="Web-{7B6A7C92-EAD1-3B79-609E-B00816B1363E}" dt="2021-03-16T11:42:37.775" v="3"/>
          <pc:sldLayoutMkLst>
            <pc:docMk/>
            <pc:sldMasterMk cId="3963992166" sldId="2147483701"/>
            <pc:sldLayoutMk cId="2251684574" sldId="2147483704"/>
          </pc:sldLayoutMkLst>
        </pc:sldLayoutChg>
        <pc:sldLayoutChg chg="add">
          <pc:chgData name="Baker, Emily (STFC,DL,AST)" userId="S::emily.baker@stfc.ac.uk::cd63b128-5bbb-4867-bad5-e2b99d3ce767" providerId="AD" clId="Web-{7B6A7C92-EAD1-3B79-609E-B00816B1363E}" dt="2021-03-16T11:42:37.775" v="3"/>
          <pc:sldLayoutMkLst>
            <pc:docMk/>
            <pc:sldMasterMk cId="3963992166" sldId="2147483701"/>
            <pc:sldLayoutMk cId="3992503238" sldId="2147483705"/>
          </pc:sldLayoutMkLst>
        </pc:sldLayoutChg>
        <pc:sldLayoutChg chg="add">
          <pc:chgData name="Baker, Emily (STFC,DL,AST)" userId="S::emily.baker@stfc.ac.uk::cd63b128-5bbb-4867-bad5-e2b99d3ce767" providerId="AD" clId="Web-{7B6A7C92-EAD1-3B79-609E-B00816B1363E}" dt="2021-03-16T11:42:37.775" v="3"/>
          <pc:sldLayoutMkLst>
            <pc:docMk/>
            <pc:sldMasterMk cId="3963992166" sldId="2147483701"/>
            <pc:sldLayoutMk cId="2956065494" sldId="2147483706"/>
          </pc:sldLayoutMkLst>
        </pc:sldLayoutChg>
        <pc:sldLayoutChg chg="add">
          <pc:chgData name="Baker, Emily (STFC,DL,AST)" userId="S::emily.baker@stfc.ac.uk::cd63b128-5bbb-4867-bad5-e2b99d3ce767" providerId="AD" clId="Web-{7B6A7C92-EAD1-3B79-609E-B00816B1363E}" dt="2021-03-16T11:42:37.775" v="3"/>
          <pc:sldLayoutMkLst>
            <pc:docMk/>
            <pc:sldMasterMk cId="3963992166" sldId="2147483701"/>
            <pc:sldLayoutMk cId="3652534112" sldId="2147483707"/>
          </pc:sldLayoutMkLst>
        </pc:sldLayoutChg>
        <pc:sldLayoutChg chg="add">
          <pc:chgData name="Baker, Emily (STFC,DL,AST)" userId="S::emily.baker@stfc.ac.uk::cd63b128-5bbb-4867-bad5-e2b99d3ce767" providerId="AD" clId="Web-{7B6A7C92-EAD1-3B79-609E-B00816B1363E}" dt="2021-03-16T11:42:37.775" v="3"/>
          <pc:sldLayoutMkLst>
            <pc:docMk/>
            <pc:sldMasterMk cId="3963992166" sldId="2147483701"/>
            <pc:sldLayoutMk cId="554829949" sldId="2147483708"/>
          </pc:sldLayoutMkLst>
        </pc:sldLayoutChg>
        <pc:sldLayoutChg chg="add">
          <pc:chgData name="Baker, Emily (STFC,DL,AST)" userId="S::emily.baker@stfc.ac.uk::cd63b128-5bbb-4867-bad5-e2b99d3ce767" providerId="AD" clId="Web-{7B6A7C92-EAD1-3B79-609E-B00816B1363E}" dt="2021-03-16T11:42:37.775" v="3"/>
          <pc:sldLayoutMkLst>
            <pc:docMk/>
            <pc:sldMasterMk cId="3963992166" sldId="2147483701"/>
            <pc:sldLayoutMk cId="754249386" sldId="2147483709"/>
          </pc:sldLayoutMkLst>
        </pc:sldLayoutChg>
        <pc:sldLayoutChg chg="add">
          <pc:chgData name="Baker, Emily (STFC,DL,AST)" userId="S::emily.baker@stfc.ac.uk::cd63b128-5bbb-4867-bad5-e2b99d3ce767" providerId="AD" clId="Web-{7B6A7C92-EAD1-3B79-609E-B00816B1363E}" dt="2021-03-16T11:42:37.775" v="3"/>
          <pc:sldLayoutMkLst>
            <pc:docMk/>
            <pc:sldMasterMk cId="3963992166" sldId="2147483701"/>
            <pc:sldLayoutMk cId="3530628647" sldId="2147483710"/>
          </pc:sldLayoutMkLst>
        </pc:sldLayoutChg>
        <pc:sldLayoutChg chg="add">
          <pc:chgData name="Baker, Emily (STFC,DL,AST)" userId="S::emily.baker@stfc.ac.uk::cd63b128-5bbb-4867-bad5-e2b99d3ce767" providerId="AD" clId="Web-{7B6A7C92-EAD1-3B79-609E-B00816B1363E}" dt="2021-03-16T11:42:37.775" v="3"/>
          <pc:sldLayoutMkLst>
            <pc:docMk/>
            <pc:sldMasterMk cId="3963992166" sldId="2147483701"/>
            <pc:sldLayoutMk cId="1571751828" sldId="2147483711"/>
          </pc:sldLayoutMkLst>
        </pc:sldLayoutChg>
        <pc:sldLayoutChg chg="add">
          <pc:chgData name="Baker, Emily (STFC,DL,AST)" userId="S::emily.baker@stfc.ac.uk::cd63b128-5bbb-4867-bad5-e2b99d3ce767" providerId="AD" clId="Web-{7B6A7C92-EAD1-3B79-609E-B00816B1363E}" dt="2021-03-16T11:42:37.775" v="3"/>
          <pc:sldLayoutMkLst>
            <pc:docMk/>
            <pc:sldMasterMk cId="3963992166" sldId="2147483701"/>
            <pc:sldLayoutMk cId="2119444964" sldId="2147483712"/>
          </pc:sldLayoutMkLst>
        </pc:sldLayoutChg>
      </pc:sldMasterChg>
      <pc:sldMasterChg chg="replId">
        <pc:chgData name="Baker, Emily (STFC,DL,AST)" userId="S::emily.baker@stfc.ac.uk::cd63b128-5bbb-4867-bad5-e2b99d3ce767" providerId="AD" clId="Web-{7B6A7C92-EAD1-3B79-609E-B00816B1363E}" dt="2021-03-16T11:42:37.775" v="3"/>
        <pc:sldMasterMkLst>
          <pc:docMk/>
          <pc:sldMasterMk cId="3329901280" sldId="2147484013"/>
        </pc:sldMasterMkLst>
      </pc:sldMasterChg>
    </pc:docChg>
  </pc:docChgLst>
  <pc:docChgLst>
    <pc:chgData name="Baker, Emily (STFC,DL,AST)" userId="S::emily.baker@stfc.ac.uk::cd63b128-5bbb-4867-bad5-e2b99d3ce767" providerId="AD" clId="Web-{7D563185-4B3F-1149-30D0-DB4F44B6BB36}"/>
    <pc:docChg chg="delSld modSld">
      <pc:chgData name="Baker, Emily (STFC,DL,AST)" userId="S::emily.baker@stfc.ac.uk::cd63b128-5bbb-4867-bad5-e2b99d3ce767" providerId="AD" clId="Web-{7D563185-4B3F-1149-30D0-DB4F44B6BB36}" dt="2022-10-31T15:19:05.976" v="42"/>
      <pc:docMkLst>
        <pc:docMk/>
      </pc:docMkLst>
      <pc:sldChg chg="modSp">
        <pc:chgData name="Baker, Emily (STFC,DL,AST)" userId="S::emily.baker@stfc.ac.uk::cd63b128-5bbb-4867-bad5-e2b99d3ce767" providerId="AD" clId="Web-{7D563185-4B3F-1149-30D0-DB4F44B6BB36}" dt="2022-10-31T15:18:57.741" v="12" actId="20577"/>
        <pc:sldMkLst>
          <pc:docMk/>
          <pc:sldMk cId="3224382533" sldId="257"/>
        </pc:sldMkLst>
        <pc:spChg chg="mod">
          <ac:chgData name="Baker, Emily (STFC,DL,AST)" userId="S::emily.baker@stfc.ac.uk::cd63b128-5bbb-4867-bad5-e2b99d3ce767" providerId="AD" clId="Web-{7D563185-4B3F-1149-30D0-DB4F44B6BB36}" dt="2022-10-31T15:18:57.741" v="12" actId="20577"/>
          <ac:spMkLst>
            <pc:docMk/>
            <pc:sldMk cId="3224382533" sldId="257"/>
            <ac:spMk id="12" creationId="{00000000-0000-0000-0000-000000000000}"/>
          </ac:spMkLst>
        </pc:spChg>
      </pc:sldChg>
      <pc:sldChg chg="modSp">
        <pc:chgData name="Baker, Emily (STFC,DL,AST)" userId="S::emily.baker@stfc.ac.uk::cd63b128-5bbb-4867-bad5-e2b99d3ce767" providerId="AD" clId="Web-{7D563185-4B3F-1149-30D0-DB4F44B6BB36}" dt="2022-10-31T15:19:02.148" v="14" actId="20577"/>
        <pc:sldMkLst>
          <pc:docMk/>
          <pc:sldMk cId="3667547723" sldId="311"/>
        </pc:sldMkLst>
        <pc:spChg chg="mod">
          <ac:chgData name="Baker, Emily (STFC,DL,AST)" userId="S::emily.baker@stfc.ac.uk::cd63b128-5bbb-4867-bad5-e2b99d3ce767" providerId="AD" clId="Web-{7D563185-4B3F-1149-30D0-DB4F44B6BB36}" dt="2022-10-31T15:19:02.148" v="14" actId="20577"/>
          <ac:spMkLst>
            <pc:docMk/>
            <pc:sldMk cId="3667547723" sldId="311"/>
            <ac:spMk id="16" creationId="{2422DBB9-7747-7041-8E78-C517CE8075C9}"/>
          </ac:spMkLst>
        </pc:spChg>
      </pc:sldChg>
      <pc:sldChg chg="del">
        <pc:chgData name="Baker, Emily (STFC,DL,AST)" userId="S::emily.baker@stfc.ac.uk::cd63b128-5bbb-4867-bad5-e2b99d3ce767" providerId="AD" clId="Web-{7D563185-4B3F-1149-30D0-DB4F44B6BB36}" dt="2022-10-31T15:19:05.976" v="42"/>
        <pc:sldMkLst>
          <pc:docMk/>
          <pc:sldMk cId="2796238656" sldId="333"/>
        </pc:sldMkLst>
      </pc:sldChg>
      <pc:sldChg chg="del">
        <pc:chgData name="Baker, Emily (STFC,DL,AST)" userId="S::emily.baker@stfc.ac.uk::cd63b128-5bbb-4867-bad5-e2b99d3ce767" providerId="AD" clId="Web-{7D563185-4B3F-1149-30D0-DB4F44B6BB36}" dt="2022-10-31T15:19:05.960" v="31"/>
        <pc:sldMkLst>
          <pc:docMk/>
          <pc:sldMk cId="1728832231" sldId="334"/>
        </pc:sldMkLst>
      </pc:sldChg>
      <pc:sldChg chg="del">
        <pc:chgData name="Baker, Emily (STFC,DL,AST)" userId="S::emily.baker@stfc.ac.uk::cd63b128-5bbb-4867-bad5-e2b99d3ce767" providerId="AD" clId="Web-{7D563185-4B3F-1149-30D0-DB4F44B6BB36}" dt="2022-10-31T15:19:05.945" v="30"/>
        <pc:sldMkLst>
          <pc:docMk/>
          <pc:sldMk cId="3821330142" sldId="335"/>
        </pc:sldMkLst>
      </pc:sldChg>
      <pc:sldChg chg="del">
        <pc:chgData name="Baker, Emily (STFC,DL,AST)" userId="S::emily.baker@stfc.ac.uk::cd63b128-5bbb-4867-bad5-e2b99d3ce767" providerId="AD" clId="Web-{7D563185-4B3F-1149-30D0-DB4F44B6BB36}" dt="2022-10-31T15:19:05.960" v="38"/>
        <pc:sldMkLst>
          <pc:docMk/>
          <pc:sldMk cId="3142438240" sldId="336"/>
        </pc:sldMkLst>
      </pc:sldChg>
      <pc:sldChg chg="del">
        <pc:chgData name="Baker, Emily (STFC,DL,AST)" userId="S::emily.baker@stfc.ac.uk::cd63b128-5bbb-4867-bad5-e2b99d3ce767" providerId="AD" clId="Web-{7D563185-4B3F-1149-30D0-DB4F44B6BB36}" dt="2022-10-31T15:19:05.960" v="37"/>
        <pc:sldMkLst>
          <pc:docMk/>
          <pc:sldMk cId="2873194912" sldId="337"/>
        </pc:sldMkLst>
      </pc:sldChg>
      <pc:sldChg chg="del">
        <pc:chgData name="Baker, Emily (STFC,DL,AST)" userId="S::emily.baker@stfc.ac.uk::cd63b128-5bbb-4867-bad5-e2b99d3ce767" providerId="AD" clId="Web-{7D563185-4B3F-1149-30D0-DB4F44B6BB36}" dt="2022-10-31T15:19:05.960" v="36"/>
        <pc:sldMkLst>
          <pc:docMk/>
          <pc:sldMk cId="3987243347" sldId="338"/>
        </pc:sldMkLst>
      </pc:sldChg>
      <pc:sldChg chg="del">
        <pc:chgData name="Baker, Emily (STFC,DL,AST)" userId="S::emily.baker@stfc.ac.uk::cd63b128-5bbb-4867-bad5-e2b99d3ce767" providerId="AD" clId="Web-{7D563185-4B3F-1149-30D0-DB4F44B6BB36}" dt="2022-10-31T15:19:05.960" v="35"/>
        <pc:sldMkLst>
          <pc:docMk/>
          <pc:sldMk cId="254673928" sldId="339"/>
        </pc:sldMkLst>
      </pc:sldChg>
      <pc:sldChg chg="del">
        <pc:chgData name="Baker, Emily (STFC,DL,AST)" userId="S::emily.baker@stfc.ac.uk::cd63b128-5bbb-4867-bad5-e2b99d3ce767" providerId="AD" clId="Web-{7D563185-4B3F-1149-30D0-DB4F44B6BB36}" dt="2022-10-31T15:19:05.960" v="34"/>
        <pc:sldMkLst>
          <pc:docMk/>
          <pc:sldMk cId="1937946077" sldId="340"/>
        </pc:sldMkLst>
      </pc:sldChg>
      <pc:sldChg chg="del">
        <pc:chgData name="Baker, Emily (STFC,DL,AST)" userId="S::emily.baker@stfc.ac.uk::cd63b128-5bbb-4867-bad5-e2b99d3ce767" providerId="AD" clId="Web-{7D563185-4B3F-1149-30D0-DB4F44B6BB36}" dt="2022-10-31T15:19:05.960" v="33"/>
        <pc:sldMkLst>
          <pc:docMk/>
          <pc:sldMk cId="853887499" sldId="341"/>
        </pc:sldMkLst>
      </pc:sldChg>
      <pc:sldChg chg="del">
        <pc:chgData name="Baker, Emily (STFC,DL,AST)" userId="S::emily.baker@stfc.ac.uk::cd63b128-5bbb-4867-bad5-e2b99d3ce767" providerId="AD" clId="Web-{7D563185-4B3F-1149-30D0-DB4F44B6BB36}" dt="2022-10-31T15:19:05.960" v="32"/>
        <pc:sldMkLst>
          <pc:docMk/>
          <pc:sldMk cId="1856804145" sldId="342"/>
        </pc:sldMkLst>
      </pc:sldChg>
      <pc:sldChg chg="del">
        <pc:chgData name="Baker, Emily (STFC,DL,AST)" userId="S::emily.baker@stfc.ac.uk::cd63b128-5bbb-4867-bad5-e2b99d3ce767" providerId="AD" clId="Web-{7D563185-4B3F-1149-30D0-DB4F44B6BB36}" dt="2022-10-31T15:19:05.945" v="22"/>
        <pc:sldMkLst>
          <pc:docMk/>
          <pc:sldMk cId="1098194229" sldId="343"/>
        </pc:sldMkLst>
      </pc:sldChg>
      <pc:sldChg chg="del">
        <pc:chgData name="Baker, Emily (STFC,DL,AST)" userId="S::emily.baker@stfc.ac.uk::cd63b128-5bbb-4867-bad5-e2b99d3ce767" providerId="AD" clId="Web-{7D563185-4B3F-1149-30D0-DB4F44B6BB36}" dt="2022-10-31T15:19:05.945" v="24"/>
        <pc:sldMkLst>
          <pc:docMk/>
          <pc:sldMk cId="4248862231" sldId="344"/>
        </pc:sldMkLst>
      </pc:sldChg>
      <pc:sldChg chg="del">
        <pc:chgData name="Baker, Emily (STFC,DL,AST)" userId="S::emily.baker@stfc.ac.uk::cd63b128-5bbb-4867-bad5-e2b99d3ce767" providerId="AD" clId="Web-{7D563185-4B3F-1149-30D0-DB4F44B6BB36}" dt="2022-10-31T15:19:05.929" v="20"/>
        <pc:sldMkLst>
          <pc:docMk/>
          <pc:sldMk cId="392829059" sldId="345"/>
        </pc:sldMkLst>
      </pc:sldChg>
      <pc:sldChg chg="del">
        <pc:chgData name="Baker, Emily (STFC,DL,AST)" userId="S::emily.baker@stfc.ac.uk::cd63b128-5bbb-4867-bad5-e2b99d3ce767" providerId="AD" clId="Web-{7D563185-4B3F-1149-30D0-DB4F44B6BB36}" dt="2022-10-31T15:19:05.945" v="21"/>
        <pc:sldMkLst>
          <pc:docMk/>
          <pc:sldMk cId="3744695227" sldId="346"/>
        </pc:sldMkLst>
      </pc:sldChg>
      <pc:sldChg chg="del">
        <pc:chgData name="Baker, Emily (STFC,DL,AST)" userId="S::emily.baker@stfc.ac.uk::cd63b128-5bbb-4867-bad5-e2b99d3ce767" providerId="AD" clId="Web-{7D563185-4B3F-1149-30D0-DB4F44B6BB36}" dt="2022-10-31T15:19:05.945" v="23"/>
        <pc:sldMkLst>
          <pc:docMk/>
          <pc:sldMk cId="1666273792" sldId="347"/>
        </pc:sldMkLst>
      </pc:sldChg>
      <pc:sldChg chg="del">
        <pc:chgData name="Baker, Emily (STFC,DL,AST)" userId="S::emily.baker@stfc.ac.uk::cd63b128-5bbb-4867-bad5-e2b99d3ce767" providerId="AD" clId="Web-{7D563185-4B3F-1149-30D0-DB4F44B6BB36}" dt="2022-10-31T15:19:05.960" v="41"/>
        <pc:sldMkLst>
          <pc:docMk/>
          <pc:sldMk cId="3696767029" sldId="348"/>
        </pc:sldMkLst>
      </pc:sldChg>
      <pc:sldChg chg="del">
        <pc:chgData name="Baker, Emily (STFC,DL,AST)" userId="S::emily.baker@stfc.ac.uk::cd63b128-5bbb-4867-bad5-e2b99d3ce767" providerId="AD" clId="Web-{7D563185-4B3F-1149-30D0-DB4F44B6BB36}" dt="2022-10-31T15:19:05.960" v="39"/>
        <pc:sldMkLst>
          <pc:docMk/>
          <pc:sldMk cId="1196978408" sldId="349"/>
        </pc:sldMkLst>
      </pc:sldChg>
      <pc:sldChg chg="del">
        <pc:chgData name="Baker, Emily (STFC,DL,AST)" userId="S::emily.baker@stfc.ac.uk::cd63b128-5bbb-4867-bad5-e2b99d3ce767" providerId="AD" clId="Web-{7D563185-4B3F-1149-30D0-DB4F44B6BB36}" dt="2022-10-31T15:19:05.929" v="19"/>
        <pc:sldMkLst>
          <pc:docMk/>
          <pc:sldMk cId="2935634474" sldId="350"/>
        </pc:sldMkLst>
      </pc:sldChg>
      <pc:sldChg chg="del">
        <pc:chgData name="Baker, Emily (STFC,DL,AST)" userId="S::emily.baker@stfc.ac.uk::cd63b128-5bbb-4867-bad5-e2b99d3ce767" providerId="AD" clId="Web-{7D563185-4B3F-1149-30D0-DB4F44B6BB36}" dt="2022-10-31T15:19:05.929" v="18"/>
        <pc:sldMkLst>
          <pc:docMk/>
          <pc:sldMk cId="440261927" sldId="351"/>
        </pc:sldMkLst>
      </pc:sldChg>
      <pc:sldChg chg="del">
        <pc:chgData name="Baker, Emily (STFC,DL,AST)" userId="S::emily.baker@stfc.ac.uk::cd63b128-5bbb-4867-bad5-e2b99d3ce767" providerId="AD" clId="Web-{7D563185-4B3F-1149-30D0-DB4F44B6BB36}" dt="2022-10-31T15:19:05.960" v="40"/>
        <pc:sldMkLst>
          <pc:docMk/>
          <pc:sldMk cId="3013026400" sldId="352"/>
        </pc:sldMkLst>
      </pc:sldChg>
      <pc:sldChg chg="del">
        <pc:chgData name="Baker, Emily (STFC,DL,AST)" userId="S::emily.baker@stfc.ac.uk::cd63b128-5bbb-4867-bad5-e2b99d3ce767" providerId="AD" clId="Web-{7D563185-4B3F-1149-30D0-DB4F44B6BB36}" dt="2022-10-31T15:19:05.945" v="29"/>
        <pc:sldMkLst>
          <pc:docMk/>
          <pc:sldMk cId="2417263484" sldId="353"/>
        </pc:sldMkLst>
      </pc:sldChg>
      <pc:sldChg chg="del">
        <pc:chgData name="Baker, Emily (STFC,DL,AST)" userId="S::emily.baker@stfc.ac.uk::cd63b128-5bbb-4867-bad5-e2b99d3ce767" providerId="AD" clId="Web-{7D563185-4B3F-1149-30D0-DB4F44B6BB36}" dt="2022-10-31T15:19:05.945" v="28"/>
        <pc:sldMkLst>
          <pc:docMk/>
          <pc:sldMk cId="2337427264" sldId="354"/>
        </pc:sldMkLst>
      </pc:sldChg>
      <pc:sldChg chg="del">
        <pc:chgData name="Baker, Emily (STFC,DL,AST)" userId="S::emily.baker@stfc.ac.uk::cd63b128-5bbb-4867-bad5-e2b99d3ce767" providerId="AD" clId="Web-{7D563185-4B3F-1149-30D0-DB4F44B6BB36}" dt="2022-10-31T15:19:05.945" v="27"/>
        <pc:sldMkLst>
          <pc:docMk/>
          <pc:sldMk cId="3245818220" sldId="355"/>
        </pc:sldMkLst>
      </pc:sldChg>
      <pc:sldChg chg="del">
        <pc:chgData name="Baker, Emily (STFC,DL,AST)" userId="S::emily.baker@stfc.ac.uk::cd63b128-5bbb-4867-bad5-e2b99d3ce767" providerId="AD" clId="Web-{7D563185-4B3F-1149-30D0-DB4F44B6BB36}" dt="2022-10-31T15:19:05.945" v="26"/>
        <pc:sldMkLst>
          <pc:docMk/>
          <pc:sldMk cId="3328034171" sldId="356"/>
        </pc:sldMkLst>
      </pc:sldChg>
      <pc:sldChg chg="del">
        <pc:chgData name="Baker, Emily (STFC,DL,AST)" userId="S::emily.baker@stfc.ac.uk::cd63b128-5bbb-4867-bad5-e2b99d3ce767" providerId="AD" clId="Web-{7D563185-4B3F-1149-30D0-DB4F44B6BB36}" dt="2022-10-31T15:19:05.945" v="25"/>
        <pc:sldMkLst>
          <pc:docMk/>
          <pc:sldMk cId="2609876168" sldId="357"/>
        </pc:sldMkLst>
      </pc:sldChg>
      <pc:sldChg chg="del">
        <pc:chgData name="Baker, Emily (STFC,DL,AST)" userId="S::emily.baker@stfc.ac.uk::cd63b128-5bbb-4867-bad5-e2b99d3ce767" providerId="AD" clId="Web-{7D563185-4B3F-1149-30D0-DB4F44B6BB36}" dt="2022-10-31T15:19:05.929" v="17"/>
        <pc:sldMkLst>
          <pc:docMk/>
          <pc:sldMk cId="1258581422" sldId="358"/>
        </pc:sldMkLst>
      </pc:sldChg>
      <pc:sldChg chg="del">
        <pc:chgData name="Baker, Emily (STFC,DL,AST)" userId="S::emily.baker@stfc.ac.uk::cd63b128-5bbb-4867-bad5-e2b99d3ce767" providerId="AD" clId="Web-{7D563185-4B3F-1149-30D0-DB4F44B6BB36}" dt="2022-10-31T15:19:05.929" v="16"/>
        <pc:sldMkLst>
          <pc:docMk/>
          <pc:sldMk cId="2319169878" sldId="360"/>
        </pc:sldMkLst>
      </pc:sldChg>
      <pc:sldChg chg="del">
        <pc:chgData name="Baker, Emily (STFC,DL,AST)" userId="S::emily.baker@stfc.ac.uk::cd63b128-5bbb-4867-bad5-e2b99d3ce767" providerId="AD" clId="Web-{7D563185-4B3F-1149-30D0-DB4F44B6BB36}" dt="2022-10-31T15:19:05.929" v="15"/>
        <pc:sldMkLst>
          <pc:docMk/>
          <pc:sldMk cId="4127488901" sldId="361"/>
        </pc:sldMkLst>
      </pc:sldChg>
    </pc:docChg>
  </pc:docChgLst>
  <pc:docChgLst>
    <pc:chgData name="Baker, Emily (STFC,DL,AST)" userId="S::emily.baker@stfc.ac.uk::cd63b128-5bbb-4867-bad5-e2b99d3ce767" providerId="AD" clId="Web-{FD21EFC0-BB96-21BA-9140-BB5F17B2C0CB}"/>
    <pc:docChg chg="addSld delSld modSld">
      <pc:chgData name="Baker, Emily (STFC,DL,AST)" userId="S::emily.baker@stfc.ac.uk::cd63b128-5bbb-4867-bad5-e2b99d3ce767" providerId="AD" clId="Web-{FD21EFC0-BB96-21BA-9140-BB5F17B2C0CB}" dt="2022-11-03T08:50:37.685" v="43" actId="20577"/>
      <pc:docMkLst>
        <pc:docMk/>
      </pc:docMkLst>
      <pc:sldChg chg="new del">
        <pc:chgData name="Baker, Emily (STFC,DL,AST)" userId="S::emily.baker@stfc.ac.uk::cd63b128-5bbb-4867-bad5-e2b99d3ce767" providerId="AD" clId="Web-{FD21EFC0-BB96-21BA-9140-BB5F17B2C0CB}" dt="2022-11-03T08:45:55.584" v="2"/>
        <pc:sldMkLst>
          <pc:docMk/>
          <pc:sldMk cId="1249467383" sldId="332"/>
        </pc:sldMkLst>
      </pc:sldChg>
      <pc:sldChg chg="addSp modSp new mod modClrScheme chgLayout">
        <pc:chgData name="Baker, Emily (STFC,DL,AST)" userId="S::emily.baker@stfc.ac.uk::cd63b128-5bbb-4867-bad5-e2b99d3ce767" providerId="AD" clId="Web-{FD21EFC0-BB96-21BA-9140-BB5F17B2C0CB}" dt="2022-11-03T08:50:37.685" v="43" actId="20577"/>
        <pc:sldMkLst>
          <pc:docMk/>
          <pc:sldMk cId="1479694801" sldId="333"/>
        </pc:sldMkLst>
        <pc:spChg chg="add mod">
          <ac:chgData name="Baker, Emily (STFC,DL,AST)" userId="S::emily.baker@stfc.ac.uk::cd63b128-5bbb-4867-bad5-e2b99d3ce767" providerId="AD" clId="Web-{FD21EFC0-BB96-21BA-9140-BB5F17B2C0CB}" dt="2022-11-03T08:50:37.685" v="43" actId="20577"/>
          <ac:spMkLst>
            <pc:docMk/>
            <pc:sldMk cId="1479694801" sldId="333"/>
            <ac:spMk id="2" creationId="{C9CFB8A8-A50F-94FD-7972-6B8C816772CA}"/>
          </ac:spMkLst>
        </pc:spChg>
        <pc:spChg chg="add mod">
          <ac:chgData name="Baker, Emily (STFC,DL,AST)" userId="S::emily.baker@stfc.ac.uk::cd63b128-5bbb-4867-bad5-e2b99d3ce767" providerId="AD" clId="Web-{FD21EFC0-BB96-21BA-9140-BB5F17B2C0CB}" dt="2022-11-03T08:50:25.466" v="41" actId="1076"/>
          <ac:spMkLst>
            <pc:docMk/>
            <pc:sldMk cId="1479694801" sldId="333"/>
            <ac:spMk id="3" creationId="{21783994-860A-3D23-7FDA-F0D779998C8D}"/>
          </ac:spMkLst>
        </pc:spChg>
        <pc:picChg chg="add mod">
          <ac:chgData name="Baker, Emily (STFC,DL,AST)" userId="S::emily.baker@stfc.ac.uk::cd63b128-5bbb-4867-bad5-e2b99d3ce767" providerId="AD" clId="Web-{FD21EFC0-BB96-21BA-9140-BB5F17B2C0CB}" dt="2022-11-03T08:50:23.091" v="40" actId="1076"/>
          <ac:picMkLst>
            <pc:docMk/>
            <pc:sldMk cId="1479694801" sldId="333"/>
            <ac:picMk id="4" creationId="{320F31A8-BD61-E6A0-25C5-1E26A544616E}"/>
          </ac:picMkLst>
        </pc:picChg>
      </pc:sldChg>
    </pc:docChg>
  </pc:docChgLst>
  <pc:docChgLst>
    <pc:chgData name="Baker, Emily (STFC,DL,AST)" userId="S::emily.baker@stfc.ac.uk::cd63b128-5bbb-4867-bad5-e2b99d3ce767" providerId="AD" clId="Web-{AD5490FD-AB8A-92D0-2AA8-AF49753A27FD}"/>
    <pc:docChg chg="modSld">
      <pc:chgData name="Baker, Emily (STFC,DL,AST)" userId="S::emily.baker@stfc.ac.uk::cd63b128-5bbb-4867-bad5-e2b99d3ce767" providerId="AD" clId="Web-{AD5490FD-AB8A-92D0-2AA8-AF49753A27FD}" dt="2021-12-07T12:34:09.645" v="15" actId="20577"/>
      <pc:docMkLst>
        <pc:docMk/>
      </pc:docMkLst>
      <pc:sldChg chg="addSp modSp">
        <pc:chgData name="Baker, Emily (STFC,DL,AST)" userId="S::emily.baker@stfc.ac.uk::cd63b128-5bbb-4867-bad5-e2b99d3ce767" providerId="AD" clId="Web-{AD5490FD-AB8A-92D0-2AA8-AF49753A27FD}" dt="2021-12-07T12:34:09.645" v="15" actId="20577"/>
        <pc:sldMkLst>
          <pc:docMk/>
          <pc:sldMk cId="2966689982" sldId="367"/>
        </pc:sldMkLst>
        <pc:spChg chg="add mod">
          <ac:chgData name="Baker, Emily (STFC,DL,AST)" userId="S::emily.baker@stfc.ac.uk::cd63b128-5bbb-4867-bad5-e2b99d3ce767" providerId="AD" clId="Web-{AD5490FD-AB8A-92D0-2AA8-AF49753A27FD}" dt="2021-12-07T12:34:09.645" v="15" actId="20577"/>
          <ac:spMkLst>
            <pc:docMk/>
            <pc:sldMk cId="2966689982" sldId="367"/>
            <ac:spMk id="2" creationId="{B50FA52B-9080-45C2-9FB6-05A7BE33BBCA}"/>
          </ac:spMkLst>
        </pc:spChg>
      </pc:sldChg>
    </pc:docChg>
  </pc:docChgLst>
  <pc:docChgLst>
    <pc:chgData name="Baker, Emily (STFC,DL,AST)" userId="S::emily.baker@stfc.ac.uk::cd63b128-5bbb-4867-bad5-e2b99d3ce767" providerId="AD" clId="Web-{E53D877D-9F3A-A86D-6C75-E87598B76563}"/>
    <pc:docChg chg="addSld delSld modSld">
      <pc:chgData name="Baker, Emily (STFC,DL,AST)" userId="S::emily.baker@stfc.ac.uk::cd63b128-5bbb-4867-bad5-e2b99d3ce767" providerId="AD" clId="Web-{E53D877D-9F3A-A86D-6C75-E87598B76563}" dt="2020-10-20T10:30:37.977" v="27" actId="1076"/>
      <pc:docMkLst>
        <pc:docMk/>
      </pc:docMkLst>
      <pc:sldChg chg="new del">
        <pc:chgData name="Baker, Emily (STFC,DL,AST)" userId="S::emily.baker@stfc.ac.uk::cd63b128-5bbb-4867-bad5-e2b99d3ce767" providerId="AD" clId="Web-{E53D877D-9F3A-A86D-6C75-E87598B76563}" dt="2020-10-20T10:29:53.070" v="2"/>
        <pc:sldMkLst>
          <pc:docMk/>
          <pc:sldMk cId="3399278283" sldId="324"/>
        </pc:sldMkLst>
      </pc:sldChg>
      <pc:sldChg chg="addSp delSp modSp add replId">
        <pc:chgData name="Baker, Emily (STFC,DL,AST)" userId="S::emily.baker@stfc.ac.uk::cd63b128-5bbb-4867-bad5-e2b99d3ce767" providerId="AD" clId="Web-{E53D877D-9F3A-A86D-6C75-E87598B76563}" dt="2020-10-20T10:30:37.977" v="27" actId="1076"/>
        <pc:sldMkLst>
          <pc:docMk/>
          <pc:sldMk cId="3163024502" sldId="325"/>
        </pc:sldMkLst>
        <pc:spChg chg="mod">
          <ac:chgData name="Baker, Emily (STFC,DL,AST)" userId="S::emily.baker@stfc.ac.uk::cd63b128-5bbb-4867-bad5-e2b99d3ce767" providerId="AD" clId="Web-{E53D877D-9F3A-A86D-6C75-E87598B76563}" dt="2020-10-20T10:30:37.977" v="27" actId="1076"/>
          <ac:spMkLst>
            <pc:docMk/>
            <pc:sldMk cId="3163024502" sldId="325"/>
            <ac:spMk id="2" creationId="{7E5C67F7-4F3F-4D1D-9234-DFE156D327DE}"/>
          </ac:spMkLst>
        </pc:spChg>
        <pc:spChg chg="del">
          <ac:chgData name="Baker, Emily (STFC,DL,AST)" userId="S::emily.baker@stfc.ac.uk::cd63b128-5bbb-4867-bad5-e2b99d3ce767" providerId="AD" clId="Web-{E53D877D-9F3A-A86D-6C75-E87598B76563}" dt="2020-10-20T10:30:04.820" v="13"/>
          <ac:spMkLst>
            <pc:docMk/>
            <pc:sldMk cId="3163024502" sldId="325"/>
            <ac:spMk id="3" creationId="{7CB46F00-78A5-403B-B95A-F320D5C1D029}"/>
          </ac:spMkLst>
        </pc:spChg>
        <pc:spChg chg="mod">
          <ac:chgData name="Baker, Emily (STFC,DL,AST)" userId="S::emily.baker@stfc.ac.uk::cd63b128-5bbb-4867-bad5-e2b99d3ce767" providerId="AD" clId="Web-{E53D877D-9F3A-A86D-6C75-E87598B76563}" dt="2020-10-20T10:30:35.961" v="26" actId="1076"/>
          <ac:spMkLst>
            <pc:docMk/>
            <pc:sldMk cId="3163024502" sldId="325"/>
            <ac:spMk id="5" creationId="{AFBB1E4E-853F-4D8E-BB72-770574543556}"/>
          </ac:spMkLst>
        </pc:spChg>
        <pc:picChg chg="del">
          <ac:chgData name="Baker, Emily (STFC,DL,AST)" userId="S::emily.baker@stfc.ac.uk::cd63b128-5bbb-4867-bad5-e2b99d3ce767" providerId="AD" clId="Web-{E53D877D-9F3A-A86D-6C75-E87598B76563}" dt="2020-10-20T10:30:06.414" v="17"/>
          <ac:picMkLst>
            <pc:docMk/>
            <pc:sldMk cId="3163024502" sldId="325"/>
            <ac:picMk id="4" creationId="{DDC01A34-1FC7-4F65-BE1C-3077381A4195}"/>
          </ac:picMkLst>
        </pc:picChg>
        <pc:picChg chg="del">
          <ac:chgData name="Baker, Emily (STFC,DL,AST)" userId="S::emily.baker@stfc.ac.uk::cd63b128-5bbb-4867-bad5-e2b99d3ce767" providerId="AD" clId="Web-{E53D877D-9F3A-A86D-6C75-E87598B76563}" dt="2020-10-20T10:30:06.367" v="14"/>
          <ac:picMkLst>
            <pc:docMk/>
            <pc:sldMk cId="3163024502" sldId="325"/>
            <ac:picMk id="6" creationId="{B0C61DE0-7841-4D1B-A3E2-D0F9A9D8177D}"/>
          </ac:picMkLst>
        </pc:picChg>
        <pc:picChg chg="del">
          <ac:chgData name="Baker, Emily (STFC,DL,AST)" userId="S::emily.baker@stfc.ac.uk::cd63b128-5bbb-4867-bad5-e2b99d3ce767" providerId="AD" clId="Web-{E53D877D-9F3A-A86D-6C75-E87598B76563}" dt="2020-10-20T10:30:06.382" v="15"/>
          <ac:picMkLst>
            <pc:docMk/>
            <pc:sldMk cId="3163024502" sldId="325"/>
            <ac:picMk id="7" creationId="{B86525F4-9E1F-451A-8599-789C546DF9A6}"/>
          </ac:picMkLst>
        </pc:picChg>
        <pc:picChg chg="del">
          <ac:chgData name="Baker, Emily (STFC,DL,AST)" userId="S::emily.baker@stfc.ac.uk::cd63b128-5bbb-4867-bad5-e2b99d3ce767" providerId="AD" clId="Web-{E53D877D-9F3A-A86D-6C75-E87598B76563}" dt="2020-10-20T10:30:06.398" v="16"/>
          <ac:picMkLst>
            <pc:docMk/>
            <pc:sldMk cId="3163024502" sldId="325"/>
            <ac:picMk id="8" creationId="{433000CD-15B1-43F8-998D-922B8DF7776A}"/>
          </ac:picMkLst>
        </pc:picChg>
        <pc:picChg chg="add mod">
          <ac:chgData name="Baker, Emily (STFC,DL,AST)" userId="S::emily.baker@stfc.ac.uk::cd63b128-5bbb-4867-bad5-e2b99d3ce767" providerId="AD" clId="Web-{E53D877D-9F3A-A86D-6C75-E87598B76563}" dt="2020-10-20T10:30:10.148" v="19" actId="1076"/>
          <ac:picMkLst>
            <pc:docMk/>
            <pc:sldMk cId="3163024502" sldId="325"/>
            <ac:picMk id="9" creationId="{64A2F0A6-FD9B-4AFD-9CE9-305CD2E1920C}"/>
          </ac:picMkLst>
        </pc:picChg>
      </pc:sldChg>
    </pc:docChg>
  </pc:docChgLst>
  <pc:docChgLst>
    <pc:chgData name="Baker, Emily (STFC,DL,AST)" userId="S::emily.baker@stfc.ac.uk::cd63b128-5bbb-4867-bad5-e2b99d3ce767" providerId="AD" clId="Web-{D1578AF1-7ACB-2A34-7044-228B1CB1C344}"/>
    <pc:docChg chg="modSld">
      <pc:chgData name="Baker, Emily (STFC,DL,AST)" userId="S::emily.baker@stfc.ac.uk::cd63b128-5bbb-4867-bad5-e2b99d3ce767" providerId="AD" clId="Web-{D1578AF1-7ACB-2A34-7044-228B1CB1C344}" dt="2022-03-07T15:27:12.511" v="105" actId="20577"/>
      <pc:docMkLst>
        <pc:docMk/>
      </pc:docMkLst>
      <pc:sldChg chg="modSp">
        <pc:chgData name="Baker, Emily (STFC,DL,AST)" userId="S::emily.baker@stfc.ac.uk::cd63b128-5bbb-4867-bad5-e2b99d3ce767" providerId="AD" clId="Web-{D1578AF1-7ACB-2A34-7044-228B1CB1C344}" dt="2022-03-07T15:23:04.169" v="12" actId="20577"/>
        <pc:sldMkLst>
          <pc:docMk/>
          <pc:sldMk cId="3667547723" sldId="311"/>
        </pc:sldMkLst>
        <pc:spChg chg="mod">
          <ac:chgData name="Baker, Emily (STFC,DL,AST)" userId="S::emily.baker@stfc.ac.uk::cd63b128-5bbb-4867-bad5-e2b99d3ce767" providerId="AD" clId="Web-{D1578AF1-7ACB-2A34-7044-228B1CB1C344}" dt="2022-03-07T15:23:04.169" v="12" actId="20577"/>
          <ac:spMkLst>
            <pc:docMk/>
            <pc:sldMk cId="3667547723" sldId="311"/>
            <ac:spMk id="16" creationId="{2422DBB9-7747-7041-8E78-C517CE8075C9}"/>
          </ac:spMkLst>
        </pc:spChg>
      </pc:sldChg>
      <pc:sldChg chg="addSp delSp modSp">
        <pc:chgData name="Baker, Emily (STFC,DL,AST)" userId="S::emily.baker@stfc.ac.uk::cd63b128-5bbb-4867-bad5-e2b99d3ce767" providerId="AD" clId="Web-{D1578AF1-7ACB-2A34-7044-228B1CB1C344}" dt="2022-03-07T15:27:12.511" v="105" actId="20577"/>
        <pc:sldMkLst>
          <pc:docMk/>
          <pc:sldMk cId="2566159516" sldId="313"/>
        </pc:sldMkLst>
        <pc:spChg chg="mod">
          <ac:chgData name="Baker, Emily (STFC,DL,AST)" userId="S::emily.baker@stfc.ac.uk::cd63b128-5bbb-4867-bad5-e2b99d3ce767" providerId="AD" clId="Web-{D1578AF1-7ACB-2A34-7044-228B1CB1C344}" dt="2022-03-07T15:26:42.743" v="92" actId="1076"/>
          <ac:spMkLst>
            <pc:docMk/>
            <pc:sldMk cId="2566159516" sldId="313"/>
            <ac:spMk id="3" creationId="{914DC482-620C-4E3D-BDD2-7E01A7BBECFF}"/>
          </ac:spMkLst>
        </pc:spChg>
        <pc:spChg chg="del">
          <ac:chgData name="Baker, Emily (STFC,DL,AST)" userId="S::emily.baker@stfc.ac.uk::cd63b128-5bbb-4867-bad5-e2b99d3ce767" providerId="AD" clId="Web-{D1578AF1-7ACB-2A34-7044-228B1CB1C344}" dt="2022-03-07T15:23:18.388" v="18"/>
          <ac:spMkLst>
            <pc:docMk/>
            <pc:sldMk cId="2566159516" sldId="313"/>
            <ac:spMk id="4" creationId="{36202DD9-16AF-4D6E-9E05-99AC64DE1B26}"/>
          </ac:spMkLst>
        </pc:spChg>
        <pc:spChg chg="add mod">
          <ac:chgData name="Baker, Emily (STFC,DL,AST)" userId="S::emily.baker@stfc.ac.uk::cd63b128-5bbb-4867-bad5-e2b99d3ce767" providerId="AD" clId="Web-{D1578AF1-7ACB-2A34-7044-228B1CB1C344}" dt="2022-03-07T15:27:12.511" v="105" actId="20577"/>
          <ac:spMkLst>
            <pc:docMk/>
            <pc:sldMk cId="2566159516" sldId="313"/>
            <ac:spMk id="5" creationId="{B0C42542-62AA-4974-97C7-804D1DB7EA67}"/>
          </ac:spMkLst>
        </pc:spChg>
        <pc:spChg chg="add del mod">
          <ac:chgData name="Baker, Emily (STFC,DL,AST)" userId="S::emily.baker@stfc.ac.uk::cd63b128-5bbb-4867-bad5-e2b99d3ce767" providerId="AD" clId="Web-{D1578AF1-7ACB-2A34-7044-228B1CB1C344}" dt="2022-03-07T15:25:29.083" v="57"/>
          <ac:spMkLst>
            <pc:docMk/>
            <pc:sldMk cId="2566159516" sldId="313"/>
            <ac:spMk id="9" creationId="{06D077FB-8ACD-403B-87DA-98A9AA4B54FE}"/>
          </ac:spMkLst>
        </pc:spChg>
        <pc:spChg chg="add mod">
          <ac:chgData name="Baker, Emily (STFC,DL,AST)" userId="S::emily.baker@stfc.ac.uk::cd63b128-5bbb-4867-bad5-e2b99d3ce767" providerId="AD" clId="Web-{D1578AF1-7ACB-2A34-7044-228B1CB1C344}" dt="2022-03-07T15:26:23.102" v="88" actId="20577"/>
          <ac:spMkLst>
            <pc:docMk/>
            <pc:sldMk cId="2566159516" sldId="313"/>
            <ac:spMk id="10" creationId="{2E22D2E3-D685-435A-ADAD-EE45DAFC594A}"/>
          </ac:spMkLst>
        </pc:spChg>
        <pc:picChg chg="add del mod">
          <ac:chgData name="Baker, Emily (STFC,DL,AST)" userId="S::emily.baker@stfc.ac.uk::cd63b128-5bbb-4867-bad5-e2b99d3ce767" providerId="AD" clId="Web-{D1578AF1-7ACB-2A34-7044-228B1CB1C344}" dt="2022-03-07T15:23:29.045" v="23"/>
          <ac:picMkLst>
            <pc:docMk/>
            <pc:sldMk cId="2566159516" sldId="313"/>
            <ac:picMk id="2" creationId="{70DCBC1E-C7BE-4A94-BC2F-67E420BD5290}"/>
          </ac:picMkLst>
        </pc:picChg>
        <pc:picChg chg="add del mod">
          <ac:chgData name="Baker, Emily (STFC,DL,AST)" userId="S::emily.baker@stfc.ac.uk::cd63b128-5bbb-4867-bad5-e2b99d3ce767" providerId="AD" clId="Web-{D1578AF1-7ACB-2A34-7044-228B1CB1C344}" dt="2022-03-07T15:24:09.079" v="38"/>
          <ac:picMkLst>
            <pc:docMk/>
            <pc:sldMk cId="2566159516" sldId="313"/>
            <ac:picMk id="6" creationId="{4BD64748-DFAD-48F9-BA51-8DC2C7EF625B}"/>
          </ac:picMkLst>
        </pc:picChg>
        <pc:picChg chg="add del mod">
          <ac:chgData name="Baker, Emily (STFC,DL,AST)" userId="S::emily.baker@stfc.ac.uk::cd63b128-5bbb-4867-bad5-e2b99d3ce767" providerId="AD" clId="Web-{D1578AF1-7ACB-2A34-7044-228B1CB1C344}" dt="2022-03-07T15:24:33.424" v="45"/>
          <ac:picMkLst>
            <pc:docMk/>
            <pc:sldMk cId="2566159516" sldId="313"/>
            <ac:picMk id="7" creationId="{44438470-009F-42E2-88F3-33F225460821}"/>
          </ac:picMkLst>
        </pc:picChg>
        <pc:picChg chg="add mod">
          <ac:chgData name="Baker, Emily (STFC,DL,AST)" userId="S::emily.baker@stfc.ac.uk::cd63b128-5bbb-4867-bad5-e2b99d3ce767" providerId="AD" clId="Web-{D1578AF1-7ACB-2A34-7044-228B1CB1C344}" dt="2022-03-07T15:26:39.556" v="91" actId="1076"/>
          <ac:picMkLst>
            <pc:docMk/>
            <pc:sldMk cId="2566159516" sldId="313"/>
            <ac:picMk id="8" creationId="{9188EDDC-DCCB-4756-8687-32CC064ACB5B}"/>
          </ac:picMkLst>
        </pc:picChg>
        <pc:picChg chg="add del mod">
          <ac:chgData name="Baker, Emily (STFC,DL,AST)" userId="S::emily.baker@stfc.ac.uk::cd63b128-5bbb-4867-bad5-e2b99d3ce767" providerId="AD" clId="Web-{D1578AF1-7ACB-2A34-7044-228B1CB1C344}" dt="2022-03-07T15:27:07.573" v="103"/>
          <ac:picMkLst>
            <pc:docMk/>
            <pc:sldMk cId="2566159516" sldId="313"/>
            <ac:picMk id="11" creationId="{FBC6FC77-FC1C-4840-BE04-18973AADF4B0}"/>
          </ac:picMkLst>
        </pc:picChg>
      </pc:sldChg>
    </pc:docChg>
  </pc:docChgLst>
  <pc:docChgLst>
    <pc:chgData name="Clarke, Jim (STFC,DL,AST)" userId="S::jim.clarke@stfc.ac.uk::cfbc3bf2-f1c3-43b3-bd3d-aaf645717052" providerId="AD" clId="Web-{836025F8-A14B-7946-F247-B68BCD2B4CA8}"/>
    <pc:docChg chg="modSld">
      <pc:chgData name="Clarke, Jim (STFC,DL,AST)" userId="S::jim.clarke@stfc.ac.uk::cfbc3bf2-f1c3-43b3-bd3d-aaf645717052" providerId="AD" clId="Web-{836025F8-A14B-7946-F247-B68BCD2B4CA8}" dt="2021-05-27T14:57:27.153" v="2" actId="20577"/>
      <pc:docMkLst>
        <pc:docMk/>
      </pc:docMkLst>
      <pc:sldChg chg="modSp">
        <pc:chgData name="Clarke, Jim (STFC,DL,AST)" userId="S::jim.clarke@stfc.ac.uk::cfbc3bf2-f1c3-43b3-bd3d-aaf645717052" providerId="AD" clId="Web-{836025F8-A14B-7946-F247-B68BCD2B4CA8}" dt="2021-05-27T14:57:27.153" v="2" actId="20577"/>
        <pc:sldMkLst>
          <pc:docMk/>
          <pc:sldMk cId="3667547723" sldId="311"/>
        </pc:sldMkLst>
        <pc:spChg chg="mod">
          <ac:chgData name="Clarke, Jim (STFC,DL,AST)" userId="S::jim.clarke@stfc.ac.uk::cfbc3bf2-f1c3-43b3-bd3d-aaf645717052" providerId="AD" clId="Web-{836025F8-A14B-7946-F247-B68BCD2B4CA8}" dt="2021-05-27T14:57:27.153" v="2" actId="20577"/>
          <ac:spMkLst>
            <pc:docMk/>
            <pc:sldMk cId="3667547723" sldId="311"/>
            <ac:spMk id="16" creationId="{2422DBB9-7747-7041-8E78-C517CE8075C9}"/>
          </ac:spMkLst>
        </pc:spChg>
      </pc:sldChg>
    </pc:docChg>
  </pc:docChgLst>
  <pc:docChgLst>
    <pc:chgData name="Clarke, Jim (STFC,DL,AST)" userId="S::jim.clarke@stfc.ac.uk::cfbc3bf2-f1c3-43b3-bd3d-aaf645717052" providerId="AD" clId="Web-{5056CAA4-0DDE-60D1-5EC5-88356EC4941B}"/>
    <pc:docChg chg="modSld">
      <pc:chgData name="Clarke, Jim (STFC,DL,AST)" userId="S::jim.clarke@stfc.ac.uk::cfbc3bf2-f1c3-43b3-bd3d-aaf645717052" providerId="AD" clId="Web-{5056CAA4-0DDE-60D1-5EC5-88356EC4941B}" dt="2021-02-09T10:57:26.003" v="23" actId="20577"/>
      <pc:docMkLst>
        <pc:docMk/>
      </pc:docMkLst>
      <pc:sldChg chg="modSp">
        <pc:chgData name="Clarke, Jim (STFC,DL,AST)" userId="S::jim.clarke@stfc.ac.uk::cfbc3bf2-f1c3-43b3-bd3d-aaf645717052" providerId="AD" clId="Web-{5056CAA4-0DDE-60D1-5EC5-88356EC4941B}" dt="2021-02-09T10:57:26.003" v="23" actId="20577"/>
        <pc:sldMkLst>
          <pc:docMk/>
          <pc:sldMk cId="1337876169" sldId="322"/>
        </pc:sldMkLst>
        <pc:spChg chg="mod">
          <ac:chgData name="Clarke, Jim (STFC,DL,AST)" userId="S::jim.clarke@stfc.ac.uk::cfbc3bf2-f1c3-43b3-bd3d-aaf645717052" providerId="AD" clId="Web-{5056CAA4-0DDE-60D1-5EC5-88356EC4941B}" dt="2021-02-09T10:57:26.003" v="23" actId="20577"/>
          <ac:spMkLst>
            <pc:docMk/>
            <pc:sldMk cId="1337876169" sldId="322"/>
            <ac:spMk id="8" creationId="{00000000-0000-0000-0000-000000000000}"/>
          </ac:spMkLst>
        </pc:spChg>
      </pc:sldChg>
      <pc:sldChg chg="modSp">
        <pc:chgData name="Clarke, Jim (STFC,DL,AST)" userId="S::jim.clarke@stfc.ac.uk::cfbc3bf2-f1c3-43b3-bd3d-aaf645717052" providerId="AD" clId="Web-{5056CAA4-0DDE-60D1-5EC5-88356EC4941B}" dt="2021-02-09T10:55:12.970" v="2" actId="20577"/>
        <pc:sldMkLst>
          <pc:docMk/>
          <pc:sldMk cId="3281214982" sldId="323"/>
        </pc:sldMkLst>
        <pc:spChg chg="mod">
          <ac:chgData name="Clarke, Jim (STFC,DL,AST)" userId="S::jim.clarke@stfc.ac.uk::cfbc3bf2-f1c3-43b3-bd3d-aaf645717052" providerId="AD" clId="Web-{5056CAA4-0DDE-60D1-5EC5-88356EC4941B}" dt="2021-02-09T10:55:12.970" v="2" actId="20577"/>
          <ac:spMkLst>
            <pc:docMk/>
            <pc:sldMk cId="3281214982" sldId="323"/>
            <ac:spMk id="7" creationId="{2422DBB9-7747-7041-8E78-C517CE8075C9}"/>
          </ac:spMkLst>
        </pc:spChg>
      </pc:sldChg>
    </pc:docChg>
  </pc:docChgLst>
  <pc:docChgLst>
    <pc:chgData name="Baker, Emily (STFC,DL,AST)" userId="S::emily.baker@stfc.ac.uk::cd63b128-5bbb-4867-bad5-e2b99d3ce767" providerId="AD" clId="Web-{8E71DF9D-F1DE-9F54-D3EA-75EA25219994}"/>
    <pc:docChg chg="addSld modSld addMainMaster">
      <pc:chgData name="Baker, Emily (STFC,DL,AST)" userId="S::emily.baker@stfc.ac.uk::cd63b128-5bbb-4867-bad5-e2b99d3ce767" providerId="AD" clId="Web-{8E71DF9D-F1DE-9F54-D3EA-75EA25219994}" dt="2022-11-07T17:09:10.583" v="38" actId="20577"/>
      <pc:docMkLst>
        <pc:docMk/>
      </pc:docMkLst>
      <pc:sldChg chg="modSp">
        <pc:chgData name="Baker, Emily (STFC,DL,AST)" userId="S::emily.baker@stfc.ac.uk::cd63b128-5bbb-4867-bad5-e2b99d3ce767" providerId="AD" clId="Web-{8E71DF9D-F1DE-9F54-D3EA-75EA25219994}" dt="2022-11-07T17:08:13.425" v="10" actId="20577"/>
        <pc:sldMkLst>
          <pc:docMk/>
          <pc:sldMk cId="3667547723" sldId="311"/>
        </pc:sldMkLst>
        <pc:spChg chg="mod">
          <ac:chgData name="Baker, Emily (STFC,DL,AST)" userId="S::emily.baker@stfc.ac.uk::cd63b128-5bbb-4867-bad5-e2b99d3ce767" providerId="AD" clId="Web-{8E71DF9D-F1DE-9F54-D3EA-75EA25219994}" dt="2022-11-07T17:08:13.425" v="10" actId="20577"/>
          <ac:spMkLst>
            <pc:docMk/>
            <pc:sldMk cId="3667547723" sldId="311"/>
            <ac:spMk id="16" creationId="{2422DBB9-7747-7041-8E78-C517CE8075C9}"/>
          </ac:spMkLst>
        </pc:spChg>
      </pc:sldChg>
      <pc:sldChg chg="modSp">
        <pc:chgData name="Baker, Emily (STFC,DL,AST)" userId="S::emily.baker@stfc.ac.uk::cd63b128-5bbb-4867-bad5-e2b99d3ce767" providerId="AD" clId="Web-{8E71DF9D-F1DE-9F54-D3EA-75EA25219994}" dt="2022-11-07T17:08:26.019" v="22" actId="20577"/>
        <pc:sldMkLst>
          <pc:docMk/>
          <pc:sldMk cId="3292320747" sldId="336"/>
        </pc:sldMkLst>
        <pc:spChg chg="mod">
          <ac:chgData name="Baker, Emily (STFC,DL,AST)" userId="S::emily.baker@stfc.ac.uk::cd63b128-5bbb-4867-bad5-e2b99d3ce767" providerId="AD" clId="Web-{8E71DF9D-F1DE-9F54-D3EA-75EA25219994}" dt="2022-11-07T17:08:26.019" v="22" actId="20577"/>
          <ac:spMkLst>
            <pc:docMk/>
            <pc:sldMk cId="3292320747" sldId="336"/>
            <ac:spMk id="8" creationId="{A1A39C34-E01A-FD49-8603-2E8AE6BB5606}"/>
          </ac:spMkLst>
        </pc:spChg>
      </pc:sldChg>
      <pc:sldChg chg="add replId">
        <pc:chgData name="Baker, Emily (STFC,DL,AST)" userId="S::emily.baker@stfc.ac.uk::cd63b128-5bbb-4867-bad5-e2b99d3ce767" providerId="AD" clId="Web-{8E71DF9D-F1DE-9F54-D3EA-75EA25219994}" dt="2022-11-07T17:08:15.628" v="11"/>
        <pc:sldMkLst>
          <pc:docMk/>
          <pc:sldMk cId="1427602706" sldId="357"/>
        </pc:sldMkLst>
      </pc:sldChg>
      <pc:sldChg chg="modSp add">
        <pc:chgData name="Baker, Emily (STFC,DL,AST)" userId="S::emily.baker@stfc.ac.uk::cd63b128-5bbb-4867-bad5-e2b99d3ce767" providerId="AD" clId="Web-{8E71DF9D-F1DE-9F54-D3EA-75EA25219994}" dt="2022-11-07T17:09:10.583" v="38" actId="20577"/>
        <pc:sldMkLst>
          <pc:docMk/>
          <pc:sldMk cId="3944613810" sldId="358"/>
        </pc:sldMkLst>
        <pc:spChg chg="mod">
          <ac:chgData name="Baker, Emily (STFC,DL,AST)" userId="S::emily.baker@stfc.ac.uk::cd63b128-5bbb-4867-bad5-e2b99d3ce767" providerId="AD" clId="Web-{8E71DF9D-F1DE-9F54-D3EA-75EA25219994}" dt="2022-11-07T17:09:10.489" v="35" actId="20577"/>
          <ac:spMkLst>
            <pc:docMk/>
            <pc:sldMk cId="3944613810" sldId="358"/>
            <ac:spMk id="4" creationId="{00000000-0000-0000-0000-000000000000}"/>
          </ac:spMkLst>
        </pc:spChg>
        <pc:spChg chg="mod">
          <ac:chgData name="Baker, Emily (STFC,DL,AST)" userId="S::emily.baker@stfc.ac.uk::cd63b128-5bbb-4867-bad5-e2b99d3ce767" providerId="AD" clId="Web-{8E71DF9D-F1DE-9F54-D3EA-75EA25219994}" dt="2022-11-07T17:09:10.489" v="36" actId="20577"/>
          <ac:spMkLst>
            <pc:docMk/>
            <pc:sldMk cId="3944613810" sldId="358"/>
            <ac:spMk id="5" creationId="{00000000-0000-0000-0000-000000000000}"/>
          </ac:spMkLst>
        </pc:spChg>
        <pc:spChg chg="mod">
          <ac:chgData name="Baker, Emily (STFC,DL,AST)" userId="S::emily.baker@stfc.ac.uk::cd63b128-5bbb-4867-bad5-e2b99d3ce767" providerId="AD" clId="Web-{8E71DF9D-F1DE-9F54-D3EA-75EA25219994}" dt="2022-11-07T17:09:10.536" v="37" actId="20577"/>
          <ac:spMkLst>
            <pc:docMk/>
            <pc:sldMk cId="3944613810" sldId="358"/>
            <ac:spMk id="6" creationId="{00000000-0000-0000-0000-000000000000}"/>
          </ac:spMkLst>
        </pc:spChg>
        <pc:spChg chg="mod">
          <ac:chgData name="Baker, Emily (STFC,DL,AST)" userId="S::emily.baker@stfc.ac.uk::cd63b128-5bbb-4867-bad5-e2b99d3ce767" providerId="AD" clId="Web-{8E71DF9D-F1DE-9F54-D3EA-75EA25219994}" dt="2022-11-07T17:09:10.583" v="38" actId="20577"/>
          <ac:spMkLst>
            <pc:docMk/>
            <pc:sldMk cId="3944613810" sldId="358"/>
            <ac:spMk id="7" creationId="{00000000-0000-0000-0000-000000000000}"/>
          </ac:spMkLst>
        </pc:spChg>
      </pc:sldChg>
      <pc:sldChg chg="modSp add">
        <pc:chgData name="Baker, Emily (STFC,DL,AST)" userId="S::emily.baker@stfc.ac.uk::cd63b128-5bbb-4867-bad5-e2b99d3ce767" providerId="AD" clId="Web-{8E71DF9D-F1DE-9F54-D3EA-75EA25219994}" dt="2022-11-07T17:09:02.645" v="33" actId="1076"/>
        <pc:sldMkLst>
          <pc:docMk/>
          <pc:sldMk cId="1749161806" sldId="359"/>
        </pc:sldMkLst>
        <pc:spChg chg="mod">
          <ac:chgData name="Baker, Emily (STFC,DL,AST)" userId="S::emily.baker@stfc.ac.uk::cd63b128-5bbb-4867-bad5-e2b99d3ce767" providerId="AD" clId="Web-{8E71DF9D-F1DE-9F54-D3EA-75EA25219994}" dt="2022-11-07T17:08:48.551" v="29" actId="14100"/>
          <ac:spMkLst>
            <pc:docMk/>
            <pc:sldMk cId="1749161806" sldId="359"/>
            <ac:spMk id="2" creationId="{00000000-0000-0000-0000-000000000000}"/>
          </ac:spMkLst>
        </pc:spChg>
        <pc:spChg chg="mod">
          <ac:chgData name="Baker, Emily (STFC,DL,AST)" userId="S::emily.baker@stfc.ac.uk::cd63b128-5bbb-4867-bad5-e2b99d3ce767" providerId="AD" clId="Web-{8E71DF9D-F1DE-9F54-D3EA-75EA25219994}" dt="2022-11-07T17:09:02.645" v="33" actId="1076"/>
          <ac:spMkLst>
            <pc:docMk/>
            <pc:sldMk cId="1749161806" sldId="359"/>
            <ac:spMk id="3" creationId="{00000000-0000-0000-0000-000000000000}"/>
          </ac:spMkLst>
        </pc:spChg>
        <pc:picChg chg="mod">
          <ac:chgData name="Baker, Emily (STFC,DL,AST)" userId="S::emily.baker@stfc.ac.uk::cd63b128-5bbb-4867-bad5-e2b99d3ce767" providerId="AD" clId="Web-{8E71DF9D-F1DE-9F54-D3EA-75EA25219994}" dt="2022-11-07T17:08:48.598" v="31" actId="14100"/>
          <ac:picMkLst>
            <pc:docMk/>
            <pc:sldMk cId="1749161806" sldId="359"/>
            <ac:picMk id="10" creationId="{00000000-0000-0000-0000-000000000000}"/>
          </ac:picMkLst>
        </pc:picChg>
      </pc:sldChg>
      <pc:sldMasterChg chg="add addSldLayout">
        <pc:chgData name="Baker, Emily (STFC,DL,AST)" userId="S::emily.baker@stfc.ac.uk::cd63b128-5bbb-4867-bad5-e2b99d3ce767" providerId="AD" clId="Web-{8E71DF9D-F1DE-9F54-D3EA-75EA25219994}" dt="2022-11-07T17:08:35.707" v="23"/>
        <pc:sldMasterMkLst>
          <pc:docMk/>
          <pc:sldMasterMk cId="2836698347" sldId="2147483988"/>
        </pc:sldMasterMkLst>
        <pc:sldLayoutChg chg="add">
          <pc:chgData name="Baker, Emily (STFC,DL,AST)" userId="S::emily.baker@stfc.ac.uk::cd63b128-5bbb-4867-bad5-e2b99d3ce767" providerId="AD" clId="Web-{8E71DF9D-F1DE-9F54-D3EA-75EA25219994}" dt="2022-11-07T17:08:35.707" v="23"/>
          <pc:sldLayoutMkLst>
            <pc:docMk/>
            <pc:sldMasterMk cId="2836698347" sldId="2147483988"/>
            <pc:sldLayoutMk cId="2726331820" sldId="2147483989"/>
          </pc:sldLayoutMkLst>
        </pc:sldLayoutChg>
        <pc:sldLayoutChg chg="add">
          <pc:chgData name="Baker, Emily (STFC,DL,AST)" userId="S::emily.baker@stfc.ac.uk::cd63b128-5bbb-4867-bad5-e2b99d3ce767" providerId="AD" clId="Web-{8E71DF9D-F1DE-9F54-D3EA-75EA25219994}" dt="2022-11-07T17:08:35.707" v="23"/>
          <pc:sldLayoutMkLst>
            <pc:docMk/>
            <pc:sldMasterMk cId="2836698347" sldId="2147483988"/>
            <pc:sldLayoutMk cId="2741804528" sldId="2147483990"/>
          </pc:sldLayoutMkLst>
        </pc:sldLayoutChg>
        <pc:sldLayoutChg chg="add">
          <pc:chgData name="Baker, Emily (STFC,DL,AST)" userId="S::emily.baker@stfc.ac.uk::cd63b128-5bbb-4867-bad5-e2b99d3ce767" providerId="AD" clId="Web-{8E71DF9D-F1DE-9F54-D3EA-75EA25219994}" dt="2022-11-07T17:08:35.707" v="23"/>
          <pc:sldLayoutMkLst>
            <pc:docMk/>
            <pc:sldMasterMk cId="2836698347" sldId="2147483988"/>
            <pc:sldLayoutMk cId="573403992" sldId="2147483991"/>
          </pc:sldLayoutMkLst>
        </pc:sldLayoutChg>
        <pc:sldLayoutChg chg="add">
          <pc:chgData name="Baker, Emily (STFC,DL,AST)" userId="S::emily.baker@stfc.ac.uk::cd63b128-5bbb-4867-bad5-e2b99d3ce767" providerId="AD" clId="Web-{8E71DF9D-F1DE-9F54-D3EA-75EA25219994}" dt="2022-11-07T17:08:35.707" v="23"/>
          <pc:sldLayoutMkLst>
            <pc:docMk/>
            <pc:sldMasterMk cId="2836698347" sldId="2147483988"/>
            <pc:sldLayoutMk cId="2972493982" sldId="2147483992"/>
          </pc:sldLayoutMkLst>
        </pc:sldLayoutChg>
        <pc:sldLayoutChg chg="add">
          <pc:chgData name="Baker, Emily (STFC,DL,AST)" userId="S::emily.baker@stfc.ac.uk::cd63b128-5bbb-4867-bad5-e2b99d3ce767" providerId="AD" clId="Web-{8E71DF9D-F1DE-9F54-D3EA-75EA25219994}" dt="2022-11-07T17:08:35.707" v="23"/>
          <pc:sldLayoutMkLst>
            <pc:docMk/>
            <pc:sldMasterMk cId="2836698347" sldId="2147483988"/>
            <pc:sldLayoutMk cId="3103194987" sldId="2147483993"/>
          </pc:sldLayoutMkLst>
        </pc:sldLayoutChg>
        <pc:sldLayoutChg chg="add">
          <pc:chgData name="Baker, Emily (STFC,DL,AST)" userId="S::emily.baker@stfc.ac.uk::cd63b128-5bbb-4867-bad5-e2b99d3ce767" providerId="AD" clId="Web-{8E71DF9D-F1DE-9F54-D3EA-75EA25219994}" dt="2022-11-07T17:08:35.707" v="23"/>
          <pc:sldLayoutMkLst>
            <pc:docMk/>
            <pc:sldMasterMk cId="2836698347" sldId="2147483988"/>
            <pc:sldLayoutMk cId="1651420320" sldId="2147483994"/>
          </pc:sldLayoutMkLst>
        </pc:sldLayoutChg>
        <pc:sldLayoutChg chg="add">
          <pc:chgData name="Baker, Emily (STFC,DL,AST)" userId="S::emily.baker@stfc.ac.uk::cd63b128-5bbb-4867-bad5-e2b99d3ce767" providerId="AD" clId="Web-{8E71DF9D-F1DE-9F54-D3EA-75EA25219994}" dt="2022-11-07T17:08:35.707" v="23"/>
          <pc:sldLayoutMkLst>
            <pc:docMk/>
            <pc:sldMasterMk cId="2836698347" sldId="2147483988"/>
            <pc:sldLayoutMk cId="1313824213" sldId="2147483995"/>
          </pc:sldLayoutMkLst>
        </pc:sldLayoutChg>
        <pc:sldLayoutChg chg="add">
          <pc:chgData name="Baker, Emily (STFC,DL,AST)" userId="S::emily.baker@stfc.ac.uk::cd63b128-5bbb-4867-bad5-e2b99d3ce767" providerId="AD" clId="Web-{8E71DF9D-F1DE-9F54-D3EA-75EA25219994}" dt="2022-11-07T17:08:35.707" v="23"/>
          <pc:sldLayoutMkLst>
            <pc:docMk/>
            <pc:sldMasterMk cId="2836698347" sldId="2147483988"/>
            <pc:sldLayoutMk cId="1448926322" sldId="2147483996"/>
          </pc:sldLayoutMkLst>
        </pc:sldLayoutChg>
        <pc:sldLayoutChg chg="add">
          <pc:chgData name="Baker, Emily (STFC,DL,AST)" userId="S::emily.baker@stfc.ac.uk::cd63b128-5bbb-4867-bad5-e2b99d3ce767" providerId="AD" clId="Web-{8E71DF9D-F1DE-9F54-D3EA-75EA25219994}" dt="2022-11-07T17:08:35.707" v="23"/>
          <pc:sldLayoutMkLst>
            <pc:docMk/>
            <pc:sldMasterMk cId="2836698347" sldId="2147483988"/>
            <pc:sldLayoutMk cId="361953451" sldId="2147483997"/>
          </pc:sldLayoutMkLst>
        </pc:sldLayoutChg>
        <pc:sldLayoutChg chg="add">
          <pc:chgData name="Baker, Emily (STFC,DL,AST)" userId="S::emily.baker@stfc.ac.uk::cd63b128-5bbb-4867-bad5-e2b99d3ce767" providerId="AD" clId="Web-{8E71DF9D-F1DE-9F54-D3EA-75EA25219994}" dt="2022-11-07T17:08:35.707" v="23"/>
          <pc:sldLayoutMkLst>
            <pc:docMk/>
            <pc:sldMasterMk cId="2836698347" sldId="2147483988"/>
            <pc:sldLayoutMk cId="2594532391" sldId="2147483998"/>
          </pc:sldLayoutMkLst>
        </pc:sldLayoutChg>
        <pc:sldLayoutChg chg="add">
          <pc:chgData name="Baker, Emily (STFC,DL,AST)" userId="S::emily.baker@stfc.ac.uk::cd63b128-5bbb-4867-bad5-e2b99d3ce767" providerId="AD" clId="Web-{8E71DF9D-F1DE-9F54-D3EA-75EA25219994}" dt="2022-11-07T17:08:35.707" v="23"/>
          <pc:sldLayoutMkLst>
            <pc:docMk/>
            <pc:sldMasterMk cId="2836698347" sldId="2147483988"/>
            <pc:sldLayoutMk cId="2332572411" sldId="2147483999"/>
          </pc:sldLayoutMkLst>
        </pc:sldLayoutChg>
      </pc:sldMasterChg>
    </pc:docChg>
  </pc:docChgLst>
  <pc:docChgLst>
    <pc:chgData name="Baker, Emily (STFC,DL,AST)" userId="S::emily.baker@stfc.ac.uk::cd63b128-5bbb-4867-bad5-e2b99d3ce767" providerId="AD" clId="Web-{4D9D94CC-64D7-34BB-3884-00A6729E6708}"/>
    <pc:docChg chg="addSld delSld modSld">
      <pc:chgData name="Baker, Emily (STFC,DL,AST)" userId="S::emily.baker@stfc.ac.uk::cd63b128-5bbb-4867-bad5-e2b99d3ce767" providerId="AD" clId="Web-{4D9D94CC-64D7-34BB-3884-00A6729E6708}" dt="2022-02-28T10:46:57.284" v="51" actId="20577"/>
      <pc:docMkLst>
        <pc:docMk/>
      </pc:docMkLst>
      <pc:sldChg chg="modSp">
        <pc:chgData name="Baker, Emily (STFC,DL,AST)" userId="S::emily.baker@stfc.ac.uk::cd63b128-5bbb-4867-bad5-e2b99d3ce767" providerId="AD" clId="Web-{4D9D94CC-64D7-34BB-3884-00A6729E6708}" dt="2022-02-28T10:46:17.892" v="4" actId="20577"/>
        <pc:sldMkLst>
          <pc:docMk/>
          <pc:sldMk cId="3224382533" sldId="257"/>
        </pc:sldMkLst>
        <pc:spChg chg="mod">
          <ac:chgData name="Baker, Emily (STFC,DL,AST)" userId="S::emily.baker@stfc.ac.uk::cd63b128-5bbb-4867-bad5-e2b99d3ce767" providerId="AD" clId="Web-{4D9D94CC-64D7-34BB-3884-00A6729E6708}" dt="2022-02-28T10:46:17.892" v="4" actId="20577"/>
          <ac:spMkLst>
            <pc:docMk/>
            <pc:sldMk cId="3224382533" sldId="257"/>
            <ac:spMk id="12" creationId="{00000000-0000-0000-0000-000000000000}"/>
          </ac:spMkLst>
        </pc:spChg>
      </pc:sldChg>
      <pc:sldChg chg="modSp">
        <pc:chgData name="Baker, Emily (STFC,DL,AST)" userId="S::emily.baker@stfc.ac.uk::cd63b128-5bbb-4867-bad5-e2b99d3ce767" providerId="AD" clId="Web-{4D9D94CC-64D7-34BB-3884-00A6729E6708}" dt="2022-02-28T10:46:48.080" v="38" actId="20577"/>
        <pc:sldMkLst>
          <pc:docMk/>
          <pc:sldMk cId="3188145418" sldId="260"/>
        </pc:sldMkLst>
        <pc:spChg chg="mod">
          <ac:chgData name="Baker, Emily (STFC,DL,AST)" userId="S::emily.baker@stfc.ac.uk::cd63b128-5bbb-4867-bad5-e2b99d3ce767" providerId="AD" clId="Web-{4D9D94CC-64D7-34BB-3884-00A6729E6708}" dt="2022-02-28T10:46:48.080" v="38" actId="20577"/>
          <ac:spMkLst>
            <pc:docMk/>
            <pc:sldMk cId="3188145418" sldId="260"/>
            <ac:spMk id="8" creationId="{A1A39C34-E01A-FD49-8603-2E8AE6BB5606}"/>
          </ac:spMkLst>
        </pc:spChg>
      </pc:sldChg>
      <pc:sldChg chg="addSp delSp modSp">
        <pc:chgData name="Baker, Emily (STFC,DL,AST)" userId="S::emily.baker@stfc.ac.uk::cd63b128-5bbb-4867-bad5-e2b99d3ce767" providerId="AD" clId="Web-{4D9D94CC-64D7-34BB-3884-00A6729E6708}" dt="2022-02-28T10:46:57.284" v="51" actId="20577"/>
        <pc:sldMkLst>
          <pc:docMk/>
          <pc:sldMk cId="3667547723" sldId="311"/>
        </pc:sldMkLst>
        <pc:spChg chg="add del mod">
          <ac:chgData name="Baker, Emily (STFC,DL,AST)" userId="S::emily.baker@stfc.ac.uk::cd63b128-5bbb-4867-bad5-e2b99d3ce767" providerId="AD" clId="Web-{4D9D94CC-64D7-34BB-3884-00A6729E6708}" dt="2022-02-28T10:46:57.284" v="51" actId="20577"/>
          <ac:spMkLst>
            <pc:docMk/>
            <pc:sldMk cId="3667547723" sldId="311"/>
            <ac:spMk id="16" creationId="{2422DBB9-7747-7041-8E78-C517CE8075C9}"/>
          </ac:spMkLst>
        </pc:spChg>
      </pc:sldChg>
      <pc:sldChg chg="add replId">
        <pc:chgData name="Baker, Emily (STFC,DL,AST)" userId="S::emily.baker@stfc.ac.uk::cd63b128-5bbb-4867-bad5-e2b99d3ce767" providerId="AD" clId="Web-{4D9D94CC-64D7-34BB-3884-00A6729E6708}" dt="2022-02-28T10:46:32.502" v="18"/>
        <pc:sldMkLst>
          <pc:docMk/>
          <pc:sldMk cId="1649584647" sldId="312"/>
        </pc:sldMkLst>
      </pc:sldChg>
      <pc:sldChg chg="del">
        <pc:chgData name="Baker, Emily (STFC,DL,AST)" userId="S::emily.baker@stfc.ac.uk::cd63b128-5bbb-4867-bad5-e2b99d3ce767" providerId="AD" clId="Web-{4D9D94CC-64D7-34BB-3884-00A6729E6708}" dt="2022-02-28T10:46:30.252" v="17"/>
        <pc:sldMkLst>
          <pc:docMk/>
          <pc:sldMk cId="2367683399" sldId="345"/>
        </pc:sldMkLst>
      </pc:sldChg>
      <pc:sldChg chg="del">
        <pc:chgData name="Baker, Emily (STFC,DL,AST)" userId="S::emily.baker@stfc.ac.uk::cd63b128-5bbb-4867-bad5-e2b99d3ce767" providerId="AD" clId="Web-{4D9D94CC-64D7-34BB-3884-00A6729E6708}" dt="2022-02-28T10:46:30.252" v="12"/>
        <pc:sldMkLst>
          <pc:docMk/>
          <pc:sldMk cId="3008890734" sldId="349"/>
        </pc:sldMkLst>
      </pc:sldChg>
      <pc:sldChg chg="del">
        <pc:chgData name="Baker, Emily (STFC,DL,AST)" userId="S::emily.baker@stfc.ac.uk::cd63b128-5bbb-4867-bad5-e2b99d3ce767" providerId="AD" clId="Web-{4D9D94CC-64D7-34BB-3884-00A6729E6708}" dt="2022-02-28T10:46:30.236" v="5"/>
        <pc:sldMkLst>
          <pc:docMk/>
          <pc:sldMk cId="1033658629" sldId="350"/>
        </pc:sldMkLst>
      </pc:sldChg>
      <pc:sldChg chg="del">
        <pc:chgData name="Baker, Emily (STFC,DL,AST)" userId="S::emily.baker@stfc.ac.uk::cd63b128-5bbb-4867-bad5-e2b99d3ce767" providerId="AD" clId="Web-{4D9D94CC-64D7-34BB-3884-00A6729E6708}" dt="2022-02-28T10:46:30.236" v="6"/>
        <pc:sldMkLst>
          <pc:docMk/>
          <pc:sldMk cId="2750661972" sldId="351"/>
        </pc:sldMkLst>
      </pc:sldChg>
      <pc:sldChg chg="del">
        <pc:chgData name="Baker, Emily (STFC,DL,AST)" userId="S::emily.baker@stfc.ac.uk::cd63b128-5bbb-4867-bad5-e2b99d3ce767" providerId="AD" clId="Web-{4D9D94CC-64D7-34BB-3884-00A6729E6708}" dt="2022-02-28T10:46:30.236" v="7"/>
        <pc:sldMkLst>
          <pc:docMk/>
          <pc:sldMk cId="2425874359" sldId="352"/>
        </pc:sldMkLst>
      </pc:sldChg>
      <pc:sldChg chg="del">
        <pc:chgData name="Baker, Emily (STFC,DL,AST)" userId="S::emily.baker@stfc.ac.uk::cd63b128-5bbb-4867-bad5-e2b99d3ce767" providerId="AD" clId="Web-{4D9D94CC-64D7-34BB-3884-00A6729E6708}" dt="2022-02-28T10:46:30.252" v="13"/>
        <pc:sldMkLst>
          <pc:docMk/>
          <pc:sldMk cId="669433651" sldId="353"/>
        </pc:sldMkLst>
      </pc:sldChg>
      <pc:sldChg chg="del">
        <pc:chgData name="Baker, Emily (STFC,DL,AST)" userId="S::emily.baker@stfc.ac.uk::cd63b128-5bbb-4867-bad5-e2b99d3ce767" providerId="AD" clId="Web-{4D9D94CC-64D7-34BB-3884-00A6729E6708}" dt="2022-02-28T10:46:30.252" v="14"/>
        <pc:sldMkLst>
          <pc:docMk/>
          <pc:sldMk cId="1309130658" sldId="354"/>
        </pc:sldMkLst>
      </pc:sldChg>
      <pc:sldChg chg="del">
        <pc:chgData name="Baker, Emily (STFC,DL,AST)" userId="S::emily.baker@stfc.ac.uk::cd63b128-5bbb-4867-bad5-e2b99d3ce767" providerId="AD" clId="Web-{4D9D94CC-64D7-34BB-3884-00A6729E6708}" dt="2022-02-28T10:46:30.236" v="11"/>
        <pc:sldMkLst>
          <pc:docMk/>
          <pc:sldMk cId="1433618451" sldId="355"/>
        </pc:sldMkLst>
      </pc:sldChg>
      <pc:sldChg chg="del">
        <pc:chgData name="Baker, Emily (STFC,DL,AST)" userId="S::emily.baker@stfc.ac.uk::cd63b128-5bbb-4867-bad5-e2b99d3ce767" providerId="AD" clId="Web-{4D9D94CC-64D7-34BB-3884-00A6729E6708}" dt="2022-02-28T10:46:30.236" v="8"/>
        <pc:sldMkLst>
          <pc:docMk/>
          <pc:sldMk cId="2987354865" sldId="357"/>
        </pc:sldMkLst>
      </pc:sldChg>
      <pc:sldChg chg="del">
        <pc:chgData name="Baker, Emily (STFC,DL,AST)" userId="S::emily.baker@stfc.ac.uk::cd63b128-5bbb-4867-bad5-e2b99d3ce767" providerId="AD" clId="Web-{4D9D94CC-64D7-34BB-3884-00A6729E6708}" dt="2022-02-28T10:46:30.236" v="10"/>
        <pc:sldMkLst>
          <pc:docMk/>
          <pc:sldMk cId="3317013449" sldId="358"/>
        </pc:sldMkLst>
      </pc:sldChg>
      <pc:sldChg chg="del">
        <pc:chgData name="Baker, Emily (STFC,DL,AST)" userId="S::emily.baker@stfc.ac.uk::cd63b128-5bbb-4867-bad5-e2b99d3ce767" providerId="AD" clId="Web-{4D9D94CC-64D7-34BB-3884-00A6729E6708}" dt="2022-02-28T10:46:30.236" v="9"/>
        <pc:sldMkLst>
          <pc:docMk/>
          <pc:sldMk cId="3321583881" sldId="359"/>
        </pc:sldMkLst>
      </pc:sldChg>
      <pc:sldChg chg="del">
        <pc:chgData name="Baker, Emily (STFC,DL,AST)" userId="S::emily.baker@stfc.ac.uk::cd63b128-5bbb-4867-bad5-e2b99d3ce767" providerId="AD" clId="Web-{4D9D94CC-64D7-34BB-3884-00A6729E6708}" dt="2022-02-28T10:46:30.252" v="15"/>
        <pc:sldMkLst>
          <pc:docMk/>
          <pc:sldMk cId="2308084112" sldId="360"/>
        </pc:sldMkLst>
      </pc:sldChg>
      <pc:sldChg chg="del">
        <pc:chgData name="Baker, Emily (STFC,DL,AST)" userId="S::emily.baker@stfc.ac.uk::cd63b128-5bbb-4867-bad5-e2b99d3ce767" providerId="AD" clId="Web-{4D9D94CC-64D7-34BB-3884-00A6729E6708}" dt="2022-02-28T10:46:30.252" v="16"/>
        <pc:sldMkLst>
          <pc:docMk/>
          <pc:sldMk cId="1380270057" sldId="36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FE9A4A-3203-D544-A0F2-9B4A7A1B021E}" type="datetimeFigureOut">
              <a:rPr lang="en-US" smtClean="0"/>
              <a:t>9/19/2024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F3BA1D-A00F-DB41-84DA-BE26C4853B35}" type="slidenum">
              <a:rPr lang="en-US" smtClean="0"/>
              <a:t>‹#›</a:t>
            </a:fld>
            <a:endParaRPr lang="en-US" dirty="0"/>
          </a:p>
        </p:txBody>
      </p:sp>
    </p:spTree>
    <p:extLst>
      <p:ext uri="{BB962C8B-B14F-4D97-AF65-F5344CB8AC3E}">
        <p14:creationId xmlns:p14="http://schemas.microsoft.com/office/powerpoint/2010/main" val="66186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1</a:t>
            </a:fld>
            <a:endParaRPr lang="en-US" dirty="0"/>
          </a:p>
        </p:txBody>
      </p:sp>
    </p:spTree>
    <p:extLst>
      <p:ext uri="{BB962C8B-B14F-4D97-AF65-F5344CB8AC3E}">
        <p14:creationId xmlns:p14="http://schemas.microsoft.com/office/powerpoint/2010/main" val="792672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10</a:t>
            </a:fld>
            <a:endParaRPr lang="en-US" dirty="0"/>
          </a:p>
        </p:txBody>
      </p:sp>
    </p:spTree>
    <p:extLst>
      <p:ext uri="{BB962C8B-B14F-4D97-AF65-F5344CB8AC3E}">
        <p14:creationId xmlns:p14="http://schemas.microsoft.com/office/powerpoint/2010/main" val="1118377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11</a:t>
            </a:fld>
            <a:endParaRPr lang="en-US" dirty="0"/>
          </a:p>
        </p:txBody>
      </p:sp>
    </p:spTree>
    <p:extLst>
      <p:ext uri="{BB962C8B-B14F-4D97-AF65-F5344CB8AC3E}">
        <p14:creationId xmlns:p14="http://schemas.microsoft.com/office/powerpoint/2010/main" val="3832532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12</a:t>
            </a:fld>
            <a:endParaRPr lang="en-US" dirty="0"/>
          </a:p>
        </p:txBody>
      </p:sp>
    </p:spTree>
    <p:extLst>
      <p:ext uri="{BB962C8B-B14F-4D97-AF65-F5344CB8AC3E}">
        <p14:creationId xmlns:p14="http://schemas.microsoft.com/office/powerpoint/2010/main" val="718076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13</a:t>
            </a:fld>
            <a:endParaRPr lang="en-US" dirty="0"/>
          </a:p>
        </p:txBody>
      </p:sp>
    </p:spTree>
    <p:extLst>
      <p:ext uri="{BB962C8B-B14F-4D97-AF65-F5344CB8AC3E}">
        <p14:creationId xmlns:p14="http://schemas.microsoft.com/office/powerpoint/2010/main" val="1702070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14</a:t>
            </a:fld>
            <a:endParaRPr lang="en-US" dirty="0"/>
          </a:p>
        </p:txBody>
      </p:sp>
    </p:spTree>
    <p:extLst>
      <p:ext uri="{BB962C8B-B14F-4D97-AF65-F5344CB8AC3E}">
        <p14:creationId xmlns:p14="http://schemas.microsoft.com/office/powerpoint/2010/main" val="3163117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15</a:t>
            </a:fld>
            <a:endParaRPr lang="en-US" dirty="0"/>
          </a:p>
        </p:txBody>
      </p:sp>
    </p:spTree>
    <p:extLst>
      <p:ext uri="{BB962C8B-B14F-4D97-AF65-F5344CB8AC3E}">
        <p14:creationId xmlns:p14="http://schemas.microsoft.com/office/powerpoint/2010/main" val="581361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16</a:t>
            </a:fld>
            <a:endParaRPr lang="en-US" dirty="0"/>
          </a:p>
        </p:txBody>
      </p:sp>
    </p:spTree>
    <p:extLst>
      <p:ext uri="{BB962C8B-B14F-4D97-AF65-F5344CB8AC3E}">
        <p14:creationId xmlns:p14="http://schemas.microsoft.com/office/powerpoint/2010/main" val="1471570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2</a:t>
            </a:fld>
            <a:endParaRPr lang="en-US" dirty="0"/>
          </a:p>
        </p:txBody>
      </p:sp>
    </p:spTree>
    <p:extLst>
      <p:ext uri="{BB962C8B-B14F-4D97-AF65-F5344CB8AC3E}">
        <p14:creationId xmlns:p14="http://schemas.microsoft.com/office/powerpoint/2010/main" val="1913810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3</a:t>
            </a:fld>
            <a:endParaRPr lang="en-US" dirty="0"/>
          </a:p>
        </p:txBody>
      </p:sp>
    </p:spTree>
    <p:extLst>
      <p:ext uri="{BB962C8B-B14F-4D97-AF65-F5344CB8AC3E}">
        <p14:creationId xmlns:p14="http://schemas.microsoft.com/office/powerpoint/2010/main" val="3357879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4</a:t>
            </a:fld>
            <a:endParaRPr lang="en-US" dirty="0"/>
          </a:p>
        </p:txBody>
      </p:sp>
    </p:spTree>
    <p:extLst>
      <p:ext uri="{BB962C8B-B14F-4D97-AF65-F5344CB8AC3E}">
        <p14:creationId xmlns:p14="http://schemas.microsoft.com/office/powerpoint/2010/main" val="2004184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5</a:t>
            </a:fld>
            <a:endParaRPr lang="en-US" dirty="0"/>
          </a:p>
        </p:txBody>
      </p:sp>
    </p:spTree>
    <p:extLst>
      <p:ext uri="{BB962C8B-B14F-4D97-AF65-F5344CB8AC3E}">
        <p14:creationId xmlns:p14="http://schemas.microsoft.com/office/powerpoint/2010/main" val="2806373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6</a:t>
            </a:fld>
            <a:endParaRPr lang="en-US" dirty="0"/>
          </a:p>
        </p:txBody>
      </p:sp>
    </p:spTree>
    <p:extLst>
      <p:ext uri="{BB962C8B-B14F-4D97-AF65-F5344CB8AC3E}">
        <p14:creationId xmlns:p14="http://schemas.microsoft.com/office/powerpoint/2010/main" val="3239608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7</a:t>
            </a:fld>
            <a:endParaRPr lang="en-US" dirty="0"/>
          </a:p>
        </p:txBody>
      </p:sp>
    </p:spTree>
    <p:extLst>
      <p:ext uri="{BB962C8B-B14F-4D97-AF65-F5344CB8AC3E}">
        <p14:creationId xmlns:p14="http://schemas.microsoft.com/office/powerpoint/2010/main" val="3459001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8</a:t>
            </a:fld>
            <a:endParaRPr lang="en-US" dirty="0"/>
          </a:p>
        </p:txBody>
      </p:sp>
    </p:spTree>
    <p:extLst>
      <p:ext uri="{BB962C8B-B14F-4D97-AF65-F5344CB8AC3E}">
        <p14:creationId xmlns:p14="http://schemas.microsoft.com/office/powerpoint/2010/main" val="154808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9</a:t>
            </a:fld>
            <a:endParaRPr lang="en-US" dirty="0"/>
          </a:p>
        </p:txBody>
      </p:sp>
    </p:spTree>
    <p:extLst>
      <p:ext uri="{BB962C8B-B14F-4D97-AF65-F5344CB8AC3E}">
        <p14:creationId xmlns:p14="http://schemas.microsoft.com/office/powerpoint/2010/main" val="785553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082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1F562A69-B86F-4BCD-9817-DE5BEC908F62}" type="datetime1">
              <a:rPr lang="en-US" smtClean="0"/>
              <a:t>9/19/2024</a:t>
            </a:fld>
            <a:endParaRPr lang="en-US" dirty="0"/>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167541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363759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0602573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6358147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9481341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70399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a:xfrm>
            <a:off x="215010" y="97212"/>
            <a:ext cx="10515600" cy="1325563"/>
          </a:xfrm>
        </p:spPr>
        <p:txBody>
          <a:bodyPr/>
          <a:lstStyle>
            <a:lvl1pPr>
              <a:defRPr>
                <a:solidFill>
                  <a:schemeClr val="accent1">
                    <a:lumMod val="50000"/>
                  </a:schemeClr>
                </a:solidFill>
                <a:latin typeface="+mn-lt"/>
              </a:defRPr>
            </a:lvl1p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r>
              <a:rPr lang="en-US" dirty="0"/>
              <a:t>July 21, 2022</a:t>
            </a:r>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7958743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3DDC4C1-FB72-465C-8092-509D140AE7B3}" type="datetimeFigureOut">
              <a:rPr lang="en-GB" smtClean="0"/>
              <a:t>19/09/2024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3BCD77E-05A4-424E-A68C-6083BD1761F1}" type="slidenum">
              <a:rPr lang="en-GB" smtClean="0"/>
              <a:t>‹#›</a:t>
            </a:fld>
            <a:endParaRPr lang="en-GB" dirty="0"/>
          </a:p>
        </p:txBody>
      </p:sp>
    </p:spTree>
    <p:extLst>
      <p:ext uri="{BB962C8B-B14F-4D97-AF65-F5344CB8AC3E}">
        <p14:creationId xmlns:p14="http://schemas.microsoft.com/office/powerpoint/2010/main" val="38814962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8722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45618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2870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CD2DE42C-1EAC-4959-A7DA-FCB1B3201EBF}" type="datetime1">
              <a:rPr lang="en-US" smtClean="0"/>
              <a:t>9/19/2024</a:t>
            </a:fld>
            <a:endParaRPr lang="en-US" dirty="0"/>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54779443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770ADE3-B695-4EE9-9C96-1CFD82EFD0E0}" type="datetimeFigureOut">
              <a:rPr lang="en-GB" smtClean="0"/>
              <a:t>19/09/2024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0F358F5-9FF0-4C20-B6EC-C0BE500DEA96}" type="slidenum">
              <a:rPr lang="en-GB" smtClean="0"/>
              <a:t>‹#›</a:t>
            </a:fld>
            <a:endParaRPr lang="en-GB" dirty="0"/>
          </a:p>
        </p:txBody>
      </p:sp>
    </p:spTree>
    <p:extLst>
      <p:ext uri="{BB962C8B-B14F-4D97-AF65-F5344CB8AC3E}">
        <p14:creationId xmlns:p14="http://schemas.microsoft.com/office/powerpoint/2010/main" val="27263318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770ADE3-B695-4EE9-9C96-1CFD82EFD0E0}" type="datetimeFigureOut">
              <a:rPr lang="en-GB" smtClean="0"/>
              <a:t>19/09/2024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0F358F5-9FF0-4C20-B6EC-C0BE500DEA96}" type="slidenum">
              <a:rPr lang="en-GB" smtClean="0"/>
              <a:t>‹#›</a:t>
            </a:fld>
            <a:endParaRPr lang="en-GB" dirty="0"/>
          </a:p>
        </p:txBody>
      </p:sp>
    </p:spTree>
    <p:extLst>
      <p:ext uri="{BB962C8B-B14F-4D97-AF65-F5344CB8AC3E}">
        <p14:creationId xmlns:p14="http://schemas.microsoft.com/office/powerpoint/2010/main" val="27418045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770ADE3-B695-4EE9-9C96-1CFD82EFD0E0}" type="datetimeFigureOut">
              <a:rPr lang="en-GB" smtClean="0"/>
              <a:t>19/09/2024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0F358F5-9FF0-4C20-B6EC-C0BE500DEA96}" type="slidenum">
              <a:rPr lang="en-GB" smtClean="0"/>
              <a:t>‹#›</a:t>
            </a:fld>
            <a:endParaRPr lang="en-GB" dirty="0"/>
          </a:p>
        </p:txBody>
      </p:sp>
    </p:spTree>
    <p:extLst>
      <p:ext uri="{BB962C8B-B14F-4D97-AF65-F5344CB8AC3E}">
        <p14:creationId xmlns:p14="http://schemas.microsoft.com/office/powerpoint/2010/main" val="5734039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770ADE3-B695-4EE9-9C96-1CFD82EFD0E0}" type="datetimeFigureOut">
              <a:rPr lang="en-GB" smtClean="0"/>
              <a:t>19/09/2024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0F358F5-9FF0-4C20-B6EC-C0BE500DEA96}" type="slidenum">
              <a:rPr lang="en-GB" smtClean="0"/>
              <a:t>‹#›</a:t>
            </a:fld>
            <a:endParaRPr lang="en-GB" dirty="0"/>
          </a:p>
        </p:txBody>
      </p:sp>
    </p:spTree>
    <p:extLst>
      <p:ext uri="{BB962C8B-B14F-4D97-AF65-F5344CB8AC3E}">
        <p14:creationId xmlns:p14="http://schemas.microsoft.com/office/powerpoint/2010/main" val="29724939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770ADE3-B695-4EE9-9C96-1CFD82EFD0E0}" type="datetimeFigureOut">
              <a:rPr lang="en-GB" smtClean="0"/>
              <a:t>19/09/2024</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B0F358F5-9FF0-4C20-B6EC-C0BE500DEA96}" type="slidenum">
              <a:rPr lang="en-GB" smtClean="0"/>
              <a:t>‹#›</a:t>
            </a:fld>
            <a:endParaRPr lang="en-GB" dirty="0"/>
          </a:p>
        </p:txBody>
      </p:sp>
    </p:spTree>
    <p:extLst>
      <p:ext uri="{BB962C8B-B14F-4D97-AF65-F5344CB8AC3E}">
        <p14:creationId xmlns:p14="http://schemas.microsoft.com/office/powerpoint/2010/main" val="31031949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770ADE3-B695-4EE9-9C96-1CFD82EFD0E0}" type="datetimeFigureOut">
              <a:rPr lang="en-GB" smtClean="0"/>
              <a:t>19/09/2024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0F358F5-9FF0-4C20-B6EC-C0BE500DEA96}" type="slidenum">
              <a:rPr lang="en-GB" smtClean="0"/>
              <a:t>‹#›</a:t>
            </a:fld>
            <a:endParaRPr lang="en-GB" dirty="0"/>
          </a:p>
        </p:txBody>
      </p:sp>
    </p:spTree>
    <p:extLst>
      <p:ext uri="{BB962C8B-B14F-4D97-AF65-F5344CB8AC3E}">
        <p14:creationId xmlns:p14="http://schemas.microsoft.com/office/powerpoint/2010/main" val="165142032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70ADE3-B695-4EE9-9C96-1CFD82EFD0E0}" type="datetimeFigureOut">
              <a:rPr lang="en-GB" smtClean="0"/>
              <a:t>19/09/2024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B0F358F5-9FF0-4C20-B6EC-C0BE500DEA96}" type="slidenum">
              <a:rPr lang="en-GB" smtClean="0"/>
              <a:t>‹#›</a:t>
            </a:fld>
            <a:endParaRPr lang="en-GB" dirty="0"/>
          </a:p>
        </p:txBody>
      </p:sp>
    </p:spTree>
    <p:extLst>
      <p:ext uri="{BB962C8B-B14F-4D97-AF65-F5344CB8AC3E}">
        <p14:creationId xmlns:p14="http://schemas.microsoft.com/office/powerpoint/2010/main" val="13138242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70ADE3-B695-4EE9-9C96-1CFD82EFD0E0}" type="datetimeFigureOut">
              <a:rPr lang="en-GB" smtClean="0"/>
              <a:t>19/09/2024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0F358F5-9FF0-4C20-B6EC-C0BE500DEA96}" type="slidenum">
              <a:rPr lang="en-GB" smtClean="0"/>
              <a:t>‹#›</a:t>
            </a:fld>
            <a:endParaRPr lang="en-GB" dirty="0"/>
          </a:p>
        </p:txBody>
      </p:sp>
    </p:spTree>
    <p:extLst>
      <p:ext uri="{BB962C8B-B14F-4D97-AF65-F5344CB8AC3E}">
        <p14:creationId xmlns:p14="http://schemas.microsoft.com/office/powerpoint/2010/main" val="144892632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70ADE3-B695-4EE9-9C96-1CFD82EFD0E0}" type="datetimeFigureOut">
              <a:rPr lang="en-GB" smtClean="0"/>
              <a:t>19/09/2024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0F358F5-9FF0-4C20-B6EC-C0BE500DEA96}" type="slidenum">
              <a:rPr lang="en-GB" smtClean="0"/>
              <a:t>‹#›</a:t>
            </a:fld>
            <a:endParaRPr lang="en-GB" dirty="0"/>
          </a:p>
        </p:txBody>
      </p:sp>
    </p:spTree>
    <p:extLst>
      <p:ext uri="{BB962C8B-B14F-4D97-AF65-F5344CB8AC3E}">
        <p14:creationId xmlns:p14="http://schemas.microsoft.com/office/powerpoint/2010/main" val="36195345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770ADE3-B695-4EE9-9C96-1CFD82EFD0E0}" type="datetimeFigureOut">
              <a:rPr lang="en-GB" smtClean="0"/>
              <a:t>19/09/2024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0F358F5-9FF0-4C20-B6EC-C0BE500DEA96}" type="slidenum">
              <a:rPr lang="en-GB" smtClean="0"/>
              <a:t>‹#›</a:t>
            </a:fld>
            <a:endParaRPr lang="en-GB" dirty="0"/>
          </a:p>
        </p:txBody>
      </p:sp>
    </p:spTree>
    <p:extLst>
      <p:ext uri="{BB962C8B-B14F-4D97-AF65-F5344CB8AC3E}">
        <p14:creationId xmlns:p14="http://schemas.microsoft.com/office/powerpoint/2010/main" val="25945323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2281BA9B-C244-4181-A35B-F010C4A1E96C}" type="datetime1">
              <a:rPr lang="en-US" smtClean="0"/>
              <a:t>9/19/2024</a:t>
            </a:fld>
            <a:endParaRPr lang="en-US" dirty="0"/>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36531881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770ADE3-B695-4EE9-9C96-1CFD82EFD0E0}" type="datetimeFigureOut">
              <a:rPr lang="en-GB" smtClean="0"/>
              <a:t>19/09/2024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0F358F5-9FF0-4C20-B6EC-C0BE500DEA96}" type="slidenum">
              <a:rPr lang="en-GB" smtClean="0"/>
              <a:t>‹#›</a:t>
            </a:fld>
            <a:endParaRPr lang="en-GB" dirty="0"/>
          </a:p>
        </p:txBody>
      </p:sp>
    </p:spTree>
    <p:extLst>
      <p:ext uri="{BB962C8B-B14F-4D97-AF65-F5344CB8AC3E}">
        <p14:creationId xmlns:p14="http://schemas.microsoft.com/office/powerpoint/2010/main" val="23325724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42573802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14495928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63825924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772006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4878637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2917455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86810846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12781439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337306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C615C4B2-9E58-4F4A-8E2B-D2662082302C}" type="datetime1">
              <a:rPr lang="en-US" smtClean="0"/>
              <a:t>9/19/2024</a:t>
            </a:fld>
            <a:endParaRPr lang="en-US" dirty="0"/>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20997528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33941066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73807364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93839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6363703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4537439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39149995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17166143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98150966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07595819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967384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9A89A94A-78AC-4765-B518-39E5AFFD813E}" type="datetime1">
              <a:rPr lang="en-US" smtClean="0"/>
              <a:t>9/19/2024</a:t>
            </a:fld>
            <a:endParaRPr lang="en-US" dirty="0"/>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17209681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94091983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7314143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63696922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61335601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22869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0670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54860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01951409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44718038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947863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A232BCDD-D831-412B-A548-DFB3D1F6BFD2}" type="datetime1">
              <a:rPr lang="en-US" smtClean="0"/>
              <a:t>9/19/2024</a:t>
            </a:fld>
            <a:endParaRPr lang="en-US" dirty="0"/>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96148269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02830054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409184481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37637734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48592630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71742015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49859378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90668272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58651669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1F798377-6F80-4D22-B041-67076F9531EF}" type="datetime1">
              <a:rPr lang="en-US" smtClean="0"/>
              <a:t>9/19/2024</a:t>
            </a:fld>
            <a:endParaRPr lang="en-US" dirty="0"/>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a:xfrm>
            <a:off x="9448800" y="6492875"/>
            <a:ext cx="2743200" cy="365125"/>
          </a:xfrm>
          <a:prstGeom prst="rect">
            <a:avLst/>
          </a:prstGeom>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26837928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5E0A07B7-DC91-468A-A478-7D0F2D182567}" type="datetime1">
              <a:rPr lang="en-US" smtClean="0"/>
              <a:t>9/19/2024</a:t>
            </a:fld>
            <a:endParaRPr lang="en-US" dirty="0"/>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a:xfrm>
            <a:off x="9448800" y="6492875"/>
            <a:ext cx="2743200" cy="365125"/>
          </a:xfrm>
          <a:prstGeom prst="rect">
            <a:avLst/>
          </a:prstGeom>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937365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EF8426CE-3546-4E84-BDCF-85AE356DA810}" type="datetime1">
              <a:rPr lang="en-US" smtClean="0"/>
              <a:t>9/19/2024</a:t>
            </a:fld>
            <a:endParaRPr lang="en-US" dirty="0"/>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58213754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1BFB04A8-0EAC-4554-9A5F-61E2B6712064}" type="datetime1">
              <a:rPr lang="en-US" smtClean="0"/>
              <a:t>9/19/2024</a:t>
            </a:fld>
            <a:endParaRPr lang="en-US" dirty="0"/>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a:xfrm>
            <a:off x="9448800" y="6492875"/>
            <a:ext cx="2743200" cy="365125"/>
          </a:xfrm>
          <a:prstGeom prst="rect">
            <a:avLst/>
          </a:prstGeom>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51404541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104900"/>
            <a:ext cx="5181600" cy="50720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104900"/>
            <a:ext cx="5181600" cy="50720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1F562A69-B86F-4BCD-9817-DE5BEC908F62}" type="datetime1">
              <a:rPr lang="en-US" smtClean="0"/>
              <a:t>9/19/2024</a:t>
            </a:fld>
            <a:endParaRPr lang="en-US" dirty="0"/>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a:xfrm>
            <a:off x="9448800" y="6492875"/>
            <a:ext cx="2743200" cy="365125"/>
          </a:xfrm>
          <a:prstGeom prst="rect">
            <a:avLst/>
          </a:prstGeom>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21432693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CD2DE42C-1EAC-4959-A7DA-FCB1B3201EBF}" type="datetime1">
              <a:rPr lang="en-US" smtClean="0"/>
              <a:t>9/19/2024</a:t>
            </a:fld>
            <a:endParaRPr lang="en-US" dirty="0"/>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a:xfrm>
            <a:off x="9448800" y="6492875"/>
            <a:ext cx="2743200" cy="365125"/>
          </a:xfrm>
          <a:prstGeom prst="rect">
            <a:avLst/>
          </a:prstGeom>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98132256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2281BA9B-C244-4181-A35B-F010C4A1E96C}" type="datetime1">
              <a:rPr lang="en-US" smtClean="0"/>
              <a:t>9/19/2024</a:t>
            </a:fld>
            <a:endParaRPr lang="en-US" dirty="0"/>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a:xfrm>
            <a:off x="9448800" y="6492875"/>
            <a:ext cx="2743200" cy="365125"/>
          </a:xfrm>
          <a:prstGeom prst="rect">
            <a:avLst/>
          </a:prstGeom>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80798658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C615C4B2-9E58-4F4A-8E2B-D2662082302C}" type="datetime1">
              <a:rPr lang="en-US" smtClean="0"/>
              <a:t>9/19/2024</a:t>
            </a:fld>
            <a:endParaRPr lang="en-US" dirty="0"/>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a:xfrm>
            <a:off x="9448800" y="6492875"/>
            <a:ext cx="2743200" cy="365125"/>
          </a:xfrm>
          <a:prstGeom prst="rect">
            <a:avLst/>
          </a:prstGeom>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91234239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9A89A94A-78AC-4765-B518-39E5AFFD813E}" type="datetime1">
              <a:rPr lang="en-US" smtClean="0"/>
              <a:t>9/19/2024</a:t>
            </a:fld>
            <a:endParaRPr lang="en-US" dirty="0"/>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a:xfrm>
            <a:off x="9448800" y="6492875"/>
            <a:ext cx="2743200" cy="365125"/>
          </a:xfrm>
          <a:prstGeom prst="rect">
            <a:avLst/>
          </a:prstGeom>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09758979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A232BCDD-D831-412B-A548-DFB3D1F6BFD2}" type="datetime1">
              <a:rPr lang="en-US" smtClean="0"/>
              <a:t>9/19/2024</a:t>
            </a:fld>
            <a:endParaRPr lang="en-US" dirty="0"/>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a:xfrm>
            <a:off x="9448800" y="6492875"/>
            <a:ext cx="2743200" cy="365125"/>
          </a:xfrm>
          <a:prstGeom prst="rect">
            <a:avLst/>
          </a:prstGeom>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90077770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EF8426CE-3546-4E84-BDCF-85AE356DA810}" type="datetime1">
              <a:rPr lang="en-US" smtClean="0"/>
              <a:t>9/19/2024</a:t>
            </a:fld>
            <a:endParaRPr lang="en-US" dirty="0"/>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a:xfrm>
            <a:off x="9448800" y="6492875"/>
            <a:ext cx="2743200" cy="365125"/>
          </a:xfrm>
          <a:prstGeom prst="rect">
            <a:avLst/>
          </a:prstGeom>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15908416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0F2A7215-AD0D-4EB3-B400-A45893016B55}" type="datetime1">
              <a:rPr lang="en-US" smtClean="0"/>
              <a:t>9/19/2024</a:t>
            </a:fld>
            <a:endParaRPr lang="en-US" dirty="0"/>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a:xfrm>
            <a:off x="9448800" y="6492875"/>
            <a:ext cx="2743200" cy="365125"/>
          </a:xfrm>
          <a:prstGeom prst="rect">
            <a:avLst/>
          </a:prstGeom>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74436162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6371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0F2A7215-AD0D-4EB3-B400-A45893016B55}" type="datetime1">
              <a:rPr lang="en-US" smtClean="0"/>
              <a:t>9/19/2024</a:t>
            </a:fld>
            <a:endParaRPr lang="en-US" dirty="0"/>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49598873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r>
              <a:rPr lang="pl-PL"/>
              <a:t>T Pacey - IBIC 2022, Krakow Poland</a:t>
            </a:r>
            <a:endParaRPr lang="en-GB" dirty="0"/>
          </a:p>
        </p:txBody>
      </p:sp>
      <p:sp>
        <p:nvSpPr>
          <p:cNvPr id="6" name="Slide Number Placeholder 5"/>
          <p:cNvSpPr>
            <a:spLocks noGrp="1"/>
          </p:cNvSpPr>
          <p:nvPr>
            <p:ph type="sldNum" sz="quarter" idx="12"/>
          </p:nvPr>
        </p:nvSpPr>
        <p:spPr/>
        <p:txBody>
          <a:bodyPr/>
          <a:lstStyle/>
          <a:p>
            <a:fld id="{9E0F212F-436C-462F-949D-F8AE4706591B}" type="slidenum">
              <a:rPr lang="en-GB" smtClean="0"/>
              <a:t>‹#›</a:t>
            </a:fld>
            <a:endParaRPr lang="en-GB" dirty="0"/>
          </a:p>
        </p:txBody>
      </p:sp>
    </p:spTree>
    <p:extLst>
      <p:ext uri="{BB962C8B-B14F-4D97-AF65-F5344CB8AC3E}">
        <p14:creationId xmlns:p14="http://schemas.microsoft.com/office/powerpoint/2010/main" val="218962700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r>
              <a:rPr lang="pl-PL"/>
              <a:t>T Pacey - IBIC 2022, Krakow Poland</a:t>
            </a:r>
            <a:endParaRPr lang="en-GB" dirty="0"/>
          </a:p>
        </p:txBody>
      </p:sp>
      <p:sp>
        <p:nvSpPr>
          <p:cNvPr id="6" name="Slide Number Placeholder 5"/>
          <p:cNvSpPr>
            <a:spLocks noGrp="1"/>
          </p:cNvSpPr>
          <p:nvPr>
            <p:ph type="sldNum" sz="quarter" idx="12"/>
          </p:nvPr>
        </p:nvSpPr>
        <p:spPr/>
        <p:txBody>
          <a:bodyPr/>
          <a:lstStyle/>
          <a:p>
            <a:fld id="{9E0F212F-436C-462F-949D-F8AE4706591B}" type="slidenum">
              <a:rPr lang="en-GB" smtClean="0"/>
              <a:t>‹#›</a:t>
            </a:fld>
            <a:endParaRPr lang="en-GB" dirty="0"/>
          </a:p>
        </p:txBody>
      </p:sp>
    </p:spTree>
    <p:extLst>
      <p:ext uri="{BB962C8B-B14F-4D97-AF65-F5344CB8AC3E}">
        <p14:creationId xmlns:p14="http://schemas.microsoft.com/office/powerpoint/2010/main" val="118365815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r>
              <a:rPr lang="pl-PL"/>
              <a:t>T Pacey - IBIC 2022, Krakow Poland</a:t>
            </a:r>
            <a:endParaRPr lang="en-GB" dirty="0"/>
          </a:p>
        </p:txBody>
      </p:sp>
      <p:sp>
        <p:nvSpPr>
          <p:cNvPr id="6" name="Slide Number Placeholder 5"/>
          <p:cNvSpPr>
            <a:spLocks noGrp="1"/>
          </p:cNvSpPr>
          <p:nvPr>
            <p:ph type="sldNum" sz="quarter" idx="12"/>
          </p:nvPr>
        </p:nvSpPr>
        <p:spPr/>
        <p:txBody>
          <a:bodyPr/>
          <a:lstStyle/>
          <a:p>
            <a:fld id="{9E0F212F-436C-462F-949D-F8AE4706591B}" type="slidenum">
              <a:rPr lang="en-GB" smtClean="0"/>
              <a:t>‹#›</a:t>
            </a:fld>
            <a:endParaRPr lang="en-GB" dirty="0"/>
          </a:p>
        </p:txBody>
      </p:sp>
    </p:spTree>
    <p:extLst>
      <p:ext uri="{BB962C8B-B14F-4D97-AF65-F5344CB8AC3E}">
        <p14:creationId xmlns:p14="http://schemas.microsoft.com/office/powerpoint/2010/main" val="253370289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r>
              <a:rPr lang="pl-PL"/>
              <a:t>T Pacey - IBIC 2022, Krakow Poland</a:t>
            </a:r>
            <a:endParaRPr lang="en-GB" dirty="0"/>
          </a:p>
        </p:txBody>
      </p:sp>
      <p:sp>
        <p:nvSpPr>
          <p:cNvPr id="7" name="Slide Number Placeholder 6"/>
          <p:cNvSpPr>
            <a:spLocks noGrp="1"/>
          </p:cNvSpPr>
          <p:nvPr>
            <p:ph type="sldNum" sz="quarter" idx="12"/>
          </p:nvPr>
        </p:nvSpPr>
        <p:spPr/>
        <p:txBody>
          <a:bodyPr/>
          <a:lstStyle/>
          <a:p>
            <a:fld id="{9E0F212F-436C-462F-949D-F8AE4706591B}" type="slidenum">
              <a:rPr lang="en-GB" smtClean="0"/>
              <a:t>‹#›</a:t>
            </a:fld>
            <a:endParaRPr lang="en-GB" dirty="0"/>
          </a:p>
        </p:txBody>
      </p:sp>
    </p:spTree>
    <p:extLst>
      <p:ext uri="{BB962C8B-B14F-4D97-AF65-F5344CB8AC3E}">
        <p14:creationId xmlns:p14="http://schemas.microsoft.com/office/powerpoint/2010/main" val="151664677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endParaRPr lang="en-GB" dirty="0"/>
          </a:p>
        </p:txBody>
      </p:sp>
      <p:sp>
        <p:nvSpPr>
          <p:cNvPr id="8" name="Footer Placeholder 7"/>
          <p:cNvSpPr>
            <a:spLocks noGrp="1"/>
          </p:cNvSpPr>
          <p:nvPr>
            <p:ph type="ftr" sz="quarter" idx="11"/>
          </p:nvPr>
        </p:nvSpPr>
        <p:spPr/>
        <p:txBody>
          <a:bodyPr/>
          <a:lstStyle/>
          <a:p>
            <a:r>
              <a:rPr lang="pl-PL"/>
              <a:t>T Pacey - IBIC 2022, Krakow Poland</a:t>
            </a:r>
            <a:endParaRPr lang="en-GB" dirty="0"/>
          </a:p>
        </p:txBody>
      </p:sp>
      <p:sp>
        <p:nvSpPr>
          <p:cNvPr id="9" name="Slide Number Placeholder 8"/>
          <p:cNvSpPr>
            <a:spLocks noGrp="1"/>
          </p:cNvSpPr>
          <p:nvPr>
            <p:ph type="sldNum" sz="quarter" idx="12"/>
          </p:nvPr>
        </p:nvSpPr>
        <p:spPr/>
        <p:txBody>
          <a:bodyPr/>
          <a:lstStyle/>
          <a:p>
            <a:fld id="{9E0F212F-436C-462F-949D-F8AE4706591B}" type="slidenum">
              <a:rPr lang="en-GB" smtClean="0"/>
              <a:t>‹#›</a:t>
            </a:fld>
            <a:endParaRPr lang="en-GB" dirty="0"/>
          </a:p>
        </p:txBody>
      </p:sp>
    </p:spTree>
    <p:extLst>
      <p:ext uri="{BB962C8B-B14F-4D97-AF65-F5344CB8AC3E}">
        <p14:creationId xmlns:p14="http://schemas.microsoft.com/office/powerpoint/2010/main" val="330349611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dirty="0"/>
          </a:p>
        </p:txBody>
      </p:sp>
      <p:sp>
        <p:nvSpPr>
          <p:cNvPr id="4" name="Footer Placeholder 3"/>
          <p:cNvSpPr>
            <a:spLocks noGrp="1"/>
          </p:cNvSpPr>
          <p:nvPr>
            <p:ph type="ftr" sz="quarter" idx="11"/>
          </p:nvPr>
        </p:nvSpPr>
        <p:spPr/>
        <p:txBody>
          <a:bodyPr/>
          <a:lstStyle/>
          <a:p>
            <a:r>
              <a:rPr lang="pl-PL"/>
              <a:t>T Pacey - IBIC 2022, Krakow Poland</a:t>
            </a:r>
            <a:endParaRPr lang="en-GB" dirty="0"/>
          </a:p>
        </p:txBody>
      </p:sp>
      <p:sp>
        <p:nvSpPr>
          <p:cNvPr id="5" name="Slide Number Placeholder 4"/>
          <p:cNvSpPr>
            <a:spLocks noGrp="1"/>
          </p:cNvSpPr>
          <p:nvPr>
            <p:ph type="sldNum" sz="quarter" idx="12"/>
          </p:nvPr>
        </p:nvSpPr>
        <p:spPr/>
        <p:txBody>
          <a:bodyPr/>
          <a:lstStyle/>
          <a:p>
            <a:fld id="{9E0F212F-436C-462F-949D-F8AE4706591B}" type="slidenum">
              <a:rPr lang="en-GB" smtClean="0"/>
              <a:t>‹#›</a:t>
            </a:fld>
            <a:endParaRPr lang="en-GB" dirty="0"/>
          </a:p>
        </p:txBody>
      </p:sp>
    </p:spTree>
    <p:extLst>
      <p:ext uri="{BB962C8B-B14F-4D97-AF65-F5344CB8AC3E}">
        <p14:creationId xmlns:p14="http://schemas.microsoft.com/office/powerpoint/2010/main" val="259012047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dirty="0"/>
          </a:p>
        </p:txBody>
      </p:sp>
      <p:sp>
        <p:nvSpPr>
          <p:cNvPr id="3" name="Footer Placeholder 2"/>
          <p:cNvSpPr>
            <a:spLocks noGrp="1"/>
          </p:cNvSpPr>
          <p:nvPr>
            <p:ph type="ftr" sz="quarter" idx="11"/>
          </p:nvPr>
        </p:nvSpPr>
        <p:spPr/>
        <p:txBody>
          <a:bodyPr/>
          <a:lstStyle/>
          <a:p>
            <a:r>
              <a:rPr lang="pl-PL"/>
              <a:t>T Pacey - IBIC 2022, Krakow Poland</a:t>
            </a:r>
            <a:endParaRPr lang="en-GB" dirty="0"/>
          </a:p>
        </p:txBody>
      </p:sp>
      <p:sp>
        <p:nvSpPr>
          <p:cNvPr id="4" name="Slide Number Placeholder 3"/>
          <p:cNvSpPr>
            <a:spLocks noGrp="1"/>
          </p:cNvSpPr>
          <p:nvPr>
            <p:ph type="sldNum" sz="quarter" idx="12"/>
          </p:nvPr>
        </p:nvSpPr>
        <p:spPr/>
        <p:txBody>
          <a:bodyPr/>
          <a:lstStyle/>
          <a:p>
            <a:fld id="{9E0F212F-436C-462F-949D-F8AE4706591B}" type="slidenum">
              <a:rPr lang="en-GB" smtClean="0"/>
              <a:t>‹#›</a:t>
            </a:fld>
            <a:endParaRPr lang="en-GB" dirty="0"/>
          </a:p>
        </p:txBody>
      </p:sp>
    </p:spTree>
    <p:extLst>
      <p:ext uri="{BB962C8B-B14F-4D97-AF65-F5344CB8AC3E}">
        <p14:creationId xmlns:p14="http://schemas.microsoft.com/office/powerpoint/2010/main" val="391939331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r>
              <a:rPr lang="pl-PL"/>
              <a:t>T Pacey - IBIC 2022, Krakow Poland</a:t>
            </a:r>
            <a:endParaRPr lang="en-GB" dirty="0"/>
          </a:p>
        </p:txBody>
      </p:sp>
      <p:sp>
        <p:nvSpPr>
          <p:cNvPr id="7" name="Slide Number Placeholder 6"/>
          <p:cNvSpPr>
            <a:spLocks noGrp="1"/>
          </p:cNvSpPr>
          <p:nvPr>
            <p:ph type="sldNum" sz="quarter" idx="12"/>
          </p:nvPr>
        </p:nvSpPr>
        <p:spPr/>
        <p:txBody>
          <a:bodyPr/>
          <a:lstStyle/>
          <a:p>
            <a:fld id="{9E0F212F-436C-462F-949D-F8AE4706591B}" type="slidenum">
              <a:rPr lang="en-GB" smtClean="0"/>
              <a:t>‹#›</a:t>
            </a:fld>
            <a:endParaRPr lang="en-GB" dirty="0"/>
          </a:p>
        </p:txBody>
      </p:sp>
    </p:spTree>
    <p:extLst>
      <p:ext uri="{BB962C8B-B14F-4D97-AF65-F5344CB8AC3E}">
        <p14:creationId xmlns:p14="http://schemas.microsoft.com/office/powerpoint/2010/main" val="95705572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r>
              <a:rPr lang="pl-PL"/>
              <a:t>T Pacey - IBIC 2022, Krakow Poland</a:t>
            </a:r>
            <a:endParaRPr lang="en-GB" dirty="0"/>
          </a:p>
        </p:txBody>
      </p:sp>
      <p:sp>
        <p:nvSpPr>
          <p:cNvPr id="7" name="Slide Number Placeholder 6"/>
          <p:cNvSpPr>
            <a:spLocks noGrp="1"/>
          </p:cNvSpPr>
          <p:nvPr>
            <p:ph type="sldNum" sz="quarter" idx="12"/>
          </p:nvPr>
        </p:nvSpPr>
        <p:spPr/>
        <p:txBody>
          <a:bodyPr/>
          <a:lstStyle/>
          <a:p>
            <a:fld id="{9E0F212F-436C-462F-949D-F8AE4706591B}" type="slidenum">
              <a:rPr lang="en-GB" smtClean="0"/>
              <a:t>‹#›</a:t>
            </a:fld>
            <a:endParaRPr lang="en-GB" dirty="0"/>
          </a:p>
        </p:txBody>
      </p:sp>
    </p:spTree>
    <p:extLst>
      <p:ext uri="{BB962C8B-B14F-4D97-AF65-F5344CB8AC3E}">
        <p14:creationId xmlns:p14="http://schemas.microsoft.com/office/powerpoint/2010/main" val="362580937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r>
              <a:rPr lang="pl-PL"/>
              <a:t>T Pacey - IBIC 2022, Krakow Poland</a:t>
            </a:r>
            <a:endParaRPr lang="en-GB" dirty="0"/>
          </a:p>
        </p:txBody>
      </p:sp>
      <p:sp>
        <p:nvSpPr>
          <p:cNvPr id="6" name="Slide Number Placeholder 5"/>
          <p:cNvSpPr>
            <a:spLocks noGrp="1"/>
          </p:cNvSpPr>
          <p:nvPr>
            <p:ph type="sldNum" sz="quarter" idx="12"/>
          </p:nvPr>
        </p:nvSpPr>
        <p:spPr/>
        <p:txBody>
          <a:bodyPr/>
          <a:lstStyle/>
          <a:p>
            <a:fld id="{9E0F212F-436C-462F-949D-F8AE4706591B}" type="slidenum">
              <a:rPr lang="en-GB" smtClean="0"/>
              <a:t>‹#›</a:t>
            </a:fld>
            <a:endParaRPr lang="en-GB" dirty="0"/>
          </a:p>
        </p:txBody>
      </p:sp>
    </p:spTree>
    <p:extLst>
      <p:ext uri="{BB962C8B-B14F-4D97-AF65-F5344CB8AC3E}">
        <p14:creationId xmlns:p14="http://schemas.microsoft.com/office/powerpoint/2010/main" val="4736663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381433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r>
              <a:rPr lang="pl-PL"/>
              <a:t>T Pacey - IBIC 2022, Krakow Poland</a:t>
            </a:r>
            <a:endParaRPr lang="en-GB" dirty="0"/>
          </a:p>
        </p:txBody>
      </p:sp>
      <p:sp>
        <p:nvSpPr>
          <p:cNvPr id="6" name="Slide Number Placeholder 5"/>
          <p:cNvSpPr>
            <a:spLocks noGrp="1"/>
          </p:cNvSpPr>
          <p:nvPr>
            <p:ph type="sldNum" sz="quarter" idx="12"/>
          </p:nvPr>
        </p:nvSpPr>
        <p:spPr/>
        <p:txBody>
          <a:bodyPr/>
          <a:lstStyle/>
          <a:p>
            <a:fld id="{9E0F212F-436C-462F-949D-F8AE4706591B}" type="slidenum">
              <a:rPr lang="en-GB" smtClean="0"/>
              <a:t>‹#›</a:t>
            </a:fld>
            <a:endParaRPr lang="en-GB" dirty="0"/>
          </a:p>
        </p:txBody>
      </p:sp>
    </p:spTree>
    <p:extLst>
      <p:ext uri="{BB962C8B-B14F-4D97-AF65-F5344CB8AC3E}">
        <p14:creationId xmlns:p14="http://schemas.microsoft.com/office/powerpoint/2010/main" val="65897021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FFF"/>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dirty="0"/>
          </a:p>
        </p:txBody>
      </p:sp>
      <p:sp>
        <p:nvSpPr>
          <p:cNvPr id="3" name="Footer Placeholder 2"/>
          <p:cNvSpPr>
            <a:spLocks noGrp="1"/>
          </p:cNvSpPr>
          <p:nvPr>
            <p:ph type="ftr" sz="quarter" idx="11"/>
          </p:nvPr>
        </p:nvSpPr>
        <p:spPr/>
        <p:txBody>
          <a:bodyPr/>
          <a:lstStyle/>
          <a:p>
            <a:r>
              <a:rPr lang="pl-PL"/>
              <a:t>T Pacey - IBIC 2022, Krakow Poland</a:t>
            </a:r>
            <a:endParaRPr lang="en-GB" dirty="0"/>
          </a:p>
        </p:txBody>
      </p:sp>
      <p:sp>
        <p:nvSpPr>
          <p:cNvPr id="4" name="Slide Number Placeholder 3"/>
          <p:cNvSpPr>
            <a:spLocks noGrp="1"/>
          </p:cNvSpPr>
          <p:nvPr>
            <p:ph type="sldNum" sz="quarter" idx="12"/>
          </p:nvPr>
        </p:nvSpPr>
        <p:spPr/>
        <p:txBody>
          <a:bodyPr/>
          <a:lstStyle/>
          <a:p>
            <a:fld id="{9E0F212F-436C-462F-949D-F8AE4706591B}" type="slidenum">
              <a:rPr lang="en-GB" smtClean="0"/>
              <a:t>‹#›</a:t>
            </a:fld>
            <a:endParaRPr lang="en-GB" dirty="0"/>
          </a:p>
        </p:txBody>
      </p:sp>
    </p:spTree>
    <p:extLst>
      <p:ext uri="{BB962C8B-B14F-4D97-AF65-F5344CB8AC3E}">
        <p14:creationId xmlns:p14="http://schemas.microsoft.com/office/powerpoint/2010/main" val="129611614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r>
              <a:rPr lang="pl-PL"/>
              <a:t>T Pacey - IBIC 2022, Krakow Poland</a:t>
            </a:r>
            <a:endParaRPr lang="en-US" dirty="0"/>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8895716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01D308-DA47-6EF7-344F-35DF12083AF7}"/>
              </a:ext>
            </a:extLst>
          </p:cNvPr>
          <p:cNvSpPr>
            <a:spLocks noGrp="1"/>
          </p:cNvSpPr>
          <p:nvPr>
            <p:ph type="dt" sz="half" idx="10"/>
          </p:nvPr>
        </p:nvSpPr>
        <p:spPr/>
        <p:txBody>
          <a:bodyPr/>
          <a:lstStyle/>
          <a:p>
            <a:r>
              <a:rPr lang="en-US" dirty="0"/>
              <a:t>20/09/2023</a:t>
            </a:r>
          </a:p>
        </p:txBody>
      </p:sp>
      <p:sp>
        <p:nvSpPr>
          <p:cNvPr id="5" name="Footer Placeholder 4">
            <a:extLst>
              <a:ext uri="{FF2B5EF4-FFF2-40B4-BE49-F238E27FC236}">
                <a16:creationId xmlns:a16="http://schemas.microsoft.com/office/drawing/2014/main" id="{B61298B6-8392-1BF9-2083-7A503248787E}"/>
              </a:ext>
            </a:extLst>
          </p:cNvPr>
          <p:cNvSpPr>
            <a:spLocks noGrp="1"/>
          </p:cNvSpPr>
          <p:nvPr>
            <p:ph type="ftr" sz="quarter" idx="11"/>
          </p:nvPr>
        </p:nvSpPr>
        <p:spPr/>
        <p:txBody>
          <a:bodyPr/>
          <a:lstStyle/>
          <a:p>
            <a:r>
              <a:rPr lang="pl-PL" dirty="0"/>
              <a:t>T Pacey - </a:t>
            </a:r>
            <a:r>
              <a:rPr lang="en-GB" dirty="0"/>
              <a:t>EAAC</a:t>
            </a:r>
            <a:r>
              <a:rPr lang="pl-PL" dirty="0"/>
              <a:t> 202</a:t>
            </a:r>
            <a:r>
              <a:rPr lang="en-GB" dirty="0"/>
              <a:t>3</a:t>
            </a:r>
            <a:r>
              <a:rPr lang="pl-PL" dirty="0"/>
              <a:t>, </a:t>
            </a:r>
            <a:r>
              <a:rPr lang="en-GB" dirty="0"/>
              <a:t>Elba,</a:t>
            </a:r>
            <a:r>
              <a:rPr lang="pl-PL" dirty="0"/>
              <a:t> </a:t>
            </a:r>
            <a:r>
              <a:rPr lang="en-GB" dirty="0"/>
              <a:t>Italy</a:t>
            </a:r>
            <a:endParaRPr lang="en-US" dirty="0"/>
          </a:p>
        </p:txBody>
      </p:sp>
      <p:sp>
        <p:nvSpPr>
          <p:cNvPr id="6" name="Slide Number Placeholder 5">
            <a:extLst>
              <a:ext uri="{FF2B5EF4-FFF2-40B4-BE49-F238E27FC236}">
                <a16:creationId xmlns:a16="http://schemas.microsoft.com/office/drawing/2014/main" id="{F726C021-3F01-E156-BC4C-641F82822F49}"/>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11737741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r>
              <a:rPr lang="pl-PL" dirty="0"/>
              <a:t>T Pacey - </a:t>
            </a:r>
            <a:r>
              <a:rPr lang="en-GB" dirty="0"/>
              <a:t>EAAC</a:t>
            </a:r>
            <a:r>
              <a:rPr lang="pl-PL" dirty="0"/>
              <a:t> 202</a:t>
            </a:r>
            <a:r>
              <a:rPr lang="en-GB" dirty="0"/>
              <a:t>3</a:t>
            </a:r>
            <a:r>
              <a:rPr lang="pl-PL" dirty="0"/>
              <a:t>, </a:t>
            </a:r>
            <a:r>
              <a:rPr lang="en-GB" dirty="0"/>
              <a:t>Elba,</a:t>
            </a:r>
            <a:r>
              <a:rPr lang="pl-PL" dirty="0"/>
              <a:t> </a:t>
            </a:r>
            <a:r>
              <a:rPr lang="en-GB" dirty="0"/>
              <a:t>Italy</a:t>
            </a:r>
            <a:endParaRPr lang="en-US" dirty="0"/>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6576365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r>
              <a:rPr lang="pl-PL" dirty="0"/>
              <a:t>T Pacey - </a:t>
            </a:r>
            <a:r>
              <a:rPr lang="en-GB" dirty="0"/>
              <a:t>EAAC</a:t>
            </a:r>
            <a:r>
              <a:rPr lang="pl-PL" dirty="0"/>
              <a:t> 202</a:t>
            </a:r>
            <a:r>
              <a:rPr lang="en-GB" dirty="0"/>
              <a:t>3</a:t>
            </a:r>
            <a:r>
              <a:rPr lang="pl-PL" dirty="0"/>
              <a:t>, </a:t>
            </a:r>
            <a:r>
              <a:rPr lang="en-GB" dirty="0"/>
              <a:t>Elba,</a:t>
            </a:r>
            <a:r>
              <a:rPr lang="pl-PL" dirty="0"/>
              <a:t> </a:t>
            </a:r>
            <a:r>
              <a:rPr lang="en-GB" dirty="0"/>
              <a:t>Italy</a:t>
            </a:r>
            <a:endParaRPr lang="en-US" dirty="0"/>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36169620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r>
              <a:rPr lang="pl-PL" dirty="0"/>
              <a:t>T Pacey - </a:t>
            </a:r>
            <a:r>
              <a:rPr lang="en-GB" dirty="0"/>
              <a:t>EAAC</a:t>
            </a:r>
            <a:r>
              <a:rPr lang="pl-PL" dirty="0"/>
              <a:t> 202</a:t>
            </a:r>
            <a:r>
              <a:rPr lang="en-GB" dirty="0"/>
              <a:t>3</a:t>
            </a:r>
            <a:r>
              <a:rPr lang="pl-PL" dirty="0"/>
              <a:t>, </a:t>
            </a:r>
            <a:r>
              <a:rPr lang="en-GB" dirty="0"/>
              <a:t>Elba,</a:t>
            </a:r>
            <a:r>
              <a:rPr lang="pl-PL" dirty="0"/>
              <a:t> </a:t>
            </a:r>
            <a:r>
              <a:rPr lang="en-GB" dirty="0"/>
              <a:t>Italy</a:t>
            </a:r>
            <a:endParaRPr lang="en-US" dirty="0"/>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45861729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r>
              <a:rPr lang="pl-PL" dirty="0"/>
              <a:t>T Pacey - </a:t>
            </a:r>
            <a:r>
              <a:rPr lang="en-GB" dirty="0"/>
              <a:t>EAAC</a:t>
            </a:r>
            <a:r>
              <a:rPr lang="pl-PL" dirty="0"/>
              <a:t> 202</a:t>
            </a:r>
            <a:r>
              <a:rPr lang="en-GB" dirty="0"/>
              <a:t>3</a:t>
            </a:r>
            <a:r>
              <a:rPr lang="pl-PL" dirty="0"/>
              <a:t>, </a:t>
            </a:r>
            <a:r>
              <a:rPr lang="en-GB" dirty="0"/>
              <a:t>Elba,</a:t>
            </a:r>
            <a:r>
              <a:rPr lang="pl-PL" dirty="0"/>
              <a:t> </a:t>
            </a:r>
            <a:r>
              <a:rPr lang="en-GB" dirty="0"/>
              <a:t>Italy</a:t>
            </a:r>
            <a:endParaRPr lang="en-US" dirty="0"/>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34301490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r>
              <a:rPr lang="pl-PL" dirty="0"/>
              <a:t>T Pacey - </a:t>
            </a:r>
            <a:r>
              <a:rPr lang="en-GB" dirty="0"/>
              <a:t>EAAC</a:t>
            </a:r>
            <a:r>
              <a:rPr lang="pl-PL" dirty="0"/>
              <a:t> 202</a:t>
            </a:r>
            <a:r>
              <a:rPr lang="en-GB" dirty="0"/>
              <a:t>3</a:t>
            </a:r>
            <a:r>
              <a:rPr lang="pl-PL" dirty="0"/>
              <a:t>, </a:t>
            </a:r>
            <a:r>
              <a:rPr lang="en-GB" dirty="0"/>
              <a:t>Elba,</a:t>
            </a:r>
            <a:r>
              <a:rPr lang="pl-PL" dirty="0"/>
              <a:t> </a:t>
            </a:r>
            <a:r>
              <a:rPr lang="en-GB" dirty="0"/>
              <a:t>Italy</a:t>
            </a:r>
            <a:endParaRPr lang="en-US" dirty="0"/>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02977679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r>
              <a:rPr lang="pl-PL" dirty="0"/>
              <a:t>T Pacey - </a:t>
            </a:r>
            <a:r>
              <a:rPr lang="en-GB" dirty="0"/>
              <a:t>EAAC</a:t>
            </a:r>
            <a:r>
              <a:rPr lang="pl-PL" dirty="0"/>
              <a:t> 202</a:t>
            </a:r>
            <a:r>
              <a:rPr lang="en-GB" dirty="0"/>
              <a:t>3</a:t>
            </a:r>
            <a:r>
              <a:rPr lang="pl-PL" dirty="0"/>
              <a:t>, </a:t>
            </a:r>
            <a:r>
              <a:rPr lang="en-GB" dirty="0"/>
              <a:t>Elba,</a:t>
            </a:r>
            <a:r>
              <a:rPr lang="pl-PL" dirty="0"/>
              <a:t> </a:t>
            </a:r>
            <a:r>
              <a:rPr lang="en-GB" dirty="0"/>
              <a:t>Italy</a:t>
            </a:r>
            <a:endParaRPr lang="en-US" dirty="0"/>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5635430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2937061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r>
              <a:rPr lang="pl-PL" dirty="0"/>
              <a:t>T Pacey - </a:t>
            </a:r>
            <a:r>
              <a:rPr lang="en-GB" dirty="0"/>
              <a:t>EAAC</a:t>
            </a:r>
            <a:r>
              <a:rPr lang="pl-PL" dirty="0"/>
              <a:t> 202</a:t>
            </a:r>
            <a:r>
              <a:rPr lang="en-GB" dirty="0"/>
              <a:t>3</a:t>
            </a:r>
            <a:r>
              <a:rPr lang="pl-PL" dirty="0"/>
              <a:t>, </a:t>
            </a:r>
            <a:r>
              <a:rPr lang="en-GB" dirty="0"/>
              <a:t>Elba,</a:t>
            </a:r>
            <a:r>
              <a:rPr lang="pl-PL" dirty="0"/>
              <a:t> </a:t>
            </a:r>
            <a:r>
              <a:rPr lang="en-GB" dirty="0"/>
              <a:t>Italy</a:t>
            </a:r>
            <a:endParaRPr lang="en-US" dirty="0"/>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19922928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r>
              <a:rPr lang="pl-PL" dirty="0"/>
              <a:t>T Pacey - </a:t>
            </a:r>
            <a:r>
              <a:rPr lang="en-GB" dirty="0"/>
              <a:t>EAAC</a:t>
            </a:r>
            <a:r>
              <a:rPr lang="pl-PL" dirty="0"/>
              <a:t> 202</a:t>
            </a:r>
            <a:r>
              <a:rPr lang="en-GB" dirty="0"/>
              <a:t>3</a:t>
            </a:r>
            <a:r>
              <a:rPr lang="pl-PL" dirty="0"/>
              <a:t>, </a:t>
            </a:r>
            <a:r>
              <a:rPr lang="en-GB" dirty="0"/>
              <a:t>Elba,</a:t>
            </a:r>
            <a:r>
              <a:rPr lang="pl-PL" dirty="0"/>
              <a:t> </a:t>
            </a:r>
            <a:r>
              <a:rPr lang="en-GB" dirty="0"/>
              <a:t>Italy</a:t>
            </a:r>
            <a:endParaRPr lang="en-US" dirty="0"/>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425247282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r>
              <a:rPr lang="pl-PL" dirty="0"/>
              <a:t>T Pacey - </a:t>
            </a:r>
            <a:r>
              <a:rPr lang="en-GB" dirty="0"/>
              <a:t>EAAC</a:t>
            </a:r>
            <a:r>
              <a:rPr lang="pl-PL" dirty="0"/>
              <a:t> 202</a:t>
            </a:r>
            <a:r>
              <a:rPr lang="en-GB" dirty="0"/>
              <a:t>3</a:t>
            </a:r>
            <a:r>
              <a:rPr lang="pl-PL" dirty="0"/>
              <a:t>, </a:t>
            </a:r>
            <a:r>
              <a:rPr lang="en-GB" dirty="0"/>
              <a:t>Elba,</a:t>
            </a:r>
            <a:r>
              <a:rPr lang="pl-PL" dirty="0"/>
              <a:t> </a:t>
            </a:r>
            <a:r>
              <a:rPr lang="en-GB" dirty="0"/>
              <a:t>Italy</a:t>
            </a:r>
            <a:endParaRPr lang="en-US" dirty="0"/>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65679894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973702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32836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617824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74936808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58027000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45404887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4231214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4860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02392908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5900202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52248842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37446148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10494177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83324963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74104311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00570314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577543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66091004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2613581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411899875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56697557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03086661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72180807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02382585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99597043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0505836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22407705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96988812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13192401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1683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59467291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1858106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lvl1pPr marL="228600" indent="-228600">
              <a:buFont typeface="Arial" panose="020B0604020202020204" pitchFamily="34" charset="0"/>
              <a:buChar char="•"/>
              <a:defRPr/>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09326362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0933317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402887348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85141666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31081287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7298128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39792744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03168523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9730726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8487078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99491331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004767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descr="A picture containing company name&#10;&#10;Description automatically generated">
            <a:extLst>
              <a:ext uri="{FF2B5EF4-FFF2-40B4-BE49-F238E27FC236}">
                <a16:creationId xmlns:a16="http://schemas.microsoft.com/office/drawing/2014/main" id="{CD7BDB97-AED5-8950-9857-FC0908A8C2B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6284890"/>
            <a:ext cx="1886114" cy="535394"/>
          </a:xfrm>
          <a:prstGeom prst="rect">
            <a:avLst/>
          </a:prstGeom>
        </p:spPr>
      </p:pic>
      <p:sp>
        <p:nvSpPr>
          <p:cNvPr id="9" name="TextBox 8">
            <a:extLst>
              <a:ext uri="{FF2B5EF4-FFF2-40B4-BE49-F238E27FC236}">
                <a16:creationId xmlns:a16="http://schemas.microsoft.com/office/drawing/2014/main" id="{A98D9983-B043-AACA-C5D5-286E45E884CB}"/>
              </a:ext>
            </a:extLst>
          </p:cNvPr>
          <p:cNvSpPr txBox="1"/>
          <p:nvPr userDrawn="1"/>
        </p:nvSpPr>
        <p:spPr>
          <a:xfrm>
            <a:off x="1824123" y="6502553"/>
            <a:ext cx="609551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sym typeface="Arial"/>
              </a:rPr>
              <a:t>xfel.ac.uk</a:t>
            </a:r>
            <a:endParaRPr kumimoji="0" lang="en-GB" sz="12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p:txBody>
      </p:sp>
      <p:sp>
        <p:nvSpPr>
          <p:cNvPr id="11" name="Slide Number Placeholder 5">
            <a:extLst>
              <a:ext uri="{FF2B5EF4-FFF2-40B4-BE49-F238E27FC236}">
                <a16:creationId xmlns:a16="http://schemas.microsoft.com/office/drawing/2014/main" id="{A1EE1160-7DB3-80DA-2B99-172C08DE1852}"/>
              </a:ext>
            </a:extLst>
          </p:cNvPr>
          <p:cNvSpPr>
            <a:spLocks noGrp="1"/>
          </p:cNvSpPr>
          <p:nvPr>
            <p:ph type="sldNum" sz="quarter" idx="4"/>
          </p:nvPr>
        </p:nvSpPr>
        <p:spPr>
          <a:xfrm>
            <a:off x="9448799" y="6543285"/>
            <a:ext cx="2743200" cy="276999"/>
          </a:xfrm>
          <a:prstGeom prst="rect">
            <a:avLst/>
          </a:prstGeom>
        </p:spPr>
        <p:txBody>
          <a:bodyPr/>
          <a:lstStyle>
            <a:lvl1pPr algn="r">
              <a:defRPr kumimoji="0" lang="en-GB" sz="1200" b="0" i="0" u="none" strike="noStrike" kern="1200" cap="none" spc="0" normalizeH="0" baseline="0" smtClean="0">
                <a:ln>
                  <a:noFill/>
                </a:ln>
                <a:solidFill>
                  <a:srgbClr val="626262"/>
                </a:solidFill>
                <a:effectLst/>
                <a:uLnTx/>
                <a:uFillTx/>
                <a:latin typeface="Arial" panose="020B0604020202020204" pitchFamily="34" charset="0"/>
                <a:ea typeface="+mn-ea"/>
                <a:cs typeface="Arial" panose="020B0604020202020204" pitchFamily="34" charset="0"/>
              </a:defRPr>
            </a:lvl1pPr>
          </a:lstStyle>
          <a:p>
            <a:fld id="{E4D17403-F0AD-4B12-BB3D-F7BF7D3BF144}" type="slidenum">
              <a:rPr lang="en-GB" smtClean="0"/>
              <a:pPr/>
              <a:t>‹#›</a:t>
            </a:fld>
            <a:endParaRPr lang="en-GB" dirty="0"/>
          </a:p>
        </p:txBody>
      </p:sp>
    </p:spTree>
    <p:extLst>
      <p:ext uri="{BB962C8B-B14F-4D97-AF65-F5344CB8AC3E}">
        <p14:creationId xmlns:p14="http://schemas.microsoft.com/office/powerpoint/2010/main" val="353795986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a:xfrm>
            <a:off x="86106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r>
              <a:rPr lang="en-GB" dirty="0"/>
              <a:t>Julian McKenzie, EPICS Conference, Daresbury, 01/05/2024</a:t>
            </a:r>
            <a:endParaRPr lang="en-US" dirty="0"/>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93699383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a:xfrm>
            <a:off x="86106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r>
              <a:rPr lang="en-US" dirty="0"/>
              <a:t>Julian McKenzie, EPICS Conference, Daresbury, 01/05/2024</a:t>
            </a:r>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a:xfrm>
            <a:off x="9141941" y="6356350"/>
            <a:ext cx="2743200" cy="365125"/>
          </a:xfrm>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85517293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a:xfrm>
            <a:off x="86106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r>
              <a:rPr lang="en-GB" dirty="0"/>
              <a:t>Julian McKenzie, EPICS Conference, Daresbury, 01/05/2024</a:t>
            </a:r>
            <a:endParaRPr lang="en-US" dirty="0"/>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63982778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a:xfrm>
            <a:off x="86106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r>
              <a:rPr lang="en-GB" dirty="0"/>
              <a:t>Julian McKenzie, EPICS Conference, Daresbury, 01/05/2024</a:t>
            </a:r>
            <a:endParaRPr lang="en-US" dirty="0"/>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13777135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a:xfrm>
            <a:off x="8610600" y="6356350"/>
            <a:ext cx="274320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r>
              <a:rPr lang="en-GB" dirty="0"/>
              <a:t>Julian McKenzie, EPICS Conference, Daresbury, 01/05/2024</a:t>
            </a:r>
            <a:endParaRPr lang="en-US" dirty="0"/>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48930169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6" name="Date Placeholder 5"/>
          <p:cNvSpPr>
            <a:spLocks noGrp="1"/>
          </p:cNvSpPr>
          <p:nvPr>
            <p:ph type="dt" sz="half" idx="10"/>
          </p:nvPr>
        </p:nvSpPr>
        <p:spPr>
          <a:xfrm>
            <a:off x="8610600" y="6356350"/>
            <a:ext cx="2743200" cy="365125"/>
          </a:xfrm>
          <a:prstGeom prst="rect">
            <a:avLst/>
          </a:prstGeom>
        </p:spPr>
        <p:txBody>
          <a:bodyPr/>
          <a:lstStyle/>
          <a:p>
            <a:endParaRPr lang="en-US" dirty="0"/>
          </a:p>
        </p:txBody>
      </p:sp>
      <p:sp>
        <p:nvSpPr>
          <p:cNvPr id="7" name="Footer Placeholder 6"/>
          <p:cNvSpPr>
            <a:spLocks noGrp="1"/>
          </p:cNvSpPr>
          <p:nvPr>
            <p:ph type="ftr" sz="quarter" idx="11"/>
          </p:nvPr>
        </p:nvSpPr>
        <p:spPr/>
        <p:txBody>
          <a:bodyPr/>
          <a:lstStyle/>
          <a:p>
            <a:r>
              <a:rPr lang="en-GB" dirty="0"/>
              <a:t>Julian McKenzie, EPICS Conference, Daresbury, 01/05/2024</a:t>
            </a:r>
            <a:endParaRPr lang="en-US" dirty="0"/>
          </a:p>
        </p:txBody>
      </p:sp>
      <p:sp>
        <p:nvSpPr>
          <p:cNvPr id="8" name="Slide Number Placeholder 7"/>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01068933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a:xfrm>
            <a:off x="8610600" y="6356350"/>
            <a:ext cx="274320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r>
              <a:rPr lang="en-GB" dirty="0"/>
              <a:t>Julian McKenzie, EPICS Conference, Daresbury, 01/05/2024</a:t>
            </a:r>
            <a:endParaRPr lang="en-US" dirty="0"/>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4788674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91896184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a:xfrm>
            <a:off x="86106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r>
              <a:rPr lang="en-GB" dirty="0"/>
              <a:t>Julian McKenzie, EPICS Conference, Daresbury, 01/05/2024</a:t>
            </a:r>
            <a:endParaRPr lang="en-US" dirty="0"/>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72038165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a:xfrm>
            <a:off x="86106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r>
              <a:rPr lang="en-GB" dirty="0"/>
              <a:t>Julian McKenzie, EPICS Conference, Daresbury, 01/05/2024</a:t>
            </a:r>
            <a:endParaRPr lang="en-US" dirty="0"/>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82912356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a:xfrm>
            <a:off x="86106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r>
              <a:rPr lang="en-GB" dirty="0"/>
              <a:t>Julian McKenzie, EPICS Conference, Daresbury, 01/05/2024</a:t>
            </a:r>
            <a:endParaRPr lang="en-US" dirty="0"/>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28103975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a:xfrm>
            <a:off x="86106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r>
              <a:rPr lang="en-GB" dirty="0"/>
              <a:t>Julian McKenzie, EPICS Conference, Daresbury, 01/05/2024</a:t>
            </a:r>
            <a:endParaRPr lang="en-US" dirty="0"/>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409476811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77335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x" preserve="1">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5432270"/>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7299381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lvl1pPr marL="228600" indent="-228600">
              <a:buFont typeface="Arial" panose="020B0604020202020204" pitchFamily="34" charset="0"/>
              <a:buChar char="•"/>
              <a:defRPr/>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21323153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68900445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0508603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99545594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75254729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17851389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92410127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30214016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47761182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02192784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423368774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72330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descr="A picture containing company name&#10;&#10;Description automatically generated">
            <a:extLst>
              <a:ext uri="{FF2B5EF4-FFF2-40B4-BE49-F238E27FC236}">
                <a16:creationId xmlns:a16="http://schemas.microsoft.com/office/drawing/2014/main" id="{CD7BDB97-AED5-8950-9857-FC0908A8C2B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6284890"/>
            <a:ext cx="1886114" cy="535394"/>
          </a:xfrm>
          <a:prstGeom prst="rect">
            <a:avLst/>
          </a:prstGeom>
        </p:spPr>
      </p:pic>
      <p:sp>
        <p:nvSpPr>
          <p:cNvPr id="9" name="TextBox 8">
            <a:extLst>
              <a:ext uri="{FF2B5EF4-FFF2-40B4-BE49-F238E27FC236}">
                <a16:creationId xmlns:a16="http://schemas.microsoft.com/office/drawing/2014/main" id="{A98D9983-B043-AACA-C5D5-286E45E884CB}"/>
              </a:ext>
            </a:extLst>
          </p:cNvPr>
          <p:cNvSpPr txBox="1"/>
          <p:nvPr userDrawn="1"/>
        </p:nvSpPr>
        <p:spPr>
          <a:xfrm>
            <a:off x="1824123" y="6502553"/>
            <a:ext cx="609551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sym typeface="Arial"/>
              </a:rPr>
              <a:t>xfel.ac.uk</a:t>
            </a:r>
            <a:endParaRPr kumimoji="0" lang="en-GB" sz="12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p:txBody>
      </p:sp>
      <p:sp>
        <p:nvSpPr>
          <p:cNvPr id="11" name="Slide Number Placeholder 5">
            <a:extLst>
              <a:ext uri="{FF2B5EF4-FFF2-40B4-BE49-F238E27FC236}">
                <a16:creationId xmlns:a16="http://schemas.microsoft.com/office/drawing/2014/main" id="{A1EE1160-7DB3-80DA-2B99-172C08DE1852}"/>
              </a:ext>
            </a:extLst>
          </p:cNvPr>
          <p:cNvSpPr>
            <a:spLocks noGrp="1"/>
          </p:cNvSpPr>
          <p:nvPr>
            <p:ph type="sldNum" sz="quarter" idx="4"/>
          </p:nvPr>
        </p:nvSpPr>
        <p:spPr>
          <a:xfrm>
            <a:off x="9448799" y="6543285"/>
            <a:ext cx="2743200" cy="276999"/>
          </a:xfrm>
          <a:prstGeom prst="rect">
            <a:avLst/>
          </a:prstGeom>
        </p:spPr>
        <p:txBody>
          <a:bodyPr/>
          <a:lstStyle>
            <a:lvl1pPr algn="r">
              <a:defRPr kumimoji="0" lang="en-GB" sz="1200" b="0" i="0" u="none" strike="noStrike" kern="1200" cap="none" spc="0" normalizeH="0" baseline="0" smtClean="0">
                <a:ln>
                  <a:noFill/>
                </a:ln>
                <a:solidFill>
                  <a:srgbClr val="626262"/>
                </a:solidFill>
                <a:effectLst/>
                <a:uLnTx/>
                <a:uFillTx/>
                <a:latin typeface="Arial" panose="020B0604020202020204" pitchFamily="34" charset="0"/>
                <a:ea typeface="+mn-ea"/>
                <a:cs typeface="Arial" panose="020B0604020202020204" pitchFamily="34" charset="0"/>
              </a:defRPr>
            </a:lvl1pPr>
          </a:lstStyle>
          <a:p>
            <a:fld id="{E4D17403-F0AD-4B12-BB3D-F7BF7D3BF144}" type="slidenum">
              <a:rPr lang="en-GB" smtClean="0"/>
              <a:pPr/>
              <a:t>‹#›</a:t>
            </a:fld>
            <a:endParaRPr lang="en-GB" dirty="0"/>
          </a:p>
        </p:txBody>
      </p:sp>
    </p:spTree>
    <p:extLst>
      <p:ext uri="{BB962C8B-B14F-4D97-AF65-F5344CB8AC3E}">
        <p14:creationId xmlns:p14="http://schemas.microsoft.com/office/powerpoint/2010/main" val="3980055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8185966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9852779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7491457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600670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2138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1614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3647373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8171954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41039538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6159606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084171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661181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8261595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3574580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603415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smtClean="0"/>
              <a:t>9/19/2024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2525389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0104291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42387606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15166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80855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80824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4111623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0348250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3833441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774670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35727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15CCC16-ABEC-4F3C-B5AB-33243136C301}" type="datetimeFigureOut">
              <a:rPr lang="en-GB" smtClean="0"/>
              <a:t>19/09/2024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ACD5686-3B56-4820-B4D8-34F6A666258C}" type="slidenum">
              <a:rPr lang="en-GB" smtClean="0"/>
              <a:t>‹#›</a:t>
            </a:fld>
            <a:endParaRPr lang="en-GB" dirty="0"/>
          </a:p>
        </p:txBody>
      </p:sp>
    </p:spTree>
    <p:extLst>
      <p:ext uri="{BB962C8B-B14F-4D97-AF65-F5344CB8AC3E}">
        <p14:creationId xmlns:p14="http://schemas.microsoft.com/office/powerpoint/2010/main" val="11728349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7864712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9364166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36031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0713943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629346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5668856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2023872"/>
            <a:ext cx="9144000" cy="1450848"/>
          </a:xfrm>
        </p:spPr>
        <p:txBody>
          <a:bodyPr anchor="ctr">
            <a:normAutofit/>
          </a:bodyPr>
          <a:lstStyle>
            <a:lvl1pPr algn="l">
              <a:defRPr sz="36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dirty="0"/>
          </a:p>
        </p:txBody>
      </p:sp>
      <p:pic>
        <p:nvPicPr>
          <p:cNvPr id="7" name="Picture 6" descr="A picture containing company name&#10;&#10;Description automatically generated">
            <a:extLst>
              <a:ext uri="{FF2B5EF4-FFF2-40B4-BE49-F238E27FC236}">
                <a16:creationId xmlns:a16="http://schemas.microsoft.com/office/drawing/2014/main" id="{D944504C-7841-4947-9FD7-02BD9E0B9F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3273" y="215030"/>
            <a:ext cx="3615608" cy="1552809"/>
          </a:xfrm>
          <a:prstGeom prst="rect">
            <a:avLst/>
          </a:prstGeom>
        </p:spPr>
      </p:pic>
    </p:spTree>
    <p:extLst>
      <p:ext uri="{BB962C8B-B14F-4D97-AF65-F5344CB8AC3E}">
        <p14:creationId xmlns:p14="http://schemas.microsoft.com/office/powerpoint/2010/main" val="2293706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dirty="0"/>
          </a:p>
        </p:txBody>
      </p:sp>
      <p:pic>
        <p:nvPicPr>
          <p:cNvPr id="7" name="Picture 6" descr="A picture containing company name&#10;&#10;Description automatically generated">
            <a:extLst>
              <a:ext uri="{FF2B5EF4-FFF2-40B4-BE49-F238E27FC236}">
                <a16:creationId xmlns:a16="http://schemas.microsoft.com/office/drawing/2014/main" id="{4ACA80A6-B85D-43E5-969B-8D37EDA32D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3273" y="5994039"/>
            <a:ext cx="1894439" cy="813612"/>
          </a:xfrm>
          <a:prstGeom prst="rect">
            <a:avLst/>
          </a:prstGeom>
        </p:spPr>
      </p:pic>
    </p:spTree>
    <p:extLst>
      <p:ext uri="{BB962C8B-B14F-4D97-AF65-F5344CB8AC3E}">
        <p14:creationId xmlns:p14="http://schemas.microsoft.com/office/powerpoint/2010/main" val="20239290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978218"/>
            <a:ext cx="10515600" cy="2852737"/>
          </a:xfrm>
        </p:spPr>
        <p:txBody>
          <a:bodyPr anchor="ctr">
            <a:normAutofit/>
          </a:bodyPr>
          <a:lstStyle>
            <a:lvl1pPr>
              <a:defRPr sz="36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3857943"/>
            <a:ext cx="10515600" cy="1500187"/>
          </a:xfrm>
        </p:spPr>
        <p:txBody>
          <a:bodyPr anchor="ct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dirty="0"/>
          </a:p>
        </p:txBody>
      </p:sp>
      <p:pic>
        <p:nvPicPr>
          <p:cNvPr id="7" name="Picture 6" descr="A picture containing company name&#10;&#10;Description automatically generated">
            <a:extLst>
              <a:ext uri="{FF2B5EF4-FFF2-40B4-BE49-F238E27FC236}">
                <a16:creationId xmlns:a16="http://schemas.microsoft.com/office/drawing/2014/main" id="{31A1302A-02B8-4643-865F-86DCFF720D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3273" y="5994039"/>
            <a:ext cx="1894439" cy="813612"/>
          </a:xfrm>
          <a:prstGeom prst="rect">
            <a:avLst/>
          </a:prstGeom>
        </p:spPr>
      </p:pic>
    </p:spTree>
    <p:extLst>
      <p:ext uri="{BB962C8B-B14F-4D97-AF65-F5344CB8AC3E}">
        <p14:creationId xmlns:p14="http://schemas.microsoft.com/office/powerpoint/2010/main" val="41189987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58178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58178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dirty="0"/>
          </a:p>
        </p:txBody>
      </p:sp>
      <p:pic>
        <p:nvPicPr>
          <p:cNvPr id="8" name="Picture 7" descr="A picture containing company name&#10;&#10;Description automatically generated">
            <a:extLst>
              <a:ext uri="{FF2B5EF4-FFF2-40B4-BE49-F238E27FC236}">
                <a16:creationId xmlns:a16="http://schemas.microsoft.com/office/drawing/2014/main" id="{0CFCBE5C-5E46-4454-8A1A-67B8DFC18A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3273" y="5994039"/>
            <a:ext cx="1894439" cy="813612"/>
          </a:xfrm>
          <a:prstGeom prst="rect">
            <a:avLst/>
          </a:prstGeom>
        </p:spPr>
      </p:pic>
    </p:spTree>
    <p:extLst>
      <p:ext uri="{BB962C8B-B14F-4D97-AF65-F5344CB8AC3E}">
        <p14:creationId xmlns:p14="http://schemas.microsoft.com/office/powerpoint/2010/main" val="1594672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0059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939419"/>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510475"/>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334387"/>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510475"/>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334387"/>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dirty="0"/>
          </a:p>
        </p:txBody>
      </p:sp>
      <p:pic>
        <p:nvPicPr>
          <p:cNvPr id="10" name="Picture 9" descr="A picture containing company name&#10;&#10;Description automatically generated">
            <a:extLst>
              <a:ext uri="{FF2B5EF4-FFF2-40B4-BE49-F238E27FC236}">
                <a16:creationId xmlns:a16="http://schemas.microsoft.com/office/drawing/2014/main" id="{AD5F3E75-629D-4938-8A6A-CF771E1BA3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3273" y="5994039"/>
            <a:ext cx="1894439" cy="813612"/>
          </a:xfrm>
          <a:prstGeom prst="rect">
            <a:avLst/>
          </a:prstGeom>
        </p:spPr>
      </p:pic>
    </p:spTree>
    <p:extLst>
      <p:ext uri="{BB962C8B-B14F-4D97-AF65-F5344CB8AC3E}">
        <p14:creationId xmlns:p14="http://schemas.microsoft.com/office/powerpoint/2010/main" val="3848707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dirty="0"/>
          </a:p>
        </p:txBody>
      </p:sp>
      <p:pic>
        <p:nvPicPr>
          <p:cNvPr id="6" name="Picture 5" descr="A picture containing company name&#10;&#10;Description automatically generated">
            <a:extLst>
              <a:ext uri="{FF2B5EF4-FFF2-40B4-BE49-F238E27FC236}">
                <a16:creationId xmlns:a16="http://schemas.microsoft.com/office/drawing/2014/main" id="{A71EE7D8-4E85-415D-9846-D46827E9B3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3273" y="5994039"/>
            <a:ext cx="1894439" cy="813612"/>
          </a:xfrm>
          <a:prstGeom prst="rect">
            <a:avLst/>
          </a:prstGeom>
        </p:spPr>
      </p:pic>
    </p:spTree>
    <p:extLst>
      <p:ext uri="{BB962C8B-B14F-4D97-AF65-F5344CB8AC3E}">
        <p14:creationId xmlns:p14="http://schemas.microsoft.com/office/powerpoint/2010/main" val="39189618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dirty="0"/>
          </a:p>
        </p:txBody>
      </p:sp>
      <p:pic>
        <p:nvPicPr>
          <p:cNvPr id="5" name="Picture 4" descr="A picture containing company name&#10;&#10;Description automatically generated">
            <a:extLst>
              <a:ext uri="{FF2B5EF4-FFF2-40B4-BE49-F238E27FC236}">
                <a16:creationId xmlns:a16="http://schemas.microsoft.com/office/drawing/2014/main" id="{C0D76B54-4C59-4E2F-B15D-E899C6BF93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3273" y="5994039"/>
            <a:ext cx="1894439" cy="813612"/>
          </a:xfrm>
          <a:prstGeom prst="rect">
            <a:avLst/>
          </a:prstGeom>
        </p:spPr>
      </p:pic>
    </p:spTree>
    <p:extLst>
      <p:ext uri="{BB962C8B-B14F-4D97-AF65-F5344CB8AC3E}">
        <p14:creationId xmlns:p14="http://schemas.microsoft.com/office/powerpoint/2010/main" val="39954559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t"/>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dirty="0"/>
          </a:p>
        </p:txBody>
      </p:sp>
      <p:pic>
        <p:nvPicPr>
          <p:cNvPr id="8" name="Picture 7" descr="A picture containing company name&#10;&#10;Description automatically generated">
            <a:extLst>
              <a:ext uri="{FF2B5EF4-FFF2-40B4-BE49-F238E27FC236}">
                <a16:creationId xmlns:a16="http://schemas.microsoft.com/office/drawing/2014/main" id="{FCB18B1F-E01D-49A9-A84A-9E5F916E44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3273" y="5994039"/>
            <a:ext cx="1894439" cy="813612"/>
          </a:xfrm>
          <a:prstGeom prst="rect">
            <a:avLst/>
          </a:prstGeom>
        </p:spPr>
      </p:pic>
    </p:spTree>
    <p:extLst>
      <p:ext uri="{BB962C8B-B14F-4D97-AF65-F5344CB8AC3E}">
        <p14:creationId xmlns:p14="http://schemas.microsoft.com/office/powerpoint/2010/main" val="8185966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t"/>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14BD68BC-1AD8-B640-8B1E-602BF3073AFD}" type="datetimeFigureOut">
              <a:rPr lang="en-US" smtClean="0"/>
              <a:t>9/19/2024</a:t>
            </a:fld>
            <a:endParaRPr lang="en-US" dirty="0"/>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dirty="0"/>
          </a:p>
        </p:txBody>
      </p:sp>
      <p:pic>
        <p:nvPicPr>
          <p:cNvPr id="8" name="Picture 7" descr="A picture containing company name&#10;&#10;Description automatically generated">
            <a:extLst>
              <a:ext uri="{FF2B5EF4-FFF2-40B4-BE49-F238E27FC236}">
                <a16:creationId xmlns:a16="http://schemas.microsoft.com/office/drawing/2014/main" id="{722CA19A-3ED1-476A-9A2D-14DE6B8040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3273" y="5994039"/>
            <a:ext cx="1894439" cy="813612"/>
          </a:xfrm>
          <a:prstGeom prst="rect">
            <a:avLst/>
          </a:prstGeom>
        </p:spPr>
      </p:pic>
    </p:spTree>
    <p:extLst>
      <p:ext uri="{BB962C8B-B14F-4D97-AF65-F5344CB8AC3E}">
        <p14:creationId xmlns:p14="http://schemas.microsoft.com/office/powerpoint/2010/main" val="29852779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r>
              <a:rPr lang="en-US" dirty="0"/>
              <a:t>CONFIDENTIAL</a:t>
            </a:r>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40422637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r>
              <a:rPr lang="en-US" dirty="0"/>
              <a:t>CONFIDENTIAL</a:t>
            </a:r>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6218252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r>
              <a:rPr lang="en-US" dirty="0"/>
              <a:t>CONFIDENTIAL</a:t>
            </a:r>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3640164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r>
              <a:rPr lang="en-US" dirty="0"/>
              <a:t>CONFIDENTIAL</a:t>
            </a:r>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2207205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r>
              <a:rPr lang="en-US" dirty="0"/>
              <a:t>CONFIDENTIAL</a:t>
            </a:r>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4143728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1F798377-6F80-4D22-B041-67076F9531EF}" type="datetime1">
              <a:rPr lang="en-US" smtClean="0"/>
              <a:t>9/19/2024</a:t>
            </a:fld>
            <a:endParaRPr lang="en-US" dirty="0"/>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3136300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r>
              <a:rPr lang="en-US" dirty="0"/>
              <a:t>CONFIDENTIAL</a:t>
            </a:r>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1236616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r>
              <a:rPr lang="en-US" dirty="0"/>
              <a:t>CONFIDENTIAL</a:t>
            </a:r>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1720115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r>
              <a:rPr lang="en-US" dirty="0"/>
              <a:t>CONFIDENTIAL</a:t>
            </a:r>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1446582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r>
              <a:rPr lang="en-US" dirty="0"/>
              <a:t>CONFIDENTIAL</a:t>
            </a:r>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3939736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r>
              <a:rPr lang="en-US" dirty="0"/>
              <a:t>CONFIDENTIAL</a:t>
            </a:r>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2769177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r>
              <a:rPr lang="en-US" dirty="0"/>
              <a:t>CONFIDENTIAL</a:t>
            </a:r>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1396230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37267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S&amp;T Bullet Style_1">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3388" y="1557339"/>
            <a:ext cx="10363199" cy="3800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title"/>
          </p:nvPr>
        </p:nvSpPr>
        <p:spPr bwMode="auto">
          <a:xfrm>
            <a:off x="0" y="19505"/>
            <a:ext cx="121920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04817" indent="0" algn="l">
              <a:tabLst/>
              <a:defRPr/>
            </a:lvl1pPr>
          </a:lstStyle>
          <a:p>
            <a:pPr lvl="0"/>
            <a:r>
              <a:rPr lang="en-US" altLang="en-US"/>
              <a:t>Click to edit Master title style</a:t>
            </a:r>
          </a:p>
        </p:txBody>
      </p:sp>
    </p:spTree>
    <p:extLst>
      <p:ext uri="{BB962C8B-B14F-4D97-AF65-F5344CB8AC3E}">
        <p14:creationId xmlns:p14="http://schemas.microsoft.com/office/powerpoint/2010/main" val="6892720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83745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r>
              <a:rPr lang="en-US" dirty="0"/>
              <a:t>CONFIDENTIAL</a:t>
            </a:r>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830305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5E0A07B7-DC91-468A-A478-7D0F2D182567}" type="datetime1">
              <a:rPr lang="en-US" smtClean="0"/>
              <a:t>9/19/2024</a:t>
            </a:fld>
            <a:endParaRPr lang="en-US" dirty="0"/>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2867123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r>
              <a:rPr lang="en-US" dirty="0"/>
              <a:t>CONFIDENTIAL</a:t>
            </a:r>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7767803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r>
              <a:rPr lang="en-US" dirty="0"/>
              <a:t>CONFIDENTIAL</a:t>
            </a:r>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5341965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r>
              <a:rPr lang="en-US" dirty="0"/>
              <a:t>CONFIDENTIAL</a:t>
            </a:r>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8780295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r>
              <a:rPr lang="en-US" dirty="0"/>
              <a:t>CONFIDENTIAL</a:t>
            </a:r>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099725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r>
              <a:rPr lang="en-US" dirty="0"/>
              <a:t>CONFIDENTIAL</a:t>
            </a:r>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5973957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r>
              <a:rPr lang="en-US" dirty="0"/>
              <a:t>CONFIDENTIAL</a:t>
            </a:r>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3551851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r>
              <a:rPr lang="en-US" dirty="0"/>
              <a:t>CONFIDENTIAL</a:t>
            </a:r>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6944402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r>
              <a:rPr lang="en-US" dirty="0"/>
              <a:t>CONFIDENTIAL</a:t>
            </a:r>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0730950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r>
              <a:rPr lang="en-US" dirty="0"/>
              <a:t>CONFIDENTIAL</a:t>
            </a:r>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7586181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r>
              <a:rPr lang="en-US" dirty="0"/>
              <a:t>CONFIDENTIAL</a:t>
            </a:r>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666231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1BFB04A8-0EAC-4554-9A5F-61E2B6712064}" type="datetime1">
              <a:rPr lang="en-US" smtClean="0"/>
              <a:t>9/19/2024</a:t>
            </a:fld>
            <a:endParaRPr lang="en-US" dirty="0"/>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9459322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58471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21088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6722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1292775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24101789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40477999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8568979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1043750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4004106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15909080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6" Type="http://schemas.openxmlformats.org/officeDocument/2006/relationships/image" Target="../media/image2.png"/><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theme" Target="../theme/theme10.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11.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09.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5" Type="http://schemas.openxmlformats.org/officeDocument/2006/relationships/image" Target="../media/image2.pn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4.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5.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theme" Target="../theme/theme16.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6.pn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7.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theme" Target="../theme/theme18.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image" Target="../media/image2.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theme" Target="../theme/theme19.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5" Type="http://schemas.openxmlformats.org/officeDocument/2006/relationships/theme" Target="../theme/theme20.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slideLayout" Target="../slideLayouts/slideLayout19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theme" Target="../theme/theme21.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image" Target="../media/image7.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theme" Target="../theme/theme22.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5" Type="http://schemas.openxmlformats.org/officeDocument/2006/relationships/image" Target="../media/image2.png"/><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image" Target="../media/image7.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slideLayout" Target="../slideLayouts/slideLayout232.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2" Type="http://schemas.openxmlformats.org/officeDocument/2006/relationships/slideLayout" Target="../slideLayouts/slideLayout221.xml"/><Relationship Id="rId16" Type="http://schemas.openxmlformats.org/officeDocument/2006/relationships/image" Target="../media/image8.png"/><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5" Type="http://schemas.openxmlformats.org/officeDocument/2006/relationships/image" Target="../media/image7.png"/><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Layout" Target="../slideLayouts/slideLayout245.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5" Type="http://schemas.openxmlformats.org/officeDocument/2006/relationships/image" Target="../media/image9.png"/><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slideLayout" Target="../slideLayouts/slideLayout258.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2" Type="http://schemas.openxmlformats.org/officeDocument/2006/relationships/slideLayout" Target="../slideLayouts/slideLayout247.xml"/><Relationship Id="rId16" Type="http://schemas.openxmlformats.org/officeDocument/2006/relationships/image" Target="../media/image10.png"/><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5" Type="http://schemas.openxmlformats.org/officeDocument/2006/relationships/image" Target="../media/image7.png"/><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4" Type="http://schemas.openxmlformats.org/officeDocument/2006/relationships/theme" Target="../theme/theme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3.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4.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image" Target="../media/image2.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10" Type="http://schemas.openxmlformats.org/officeDocument/2006/relationships/theme" Target="../theme/theme7.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image" Target="../media/image2.png"/><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9.xml"/><Relationship Id="rId1"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859F6F-E047-894C-BA4C-F3215D885E8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46202" y="5687327"/>
            <a:ext cx="2366369" cy="1016293"/>
          </a:xfrm>
          <a:prstGeom prst="rect">
            <a:avLst/>
          </a:prstGeom>
        </p:spPr>
      </p:pic>
    </p:spTree>
    <p:extLst>
      <p:ext uri="{BB962C8B-B14F-4D97-AF65-F5344CB8AC3E}">
        <p14:creationId xmlns:p14="http://schemas.microsoft.com/office/powerpoint/2010/main" val="55489037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5" r:id="rId3"/>
    <p:sldLayoutId id="2147483867" r:id="rId4"/>
    <p:sldLayoutId id="214748390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CONFIDENTIAL</a:t>
            </a:r>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dirty="0"/>
          </a:p>
        </p:txBody>
      </p:sp>
      <p:pic>
        <p:nvPicPr>
          <p:cNvPr id="7" name="Picture 6">
            <a:extLst>
              <a:ext uri="{FF2B5EF4-FFF2-40B4-BE49-F238E27FC236}">
                <a16:creationId xmlns:a16="http://schemas.microsoft.com/office/drawing/2014/main" id="{87733AA2-E8FC-2540-AA49-4AA124C76F24}"/>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515940" y="5802305"/>
            <a:ext cx="2111379" cy="539751"/>
          </a:xfrm>
          <a:prstGeom prst="rect">
            <a:avLst/>
          </a:prstGeom>
        </p:spPr>
      </p:pic>
    </p:spTree>
    <p:extLst>
      <p:ext uri="{BB962C8B-B14F-4D97-AF65-F5344CB8AC3E}">
        <p14:creationId xmlns:p14="http://schemas.microsoft.com/office/powerpoint/2010/main" val="3660513036"/>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68" r:id="rId13"/>
    <p:sldLayoutId id="2147483869" r:id="rId14"/>
  </p:sldLayoutIdLst>
  <p:hf sldNum="0"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dirty="0"/>
          </a:p>
        </p:txBody>
      </p:sp>
      <p:pic>
        <p:nvPicPr>
          <p:cNvPr id="7" name="Picture 6">
            <a:extLst>
              <a:ext uri="{FF2B5EF4-FFF2-40B4-BE49-F238E27FC236}">
                <a16:creationId xmlns:a16="http://schemas.microsoft.com/office/drawing/2014/main" id="{87733AA2-E8FC-2540-AA49-4AA124C76F24}"/>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15940" y="5802305"/>
            <a:ext cx="2111379" cy="539751"/>
          </a:xfrm>
          <a:prstGeom prst="rect">
            <a:avLst/>
          </a:prstGeom>
        </p:spPr>
      </p:pic>
    </p:spTree>
    <p:extLst>
      <p:ext uri="{BB962C8B-B14F-4D97-AF65-F5344CB8AC3E}">
        <p14:creationId xmlns:p14="http://schemas.microsoft.com/office/powerpoint/2010/main" val="29639520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July 21, 2022</a:t>
            </a:r>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dirty="0"/>
          </a:p>
        </p:txBody>
      </p:sp>
      <p:pic>
        <p:nvPicPr>
          <p:cNvPr id="7" name="Picture 6">
            <a:extLst>
              <a:ext uri="{FF2B5EF4-FFF2-40B4-BE49-F238E27FC236}">
                <a16:creationId xmlns:a16="http://schemas.microsoft.com/office/drawing/2014/main" id="{87733AA2-E8FC-2540-AA49-4AA124C76F2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5940" y="5802305"/>
            <a:ext cx="2111379" cy="539751"/>
          </a:xfrm>
          <a:prstGeom prst="rect">
            <a:avLst/>
          </a:prstGeom>
        </p:spPr>
      </p:pic>
    </p:spTree>
    <p:extLst>
      <p:ext uri="{BB962C8B-B14F-4D97-AF65-F5344CB8AC3E}">
        <p14:creationId xmlns:p14="http://schemas.microsoft.com/office/powerpoint/2010/main" val="2857328165"/>
      </p:ext>
    </p:extLst>
  </p:cSld>
  <p:clrMap bg1="lt1" tx1="dk1" bg2="lt2" tx2="dk2" accent1="accent1" accent2="accent2" accent3="accent3" accent4="accent4" accent5="accent5" accent6="accent6" hlink="hlink" folHlink="folHlink"/>
  <p:sldLayoutIdLst>
    <p:sldLayoutId id="2147483943" r:id="rId1"/>
    <p:sldLayoutId id="2147483944" r:id="rId2"/>
  </p:sldLayoutIdLst>
  <p:hf hdr="0" ft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2787FE-8CBB-6248-9619-3941DE55C1B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15940" y="5802305"/>
            <a:ext cx="2111379" cy="539751"/>
          </a:xfrm>
          <a:prstGeom prst="rect">
            <a:avLst/>
          </a:prstGeom>
        </p:spPr>
      </p:pic>
    </p:spTree>
    <p:extLst>
      <p:ext uri="{BB962C8B-B14F-4D97-AF65-F5344CB8AC3E}">
        <p14:creationId xmlns:p14="http://schemas.microsoft.com/office/powerpoint/2010/main" val="3545427544"/>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70ADE3-B695-4EE9-9C96-1CFD82EFD0E0}" type="datetimeFigureOut">
              <a:rPr lang="en-GB" smtClean="0"/>
              <a:t>19/09/2024</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F358F5-9FF0-4C20-B6EC-C0BE500DEA96}" type="slidenum">
              <a:rPr lang="en-GB" smtClean="0"/>
              <a:t>‹#›</a:t>
            </a:fld>
            <a:endParaRPr lang="en-GB" dirty="0"/>
          </a:p>
        </p:txBody>
      </p:sp>
    </p:spTree>
    <p:extLst>
      <p:ext uri="{BB962C8B-B14F-4D97-AF65-F5344CB8AC3E}">
        <p14:creationId xmlns:p14="http://schemas.microsoft.com/office/powerpoint/2010/main" val="2836698347"/>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BD68BC-1AD8-B640-8B1E-602BF3073AFD}" type="datetimeFigureOut">
              <a:rPr lang="en-US" smtClean="0"/>
              <a:t>9/19/2024</a:t>
            </a:fld>
            <a:endParaRPr lang="en-US" dirty="0"/>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dirty="0"/>
          </a:p>
        </p:txBody>
      </p:sp>
    </p:spTree>
    <p:extLst>
      <p:ext uri="{BB962C8B-B14F-4D97-AF65-F5344CB8AC3E}">
        <p14:creationId xmlns:p14="http://schemas.microsoft.com/office/powerpoint/2010/main" val="3584452410"/>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 id="2147484012" r:id="rId12"/>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BD68BC-1AD8-B640-8B1E-602BF3073AFD}" type="datetimeFigureOut">
              <a:rPr lang="en-US" smtClean="0"/>
              <a:t>9/19/2024</a:t>
            </a:fld>
            <a:endParaRPr lang="en-US" dirty="0"/>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dirty="0"/>
          </a:p>
        </p:txBody>
      </p:sp>
    </p:spTree>
    <p:extLst>
      <p:ext uri="{BB962C8B-B14F-4D97-AF65-F5344CB8AC3E}">
        <p14:creationId xmlns:p14="http://schemas.microsoft.com/office/powerpoint/2010/main" val="314338042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BD68BC-1AD8-B640-8B1E-602BF3073AFD}" type="datetimeFigureOut">
              <a:rPr lang="en-US" smtClean="0"/>
              <a:t>9/19/2024</a:t>
            </a:fld>
            <a:endParaRPr lang="en-US" dirty="0"/>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dirty="0"/>
          </a:p>
        </p:txBody>
      </p:sp>
      <p:pic>
        <p:nvPicPr>
          <p:cNvPr id="7" name="Picture 6">
            <a:extLst>
              <a:ext uri="{FF2B5EF4-FFF2-40B4-BE49-F238E27FC236}">
                <a16:creationId xmlns:a16="http://schemas.microsoft.com/office/drawing/2014/main" id="{87733AA2-E8FC-2540-AA49-4AA124C76F24}"/>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515940" y="5802305"/>
            <a:ext cx="2111379" cy="539751"/>
          </a:xfrm>
          <a:prstGeom prst="rect">
            <a:avLst/>
          </a:prstGeom>
        </p:spPr>
      </p:pic>
    </p:spTree>
    <p:extLst>
      <p:ext uri="{BB962C8B-B14F-4D97-AF65-F5344CB8AC3E}">
        <p14:creationId xmlns:p14="http://schemas.microsoft.com/office/powerpoint/2010/main" val="11903328"/>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561975"/>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079500"/>
            <a:ext cx="10515600" cy="509746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58ED9C-37F4-4578-AC93-CCC77F55151A}" type="datetime1">
              <a:rPr lang="en-US" smtClean="0"/>
              <a:t>9/19/2024</a:t>
            </a:fld>
            <a:endParaRPr lang="en-US" dirty="0"/>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7" name="Picture 6">
            <a:extLst>
              <a:ext uri="{FF2B5EF4-FFF2-40B4-BE49-F238E27FC236}">
                <a16:creationId xmlns:a16="http://schemas.microsoft.com/office/drawing/2014/main" id="{87733AA2-E8FC-2540-AA49-4AA124C76F24}"/>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15940" y="6081705"/>
            <a:ext cx="2111379" cy="539751"/>
          </a:xfrm>
          <a:prstGeom prst="rect">
            <a:avLst/>
          </a:prstGeom>
        </p:spPr>
      </p:pic>
      <p:sp>
        <p:nvSpPr>
          <p:cNvPr id="8" name="Slide Number Placeholder 5">
            <a:extLst>
              <a:ext uri="{FF2B5EF4-FFF2-40B4-BE49-F238E27FC236}">
                <a16:creationId xmlns:a16="http://schemas.microsoft.com/office/drawing/2014/main" id="{814039A4-CB11-B346-94E7-20D66FCAC610}"/>
              </a:ext>
            </a:extLst>
          </p:cNvPr>
          <p:cNvSpPr>
            <a:spLocks noGrp="1"/>
          </p:cNvSpPr>
          <p:nvPr>
            <p:ph type="sldNum" sz="quarter" idx="4"/>
          </p:nvPr>
        </p:nvSpPr>
        <p:spPr>
          <a:xfrm>
            <a:off x="9448800" y="6492875"/>
            <a:ext cx="2743200" cy="365125"/>
          </a:xfrm>
          <a:prstGeom prst="rect">
            <a:avLst/>
          </a:prstGeom>
        </p:spPr>
        <p:txBody>
          <a:bodyPr/>
          <a:lstStyle>
            <a:lvl1pPr algn="r">
              <a:defRPr sz="1200"/>
            </a:lvl1pPr>
          </a:lstStyle>
          <a:p>
            <a:fld id="{BBAAB195-B577-5546-8349-9DDA93B6129E}" type="slidenum">
              <a:rPr lang="en-US" smtClean="0"/>
              <a:pPr/>
              <a:t>‹#›</a:t>
            </a:fld>
            <a:endParaRPr lang="en-US" dirty="0"/>
          </a:p>
        </p:txBody>
      </p:sp>
    </p:spTree>
    <p:extLst>
      <p:ext uri="{BB962C8B-B14F-4D97-AF65-F5344CB8AC3E}">
        <p14:creationId xmlns:p14="http://schemas.microsoft.com/office/powerpoint/2010/main" val="2969776048"/>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Lst>
  <p:hf hdr="0" ftr="0" dt="0"/>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pl-PL"/>
              <a:t>T Pacey - IBIC 2022, Krakow Poland</a:t>
            </a:r>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0F212F-436C-462F-949D-F8AE4706591B}" type="slidenum">
              <a:rPr lang="en-GB" smtClean="0"/>
              <a:t>‹#›</a:t>
            </a:fld>
            <a:endParaRPr lang="en-GB" dirty="0"/>
          </a:p>
        </p:txBody>
      </p:sp>
    </p:spTree>
    <p:extLst>
      <p:ext uri="{BB962C8B-B14F-4D97-AF65-F5344CB8AC3E}">
        <p14:creationId xmlns:p14="http://schemas.microsoft.com/office/powerpoint/2010/main" val="1665247791"/>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 id="2147484072"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859F6F-E047-894C-BA4C-F3215D885E8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6202" y="5687327"/>
            <a:ext cx="2366369" cy="1016293"/>
          </a:xfrm>
          <a:prstGeom prst="rect">
            <a:avLst/>
          </a:prstGeom>
        </p:spPr>
      </p:pic>
    </p:spTree>
    <p:extLst>
      <p:ext uri="{BB962C8B-B14F-4D97-AF65-F5344CB8AC3E}">
        <p14:creationId xmlns:p14="http://schemas.microsoft.com/office/powerpoint/2010/main" val="251128307"/>
      </p:ext>
    </p:extLst>
  </p:cSld>
  <p:clrMap bg1="lt1" tx1="dk1" bg2="lt2" tx2="dk2" accent1="accent1" accent2="accent2" accent3="accent3" accent4="accent4" accent5="accent5" accent6="accent6" hlink="hlink" folHlink="folHlink"/>
  <p:sldLayoutIdLst>
    <p:sldLayoutId id="214748382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09/05/2023</a:t>
            </a:r>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pl-PL" dirty="0"/>
              <a:t>T Pacey - </a:t>
            </a:r>
            <a:r>
              <a:rPr lang="en-GB" dirty="0"/>
              <a:t>IPAC</a:t>
            </a:r>
            <a:r>
              <a:rPr lang="pl-PL" dirty="0"/>
              <a:t> 202</a:t>
            </a:r>
            <a:r>
              <a:rPr lang="en-GB" dirty="0"/>
              <a:t>3</a:t>
            </a:r>
            <a:r>
              <a:rPr lang="pl-PL" dirty="0"/>
              <a:t>, </a:t>
            </a:r>
            <a:r>
              <a:rPr lang="en-GB" dirty="0"/>
              <a:t>Venice</a:t>
            </a:r>
            <a:r>
              <a:rPr lang="pl-PL" dirty="0"/>
              <a:t> </a:t>
            </a:r>
            <a:r>
              <a:rPr lang="en-GB" dirty="0"/>
              <a:t>Italy</a:t>
            </a:r>
            <a:endParaRPr lang="en-US" dirty="0"/>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dirty="0"/>
          </a:p>
        </p:txBody>
      </p:sp>
    </p:spTree>
    <p:extLst>
      <p:ext uri="{BB962C8B-B14F-4D97-AF65-F5344CB8AC3E}">
        <p14:creationId xmlns:p14="http://schemas.microsoft.com/office/powerpoint/2010/main" val="1829691046"/>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 id="2147484085" r:id="rId12"/>
    <p:sldLayoutId id="2147484086" r:id="rId13"/>
    <p:sldLayoutId id="2147484087" r:id="rId14"/>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387E0A85-2388-B6F6-EC55-276E3D67ED5A}"/>
              </a:ext>
            </a:extLst>
          </p:cNvPr>
          <p:cNvPicPr>
            <a:picLocks noChangeAspect="1"/>
          </p:cNvPicPr>
          <p:nvPr userDrawn="1"/>
        </p:nvPicPr>
        <p:blipFill>
          <a:blip r:embed="rId14">
            <a:alphaModFix amt="50000"/>
            <a:extLst>
              <a:ext uri="{28A0092B-C50C-407E-A947-70E740481C1C}">
                <a14:useLocalDpi xmlns:a14="http://schemas.microsoft.com/office/drawing/2010/main"/>
              </a:ext>
            </a:extLst>
          </a:blip>
          <a:stretch>
            <a:fillRect/>
          </a:stretch>
        </p:blipFill>
        <p:spPr>
          <a:xfrm>
            <a:off x="1" y="0"/>
            <a:ext cx="12192000" cy="6871596"/>
          </a:xfrm>
          <a:prstGeom prst="rect">
            <a:avLst/>
          </a:prstGeom>
        </p:spPr>
      </p:pic>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dirty="0"/>
          </a:p>
        </p:txBody>
      </p:sp>
    </p:spTree>
    <p:extLst>
      <p:ext uri="{BB962C8B-B14F-4D97-AF65-F5344CB8AC3E}">
        <p14:creationId xmlns:p14="http://schemas.microsoft.com/office/powerpoint/2010/main" val="3335093109"/>
      </p:ext>
    </p:extLst>
  </p:cSld>
  <p:clrMap bg1="lt1" tx1="dk1" bg2="lt2" tx2="dk2" accent1="accent1" accent2="accent2" accent3="accent3" accent4="accent4" accent5="accent5" accent6="accent6" hlink="hlink" folHlink="folHlink"/>
  <p:sldLayoutIdLst>
    <p:sldLayoutId id="2147484103" r:id="rId1"/>
    <p:sldLayoutId id="2147484104" r:id="rId2"/>
    <p:sldLayoutId id="2147484105" r:id="rId3"/>
    <p:sldLayoutId id="2147484106" r:id="rId4"/>
    <p:sldLayoutId id="2147484107" r:id="rId5"/>
    <p:sldLayoutId id="2147484108" r:id="rId6"/>
    <p:sldLayoutId id="2147484109" r:id="rId7"/>
    <p:sldLayoutId id="2147484110" r:id="rId8"/>
    <p:sldLayoutId id="2147484111" r:id="rId9"/>
    <p:sldLayoutId id="2147484112" r:id="rId10"/>
    <p:sldLayoutId id="2147484113" r:id="rId11"/>
    <p:sldLayoutId id="2147484114" r:id="rId12"/>
  </p:sldLayoutIdLst>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387E0A85-2388-B6F6-EC55-276E3D67ED5A}"/>
              </a:ext>
            </a:extLst>
          </p:cNvPr>
          <p:cNvPicPr>
            <a:picLocks noChangeAspect="1"/>
          </p:cNvPicPr>
          <p:nvPr userDrawn="1"/>
        </p:nvPicPr>
        <p:blipFill>
          <a:blip r:embed="rId14">
            <a:alphaModFix amt="50000"/>
            <a:extLst>
              <a:ext uri="{28A0092B-C50C-407E-A947-70E740481C1C}">
                <a14:useLocalDpi xmlns:a14="http://schemas.microsoft.com/office/drawing/2010/main"/>
              </a:ext>
            </a:extLst>
          </a:blip>
          <a:stretch>
            <a:fillRect/>
          </a:stretch>
        </p:blipFill>
        <p:spPr>
          <a:xfrm>
            <a:off x="1" y="0"/>
            <a:ext cx="12192000" cy="6871596"/>
          </a:xfrm>
          <a:prstGeom prst="rect">
            <a:avLst/>
          </a:prstGeom>
        </p:spPr>
      </p:pic>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dirty="0"/>
          </a:p>
        </p:txBody>
      </p:sp>
      <p:pic>
        <p:nvPicPr>
          <p:cNvPr id="7" name="Picture 6">
            <a:extLst>
              <a:ext uri="{FF2B5EF4-FFF2-40B4-BE49-F238E27FC236}">
                <a16:creationId xmlns:a16="http://schemas.microsoft.com/office/drawing/2014/main" id="{87733AA2-E8FC-2540-AA49-4AA124C76F24}"/>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515940" y="5802305"/>
            <a:ext cx="2111379" cy="539751"/>
          </a:xfrm>
          <a:prstGeom prst="rect">
            <a:avLst/>
          </a:prstGeom>
        </p:spPr>
      </p:pic>
    </p:spTree>
    <p:extLst>
      <p:ext uri="{BB962C8B-B14F-4D97-AF65-F5344CB8AC3E}">
        <p14:creationId xmlns:p14="http://schemas.microsoft.com/office/powerpoint/2010/main" val="2732018391"/>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 id="2147484127" r:id="rId12"/>
  </p:sldLayoutIdLst>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387E0A85-2388-B6F6-EC55-276E3D67ED5A}"/>
              </a:ext>
            </a:extLst>
          </p:cNvPr>
          <p:cNvPicPr>
            <a:picLocks noChangeAspect="1"/>
          </p:cNvPicPr>
          <p:nvPr userDrawn="1"/>
        </p:nvPicPr>
        <p:blipFill>
          <a:blip r:embed="rId15">
            <a:alphaModFix amt="50000"/>
            <a:extLst>
              <a:ext uri="{28A0092B-C50C-407E-A947-70E740481C1C}">
                <a14:useLocalDpi xmlns:a14="http://schemas.microsoft.com/office/drawing/2010/main"/>
              </a:ext>
            </a:extLst>
          </a:blip>
          <a:stretch>
            <a:fillRect/>
          </a:stretch>
        </p:blipFill>
        <p:spPr>
          <a:xfrm>
            <a:off x="1" y="0"/>
            <a:ext cx="12192000" cy="6871596"/>
          </a:xfrm>
          <a:prstGeom prst="rect">
            <a:avLst/>
          </a:prstGeom>
        </p:spPr>
      </p:pic>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403340" y="357899"/>
            <a:ext cx="10950460" cy="695169"/>
          </a:xfrm>
          <a:prstGeom prst="rect">
            <a:avLst/>
          </a:prstGeom>
        </p:spPr>
        <p:txBody>
          <a:bodyPr vert="horz" lIns="91440" tIns="45720" rIns="91440" bIns="45720" rtlCol="0" anchor="t">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410967"/>
            <a:ext cx="10515600" cy="476599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dirty="0"/>
          </a:p>
        </p:txBody>
      </p:sp>
      <p:pic>
        <p:nvPicPr>
          <p:cNvPr id="9" name="Picture 8" descr="A picture containing company name&#10;&#10;Description automatically generated">
            <a:extLst>
              <a:ext uri="{FF2B5EF4-FFF2-40B4-BE49-F238E27FC236}">
                <a16:creationId xmlns:a16="http://schemas.microsoft.com/office/drawing/2014/main" id="{E06D1E6A-84E8-E629-1A07-D6249FCB3298}"/>
              </a:ext>
            </a:extLst>
          </p:cNvPr>
          <p:cNvPicPr>
            <a:picLocks noChangeAspect="1"/>
          </p:cNvPicPr>
          <p:nvPr userDrawn="1"/>
        </p:nvPicPr>
        <p:blipFill rotWithShape="1">
          <a:blip r:embed="rId16" cstate="screen">
            <a:extLst>
              <a:ext uri="{28A0092B-C50C-407E-A947-70E740481C1C}">
                <a14:useLocalDpi xmlns:a14="http://schemas.microsoft.com/office/drawing/2010/main"/>
              </a:ext>
            </a:extLst>
          </a:blip>
          <a:srcRect/>
          <a:stretch/>
        </p:blipFill>
        <p:spPr>
          <a:xfrm>
            <a:off x="1" y="6284890"/>
            <a:ext cx="1886114" cy="535394"/>
          </a:xfrm>
          <a:prstGeom prst="rect">
            <a:avLst/>
          </a:prstGeom>
        </p:spPr>
      </p:pic>
      <p:sp>
        <p:nvSpPr>
          <p:cNvPr id="10" name="TextBox 9">
            <a:extLst>
              <a:ext uri="{FF2B5EF4-FFF2-40B4-BE49-F238E27FC236}">
                <a16:creationId xmlns:a16="http://schemas.microsoft.com/office/drawing/2014/main" id="{1868D06C-3471-321A-592D-2043A6E0CE13}"/>
              </a:ext>
            </a:extLst>
          </p:cNvPr>
          <p:cNvSpPr txBox="1"/>
          <p:nvPr userDrawn="1"/>
        </p:nvSpPr>
        <p:spPr>
          <a:xfrm>
            <a:off x="1824123" y="6502553"/>
            <a:ext cx="609551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sym typeface="Arial"/>
              </a:rPr>
              <a:t>xfel.ac.uk</a:t>
            </a:r>
            <a:endParaRPr kumimoji="0" lang="en-GB" sz="12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13485300"/>
      </p:ext>
    </p:extLst>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 id="2147484167" r:id="rId12"/>
    <p:sldLayoutId id="2147484168" r:id="rId13"/>
  </p:sldLayoutIdLst>
  <p:hf hdr="0" ftr="0" dt="0"/>
  <p:txStyles>
    <p:title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rgbClr val="00000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rgbClr val="0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rgbClr val="0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Julian McKenzie, EPICS Conference, Daresbury, 01/05/2024</a:t>
            </a:r>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314394" y="631190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AAB195-B577-5546-8349-9DDA93B6129E}" type="slidenum">
              <a:rPr lang="en-US" smtClean="0"/>
              <a:pPr/>
              <a:t>‹#›</a:t>
            </a:fld>
            <a:endParaRPr lang="en-US" dirty="0"/>
          </a:p>
        </p:txBody>
      </p:sp>
      <p:pic>
        <p:nvPicPr>
          <p:cNvPr id="8" name="Picture 7"/>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10107878" y="6139761"/>
            <a:ext cx="1769728" cy="433178"/>
          </a:xfrm>
          <a:prstGeom prst="rect">
            <a:avLst/>
          </a:prstGeom>
        </p:spPr>
      </p:pic>
    </p:spTree>
    <p:extLst>
      <p:ext uri="{BB962C8B-B14F-4D97-AF65-F5344CB8AC3E}">
        <p14:creationId xmlns:p14="http://schemas.microsoft.com/office/powerpoint/2010/main" val="3883663154"/>
      </p:ext>
    </p:extLst>
  </p:cSld>
  <p:clrMap bg1="lt1" tx1="dk1" bg2="lt2" tx2="dk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 id="2147484175" r:id="rId6"/>
    <p:sldLayoutId id="2147484176" r:id="rId7"/>
    <p:sldLayoutId id="2147484177" r:id="rId8"/>
    <p:sldLayoutId id="2147484178" r:id="rId9"/>
    <p:sldLayoutId id="2147484179" r:id="rId10"/>
    <p:sldLayoutId id="2147484180" r:id="rId11"/>
    <p:sldLayoutId id="2147484181" r:id="rId12"/>
    <p:sldLayoutId id="2147484182"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387E0A85-2388-B6F6-EC55-276E3D67ED5A}"/>
              </a:ext>
            </a:extLst>
          </p:cNvPr>
          <p:cNvPicPr>
            <a:picLocks noChangeAspect="1"/>
          </p:cNvPicPr>
          <p:nvPr userDrawn="1"/>
        </p:nvPicPr>
        <p:blipFill>
          <a:blip r:embed="rId15">
            <a:alphaModFix amt="50000"/>
            <a:extLst>
              <a:ext uri="{28A0092B-C50C-407E-A947-70E740481C1C}">
                <a14:useLocalDpi xmlns:a14="http://schemas.microsoft.com/office/drawing/2010/main"/>
              </a:ext>
            </a:extLst>
          </a:blip>
          <a:stretch>
            <a:fillRect/>
          </a:stretch>
        </p:blipFill>
        <p:spPr>
          <a:xfrm>
            <a:off x="1" y="0"/>
            <a:ext cx="12192000" cy="6871596"/>
          </a:xfrm>
          <a:prstGeom prst="rect">
            <a:avLst/>
          </a:prstGeom>
        </p:spPr>
      </p:pic>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403340" y="357899"/>
            <a:ext cx="10950460" cy="695169"/>
          </a:xfrm>
          <a:prstGeom prst="rect">
            <a:avLst/>
          </a:prstGeom>
        </p:spPr>
        <p:txBody>
          <a:bodyPr vert="horz" lIns="91440" tIns="45720" rIns="91440" bIns="45720" rtlCol="0" anchor="t">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410967"/>
            <a:ext cx="10515600" cy="476599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dirty="0"/>
          </a:p>
        </p:txBody>
      </p:sp>
      <p:pic>
        <p:nvPicPr>
          <p:cNvPr id="9" name="Picture 8" descr="A picture containing company name&#10;&#10;Description automatically generated">
            <a:extLst>
              <a:ext uri="{FF2B5EF4-FFF2-40B4-BE49-F238E27FC236}">
                <a16:creationId xmlns:a16="http://schemas.microsoft.com/office/drawing/2014/main" id="{E06D1E6A-84E8-E629-1A07-D6249FCB3298}"/>
              </a:ext>
            </a:extLst>
          </p:cNvPr>
          <p:cNvPicPr>
            <a:picLocks noChangeAspect="1"/>
          </p:cNvPicPr>
          <p:nvPr userDrawn="1"/>
        </p:nvPicPr>
        <p:blipFill rotWithShape="1">
          <a:blip r:embed="rId16" cstate="print">
            <a:extLst>
              <a:ext uri="{28A0092B-C50C-407E-A947-70E740481C1C}">
                <a14:useLocalDpi xmlns:a14="http://schemas.microsoft.com/office/drawing/2010/main"/>
              </a:ext>
            </a:extLst>
          </a:blip>
          <a:srcRect/>
          <a:stretch/>
        </p:blipFill>
        <p:spPr>
          <a:xfrm>
            <a:off x="1" y="6284890"/>
            <a:ext cx="1886114" cy="535394"/>
          </a:xfrm>
          <a:prstGeom prst="rect">
            <a:avLst/>
          </a:prstGeom>
        </p:spPr>
      </p:pic>
      <p:sp>
        <p:nvSpPr>
          <p:cNvPr id="10" name="TextBox 9">
            <a:extLst>
              <a:ext uri="{FF2B5EF4-FFF2-40B4-BE49-F238E27FC236}">
                <a16:creationId xmlns:a16="http://schemas.microsoft.com/office/drawing/2014/main" id="{1868D06C-3471-321A-592D-2043A6E0CE13}"/>
              </a:ext>
            </a:extLst>
          </p:cNvPr>
          <p:cNvSpPr txBox="1"/>
          <p:nvPr userDrawn="1"/>
        </p:nvSpPr>
        <p:spPr>
          <a:xfrm>
            <a:off x="1824123" y="6502553"/>
            <a:ext cx="609551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sym typeface="Arial"/>
              </a:rPr>
              <a:t>xfel.ac.uk</a:t>
            </a:r>
            <a:endParaRPr kumimoji="0" lang="en-GB" sz="12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81729986"/>
      </p:ext>
    </p:extLst>
  </p:cSld>
  <p:clrMap bg1="lt1" tx1="dk1" bg2="lt2" tx2="dk2" accent1="accent1" accent2="accent2" accent3="accent3" accent4="accent4" accent5="accent5" accent6="accent6" hlink="hlink" folHlink="folHlink"/>
  <p:sldLayoutIdLst>
    <p:sldLayoutId id="2147484184" r:id="rId1"/>
    <p:sldLayoutId id="2147484185" r:id="rId2"/>
    <p:sldLayoutId id="2147484186" r:id="rId3"/>
    <p:sldLayoutId id="2147484187" r:id="rId4"/>
    <p:sldLayoutId id="2147484188" r:id="rId5"/>
    <p:sldLayoutId id="2147484189" r:id="rId6"/>
    <p:sldLayoutId id="2147484190" r:id="rId7"/>
    <p:sldLayoutId id="2147484191" r:id="rId8"/>
    <p:sldLayoutId id="2147484192" r:id="rId9"/>
    <p:sldLayoutId id="2147484193" r:id="rId10"/>
    <p:sldLayoutId id="2147484194" r:id="rId11"/>
    <p:sldLayoutId id="2147484195" r:id="rId12"/>
    <p:sldLayoutId id="2147484196" r:id="rId13"/>
  </p:sldLayoutIdLst>
  <p:hf hdr="0" ftr="0" dt="0"/>
  <p:txStyles>
    <p:title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rgbClr val="00000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rgbClr val="0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rgbClr val="0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58ED9C-37F4-4578-AC93-CCC77F55151A}" type="datetime1">
              <a:rPr lang="en-US" smtClean="0"/>
              <a:t>9/19/2024</a:t>
            </a:fld>
            <a:endParaRPr lang="en-US" dirty="0"/>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dirty="0"/>
          </a:p>
        </p:txBody>
      </p:sp>
      <p:pic>
        <p:nvPicPr>
          <p:cNvPr id="8" name="Picture 7">
            <a:extLst>
              <a:ext uri="{FF2B5EF4-FFF2-40B4-BE49-F238E27FC236}">
                <a16:creationId xmlns:a16="http://schemas.microsoft.com/office/drawing/2014/main" id="{AF859F6F-E047-894C-BA4C-F3215D885E84}"/>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246202" y="5687327"/>
            <a:ext cx="2366369" cy="1016293"/>
          </a:xfrm>
          <a:prstGeom prst="rect">
            <a:avLst/>
          </a:prstGeom>
        </p:spPr>
      </p:pic>
    </p:spTree>
    <p:extLst>
      <p:ext uri="{BB962C8B-B14F-4D97-AF65-F5344CB8AC3E}">
        <p14:creationId xmlns:p14="http://schemas.microsoft.com/office/powerpoint/2010/main" val="332990128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BD68BC-1AD8-B640-8B1E-602BF3073AFD}" type="datetimeFigureOut">
              <a:rPr lang="en-US" smtClean="0"/>
              <a:t>9/19/2024</a:t>
            </a:fld>
            <a:endParaRPr lang="en-US" dirty="0"/>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dirty="0"/>
          </a:p>
        </p:txBody>
      </p:sp>
      <p:pic>
        <p:nvPicPr>
          <p:cNvPr id="8" name="Picture 7">
            <a:extLst>
              <a:ext uri="{FF2B5EF4-FFF2-40B4-BE49-F238E27FC236}">
                <a16:creationId xmlns:a16="http://schemas.microsoft.com/office/drawing/2014/main" id="{AF859F6F-E047-894C-BA4C-F3215D885E84}"/>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246202" y="5687327"/>
            <a:ext cx="2366369" cy="1016293"/>
          </a:xfrm>
          <a:prstGeom prst="rect">
            <a:avLst/>
          </a:prstGeom>
        </p:spPr>
      </p:pic>
    </p:spTree>
    <p:extLst>
      <p:ext uri="{BB962C8B-B14F-4D97-AF65-F5344CB8AC3E}">
        <p14:creationId xmlns:p14="http://schemas.microsoft.com/office/powerpoint/2010/main" val="967685184"/>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690" r:id="rId9"/>
    <p:sldLayoutId id="2147483835" r:id="rId10"/>
    <p:sldLayoutId id="2147483692" r:id="rId11"/>
    <p:sldLayoutId id="2147483699" r:id="rId12"/>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BD68BC-1AD8-B640-8B1E-602BF3073AFD}" type="datetimeFigureOut">
              <a:rPr lang="en-US" smtClean="0"/>
              <a:t>9/19/2024</a:t>
            </a:fld>
            <a:endParaRPr lang="en-US" dirty="0"/>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dirty="0"/>
          </a:p>
        </p:txBody>
      </p:sp>
      <p:pic>
        <p:nvPicPr>
          <p:cNvPr id="7" name="Picture 6">
            <a:extLst>
              <a:ext uri="{FF2B5EF4-FFF2-40B4-BE49-F238E27FC236}">
                <a16:creationId xmlns:a16="http://schemas.microsoft.com/office/drawing/2014/main" id="{87733AA2-E8FC-2540-AA49-4AA124C76F24}"/>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515940" y="5802305"/>
            <a:ext cx="2111379" cy="539751"/>
          </a:xfrm>
          <a:prstGeom prst="rect">
            <a:avLst/>
          </a:prstGeom>
        </p:spPr>
      </p:pic>
    </p:spTree>
    <p:extLst>
      <p:ext uri="{BB962C8B-B14F-4D97-AF65-F5344CB8AC3E}">
        <p14:creationId xmlns:p14="http://schemas.microsoft.com/office/powerpoint/2010/main" val="4187440669"/>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48" r:id="rId12"/>
    <p:sldLayoutId id="2147483790" r:id="rId13"/>
    <p:sldLayoutId id="2147483849" r:id="rId14"/>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BD68BC-1AD8-B640-8B1E-602BF3073AFD}" type="datetimeFigureOut">
              <a:rPr lang="en-US" smtClean="0"/>
              <a:t>9/19/2024</a:t>
            </a:fld>
            <a:endParaRPr lang="en-US" dirty="0"/>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dirty="0"/>
          </a:p>
        </p:txBody>
      </p:sp>
      <p:pic>
        <p:nvPicPr>
          <p:cNvPr id="7" name="Picture 6">
            <a:extLst>
              <a:ext uri="{FF2B5EF4-FFF2-40B4-BE49-F238E27FC236}">
                <a16:creationId xmlns:a16="http://schemas.microsoft.com/office/drawing/2014/main" id="{87733AA2-E8FC-2540-AA49-4AA124C76F24}"/>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5940" y="5802305"/>
            <a:ext cx="2111379" cy="539751"/>
          </a:xfrm>
          <a:prstGeom prst="rect">
            <a:avLst/>
          </a:prstGeom>
        </p:spPr>
      </p:pic>
    </p:spTree>
    <p:extLst>
      <p:ext uri="{BB962C8B-B14F-4D97-AF65-F5344CB8AC3E}">
        <p14:creationId xmlns:p14="http://schemas.microsoft.com/office/powerpoint/2010/main" val="3213937306"/>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6"/>
            <a:ext cx="10515600" cy="850726"/>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497205"/>
            <a:ext cx="10515600" cy="433084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3098243" y="63621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BD68BC-1AD8-B640-8B1E-602BF3073AFD}" type="datetimeFigureOut">
              <a:rPr lang="en-US" smtClean="0"/>
              <a:t>9/19/2024</a:t>
            </a:fld>
            <a:endParaRPr lang="en-US" dirty="0"/>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6350558" y="6356350"/>
            <a:ext cx="180284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dirty="0"/>
          </a:p>
        </p:txBody>
      </p:sp>
    </p:spTree>
    <p:extLst>
      <p:ext uri="{BB962C8B-B14F-4D97-AF65-F5344CB8AC3E}">
        <p14:creationId xmlns:p14="http://schemas.microsoft.com/office/powerpoint/2010/main" val="967685184"/>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Lst>
  <p:txStyles>
    <p:titleStyle>
      <a:lvl1pPr algn="l" defTabSz="914400" rtl="0" eaLnBrk="1" latinLnBrk="0" hangingPunct="1">
        <a:lnSpc>
          <a:spcPct val="90000"/>
        </a:lnSpc>
        <a:spcBef>
          <a:spcPct val="0"/>
        </a:spcBef>
        <a:buNone/>
        <a:defRPr sz="3200" b="1" kern="1200">
          <a:solidFill>
            <a:srgbClr val="2E2D6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400" kern="1200">
          <a:solidFill>
            <a:srgbClr val="67676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1800" kern="1200">
          <a:solidFill>
            <a:srgbClr val="67676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1600" kern="1200">
          <a:solidFill>
            <a:srgbClr val="67676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600" kern="1200">
          <a:solidFill>
            <a:srgbClr val="67676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600" kern="1200">
          <a:solidFill>
            <a:srgbClr val="67676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dirty="0"/>
          </a:p>
        </p:txBody>
      </p:sp>
      <p:pic>
        <p:nvPicPr>
          <p:cNvPr id="7" name="Picture 6">
            <a:extLst>
              <a:ext uri="{FF2B5EF4-FFF2-40B4-BE49-F238E27FC236}">
                <a16:creationId xmlns:a16="http://schemas.microsoft.com/office/drawing/2014/main" id="{87733AA2-E8FC-2540-AA49-4AA124C76F24}"/>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515940" y="5802305"/>
            <a:ext cx="2111379" cy="539751"/>
          </a:xfrm>
          <a:prstGeom prst="rect">
            <a:avLst/>
          </a:prstGeom>
        </p:spPr>
      </p:pic>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56163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CONFIDENTIAL</a:t>
            </a:r>
          </a:p>
        </p:txBody>
      </p:sp>
    </p:spTree>
    <p:extLst>
      <p:ext uri="{BB962C8B-B14F-4D97-AF65-F5344CB8AC3E}">
        <p14:creationId xmlns:p14="http://schemas.microsoft.com/office/powerpoint/2010/main" val="317983443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685" r:id="rId8"/>
    <p:sldLayoutId id="2147483686" r:id="rId9"/>
    <p:sldLayoutId id="2147483687" r:id="rId10"/>
    <p:sldLayoutId id="2147483688" r:id="rId11"/>
    <p:sldLayoutId id="2147483689" r:id="rId12"/>
    <p:sldLayoutId id="2147483691" r:id="rId13"/>
  </p:sldLayoutIdLst>
  <p:hf sldNum="0"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7AF2DF-B182-3D42-AFB4-BDFF5FB9E9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943" y="5802308"/>
            <a:ext cx="2108080" cy="539750"/>
          </a:xfrm>
          <a:prstGeom prst="rect">
            <a:avLst/>
          </a:prstGeom>
        </p:spPr>
      </p:pic>
    </p:spTree>
    <p:extLst>
      <p:ext uri="{BB962C8B-B14F-4D97-AF65-F5344CB8AC3E}">
        <p14:creationId xmlns:p14="http://schemas.microsoft.com/office/powerpoint/2010/main" val="1826360004"/>
      </p:ext>
    </p:extLst>
  </p:cSld>
  <p:clrMap bg1="lt1" tx1="dk1" bg2="lt2" tx2="dk2" accent1="accent1" accent2="accent2" accent3="accent3" accent4="accent4" accent5="accent5" accent6="accent6" hlink="hlink" folHlink="folHlink"/>
  <p:sldLayoutIdLst>
    <p:sldLayoutId id="2147483871"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3.emf"/><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5.emf"/></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9.JPG"/><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DB0FE0-A4AF-D848-8925-91A37993D74D}"/>
              </a:ext>
            </a:extLst>
          </p:cNvPr>
          <p:cNvSpPr txBox="1"/>
          <p:nvPr/>
        </p:nvSpPr>
        <p:spPr>
          <a:xfrm>
            <a:off x="161758" y="2533805"/>
            <a:ext cx="5962447" cy="1446550"/>
          </a:xfrm>
          <a:prstGeom prst="rect">
            <a:avLst/>
          </a:prstGeom>
          <a:noFill/>
        </p:spPr>
        <p:txBody>
          <a:bodyPr wrap="square" lIns="91440" tIns="45720" rIns="91440" bIns="45720" rtlCol="0" anchor="t">
            <a:spAutoFit/>
          </a:bodyPr>
          <a:lstStyle/>
          <a:p>
            <a:r>
              <a:rPr lang="en-GB" sz="4400" b="1" spc="-150" dirty="0" smtClean="0">
                <a:solidFill>
                  <a:srgbClr val="002060"/>
                </a:solidFill>
                <a:latin typeface="Arial"/>
                <a:cs typeface="Arial"/>
              </a:rPr>
              <a:t>The Scientific Career of Mike Poole</a:t>
            </a:r>
            <a:endParaRPr lang="en-US" sz="4400" b="1" spc="-150" dirty="0">
              <a:solidFill>
                <a:srgbClr val="002060"/>
              </a:solidFill>
              <a:latin typeface="Arial"/>
              <a:cs typeface="Arial"/>
            </a:endParaRPr>
          </a:p>
        </p:txBody>
      </p:sp>
      <p:sp>
        <p:nvSpPr>
          <p:cNvPr id="11" name="Rectangle 10"/>
          <p:cNvSpPr/>
          <p:nvPr/>
        </p:nvSpPr>
        <p:spPr>
          <a:xfrm>
            <a:off x="5429340" y="282686"/>
            <a:ext cx="6865880" cy="1200321"/>
          </a:xfrm>
          <a:prstGeom prst="rect">
            <a:avLst/>
          </a:prstGeom>
        </p:spPr>
        <p:txBody>
          <a:bodyPr wrap="square" lIns="91432" tIns="45716" rIns="91432" bIns="45716">
            <a:spAutoFit/>
          </a:bodyPr>
          <a:lstStyle/>
          <a:p>
            <a:pPr eaLnBrk="0" fontAlgn="base" hangingPunct="0">
              <a:spcBef>
                <a:spcPct val="0"/>
              </a:spcBef>
              <a:spcAft>
                <a:spcPct val="0"/>
              </a:spcAft>
              <a:defRPr/>
            </a:pPr>
            <a:r>
              <a:rPr lang="en-GB" altLang="en-US" sz="3600" b="1" i="1" dirty="0">
                <a:solidFill>
                  <a:prstClr val="white"/>
                </a:solidFill>
                <a:ea typeface="ヒラギノ角ゴ Pro W3"/>
                <a:cs typeface="Arial" pitchFamily="34" charset="0"/>
              </a:rPr>
              <a:t>Making a brighter future through advanced accelerators</a:t>
            </a:r>
          </a:p>
        </p:txBody>
      </p:sp>
      <p:sp>
        <p:nvSpPr>
          <p:cNvPr id="12" name="Rectangle 11"/>
          <p:cNvSpPr/>
          <p:nvPr/>
        </p:nvSpPr>
        <p:spPr>
          <a:xfrm>
            <a:off x="161758" y="4079791"/>
            <a:ext cx="6396297" cy="2062095"/>
          </a:xfrm>
          <a:prstGeom prst="rect">
            <a:avLst/>
          </a:prstGeom>
        </p:spPr>
        <p:txBody>
          <a:bodyPr wrap="square" lIns="91432" tIns="45716" rIns="91432" bIns="45716" anchor="t">
            <a:spAutoFit/>
          </a:bodyPr>
          <a:lstStyle/>
          <a:p>
            <a:pPr eaLnBrk="0" fontAlgn="base" hangingPunct="0">
              <a:spcBef>
                <a:spcPct val="0"/>
              </a:spcBef>
              <a:spcAft>
                <a:spcPct val="0"/>
              </a:spcAft>
              <a:defRPr/>
            </a:pPr>
            <a:r>
              <a:rPr lang="en-GB" altLang="en-US" sz="3200" b="1" dirty="0" smtClean="0">
                <a:solidFill>
                  <a:srgbClr val="1E5DF8"/>
                </a:solidFill>
                <a:latin typeface="Arial"/>
                <a:ea typeface="ヒラギノ角ゴ Pro W3"/>
                <a:cs typeface="Arial"/>
              </a:rPr>
              <a:t>Jim Clarke</a:t>
            </a:r>
          </a:p>
          <a:p>
            <a:pPr eaLnBrk="0" fontAlgn="base" hangingPunct="0">
              <a:spcBef>
                <a:spcPct val="0"/>
              </a:spcBef>
              <a:spcAft>
                <a:spcPct val="0"/>
              </a:spcAft>
              <a:defRPr/>
            </a:pPr>
            <a:r>
              <a:rPr lang="en-GB" altLang="en-US" sz="3200" b="1" dirty="0" smtClean="0">
                <a:solidFill>
                  <a:srgbClr val="1E5DF8"/>
                </a:solidFill>
                <a:latin typeface="Arial"/>
                <a:ea typeface="ヒラギノ角ゴ Pro W3"/>
                <a:cs typeface="Arial"/>
              </a:rPr>
              <a:t>Director of ASTeC</a:t>
            </a:r>
          </a:p>
          <a:p>
            <a:pPr eaLnBrk="0" fontAlgn="base" hangingPunct="0">
              <a:spcBef>
                <a:spcPct val="0"/>
              </a:spcBef>
              <a:spcAft>
                <a:spcPct val="0"/>
              </a:spcAft>
              <a:defRPr/>
            </a:pPr>
            <a:endParaRPr lang="en-GB" altLang="en-US" sz="1600" b="1" dirty="0" smtClean="0">
              <a:solidFill>
                <a:srgbClr val="1E5DF8"/>
              </a:solidFill>
              <a:latin typeface="Arial"/>
              <a:ea typeface="ヒラギノ角ゴ Pro W3"/>
              <a:cs typeface="Arial"/>
            </a:endParaRPr>
          </a:p>
          <a:p>
            <a:pPr eaLnBrk="0" fontAlgn="base" hangingPunct="0">
              <a:spcBef>
                <a:spcPct val="0"/>
              </a:spcBef>
              <a:spcAft>
                <a:spcPct val="0"/>
              </a:spcAft>
              <a:defRPr/>
            </a:pPr>
            <a:r>
              <a:rPr lang="en-GB" altLang="en-US" sz="2400" b="1" dirty="0" smtClean="0">
                <a:solidFill>
                  <a:srgbClr val="2E2C60"/>
                </a:solidFill>
                <a:latin typeface="Arial"/>
                <a:ea typeface="ヒラギノ角ゴ Pro W3"/>
                <a:cs typeface="Arial"/>
              </a:rPr>
              <a:t>The Cockcroft Institute 20</a:t>
            </a:r>
            <a:r>
              <a:rPr lang="en-GB" altLang="en-US" sz="2400" b="1" baseline="30000" dirty="0" smtClean="0">
                <a:solidFill>
                  <a:srgbClr val="2E2C60"/>
                </a:solidFill>
                <a:latin typeface="Arial"/>
                <a:ea typeface="ヒラギノ角ゴ Pro W3"/>
                <a:cs typeface="Arial"/>
              </a:rPr>
              <a:t>th</a:t>
            </a:r>
            <a:r>
              <a:rPr lang="en-GB" altLang="en-US" sz="2400" b="1" dirty="0" smtClean="0">
                <a:solidFill>
                  <a:srgbClr val="2E2C60"/>
                </a:solidFill>
                <a:latin typeface="Arial"/>
                <a:ea typeface="ヒラギノ角ゴ Pro W3"/>
                <a:cs typeface="Arial"/>
              </a:rPr>
              <a:t> Anniversary </a:t>
            </a:r>
          </a:p>
          <a:p>
            <a:pPr eaLnBrk="0" fontAlgn="base" hangingPunct="0">
              <a:spcBef>
                <a:spcPct val="0"/>
              </a:spcBef>
              <a:spcAft>
                <a:spcPct val="0"/>
              </a:spcAft>
              <a:defRPr/>
            </a:pPr>
            <a:r>
              <a:rPr lang="en-GB" altLang="en-US" sz="2400" b="1" dirty="0" smtClean="0">
                <a:solidFill>
                  <a:srgbClr val="2E2C60"/>
                </a:solidFill>
                <a:latin typeface="Arial"/>
                <a:ea typeface="ヒラギノ角ゴ Pro W3"/>
                <a:cs typeface="Arial"/>
              </a:rPr>
              <a:t>20</a:t>
            </a:r>
            <a:r>
              <a:rPr lang="en-GB" altLang="en-US" sz="2400" b="1" baseline="30000" dirty="0" smtClean="0">
                <a:solidFill>
                  <a:srgbClr val="2E2C60"/>
                </a:solidFill>
                <a:latin typeface="Arial"/>
                <a:ea typeface="ヒラギノ角ゴ Pro W3"/>
                <a:cs typeface="Arial"/>
              </a:rPr>
              <a:t>th</a:t>
            </a:r>
            <a:r>
              <a:rPr lang="en-GB" altLang="en-US" sz="2400" b="1" dirty="0" smtClean="0">
                <a:solidFill>
                  <a:srgbClr val="2E2C60"/>
                </a:solidFill>
                <a:latin typeface="Arial"/>
                <a:ea typeface="ヒラギノ角ゴ Pro W3"/>
                <a:cs typeface="Arial"/>
              </a:rPr>
              <a:t> September</a:t>
            </a:r>
            <a:r>
              <a:rPr lang="en-GB" sz="2400" b="1" spc="-150" dirty="0" smtClean="0">
                <a:solidFill>
                  <a:srgbClr val="2E2C60"/>
                </a:solidFill>
                <a:latin typeface="Arial"/>
                <a:cs typeface="Arial"/>
              </a:rPr>
              <a:t> 2024</a:t>
            </a:r>
            <a:endParaRPr lang="en-US" sz="2400" b="1" spc="-150" dirty="0">
              <a:solidFill>
                <a:srgbClr val="2E2C60"/>
              </a:solidFill>
              <a:latin typeface="Arial"/>
              <a:cs typeface="Arial"/>
            </a:endParaRPr>
          </a:p>
        </p:txBody>
      </p:sp>
      <p:pic>
        <p:nvPicPr>
          <p:cNvPr id="13" name="Picture 12">
            <a:extLst>
              <a:ext uri="{FF2B5EF4-FFF2-40B4-BE49-F238E27FC236}">
                <a16:creationId xmlns:a16="http://schemas.microsoft.com/office/drawing/2014/main" id="{AF859F6F-E047-894C-BA4C-F3215D885E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1200" y="140400"/>
            <a:ext cx="3619500" cy="1554480"/>
          </a:xfrm>
          <a:prstGeom prst="rect">
            <a:avLst/>
          </a:prstGeom>
        </p:spPr>
      </p:pic>
      <p:pic>
        <p:nvPicPr>
          <p:cNvPr id="8" name="Picture 7"/>
          <p:cNvPicPr/>
          <p:nvPr/>
        </p:nvPicPr>
        <p:blipFill>
          <a:blip r:embed="rId5" cstate="print">
            <a:extLst>
              <a:ext uri="{28A0092B-C50C-407E-A947-70E740481C1C}">
                <a14:useLocalDpi xmlns:a14="http://schemas.microsoft.com/office/drawing/2010/main" val="0"/>
              </a:ext>
            </a:extLst>
          </a:blip>
          <a:stretch>
            <a:fillRect/>
          </a:stretch>
        </p:blipFill>
        <p:spPr>
          <a:xfrm>
            <a:off x="6830381" y="2363470"/>
            <a:ext cx="5361619" cy="4494530"/>
          </a:xfrm>
          <a:prstGeom prst="rect">
            <a:avLst/>
          </a:prstGeom>
        </p:spPr>
      </p:pic>
    </p:spTree>
    <p:extLst>
      <p:ext uri="{BB962C8B-B14F-4D97-AF65-F5344CB8AC3E}">
        <p14:creationId xmlns:p14="http://schemas.microsoft.com/office/powerpoint/2010/main" val="32243825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8DC7F5-099C-FD4D-905A-DC79A38901EC}"/>
              </a:ext>
            </a:extLst>
          </p:cNvPr>
          <p:cNvSpPr/>
          <p:nvPr/>
        </p:nvSpPr>
        <p:spPr>
          <a:xfrm>
            <a:off x="473191" y="974923"/>
            <a:ext cx="11083809" cy="2308324"/>
          </a:xfrm>
          <a:prstGeom prst="rect">
            <a:avLst/>
          </a:prstGeom>
        </p:spPr>
        <p:txBody>
          <a:bodyPr wrap="square">
            <a:spAutoFit/>
          </a:bodyPr>
          <a:lstStyle/>
          <a:p>
            <a:pPr marL="285750" indent="-285750">
              <a:buFont typeface="Arial" panose="020B0604020202020204" pitchFamily="34" charset="0"/>
              <a:buChar char="•"/>
            </a:pPr>
            <a:r>
              <a:rPr lang="en-GB" b="1" dirty="0" smtClean="0"/>
              <a:t>Around this time IBM decided to invest in an X-ray light source for chip lithography</a:t>
            </a:r>
          </a:p>
          <a:p>
            <a:pPr marL="285750" indent="-285750">
              <a:buFont typeface="Arial" panose="020B0604020202020204" pitchFamily="34" charset="0"/>
              <a:buChar char="•"/>
            </a:pPr>
            <a:r>
              <a:rPr lang="en-GB" dirty="0" smtClean="0"/>
              <a:t>They commissioned Oxford Instruments in partnership with Daresbury Laboratory to supply the synchrotron source which was called Helios</a:t>
            </a:r>
          </a:p>
          <a:p>
            <a:pPr marL="285750" indent="-285750">
              <a:buFont typeface="Arial" panose="020B0604020202020204" pitchFamily="34" charset="0"/>
              <a:buChar char="•"/>
            </a:pPr>
            <a:r>
              <a:rPr lang="en-GB" dirty="0" smtClean="0"/>
              <a:t>By this time, Mike was Accelerator Physics group leader (and I was a new graduate who joined the group in 1989)</a:t>
            </a:r>
          </a:p>
          <a:p>
            <a:pPr marL="285750" indent="-285750">
              <a:buFont typeface="Arial" panose="020B0604020202020204" pitchFamily="34" charset="0"/>
              <a:buChar char="•"/>
            </a:pPr>
            <a:r>
              <a:rPr lang="en-GB" dirty="0" smtClean="0">
                <a:solidFill>
                  <a:srgbClr val="1E5DF8"/>
                </a:solidFill>
              </a:rPr>
              <a:t>Helios was commissioned in Oxford,  before being shipped to an IBM lithography R&amp;D facility in New York state in 1991 – the accelerator worked beautifully but X-ray  lithography took a lot longer to sort out!</a:t>
            </a:r>
          </a:p>
          <a:p>
            <a:pPr marL="285750" indent="-285750">
              <a:buFont typeface="Arial" panose="020B0604020202020204" pitchFamily="34" charset="0"/>
              <a:buChar char="•"/>
            </a:pPr>
            <a:r>
              <a:rPr lang="en-GB" dirty="0" smtClean="0"/>
              <a:t>I have a very clear memory of watching England in the 1990 World Cup with Mike after a commissioning shift in a pub in Oxford!</a:t>
            </a:r>
          </a:p>
        </p:txBody>
      </p:sp>
      <p:sp>
        <p:nvSpPr>
          <p:cNvPr id="9" name="TextBox 8">
            <a:extLst>
              <a:ext uri="{FF2B5EF4-FFF2-40B4-BE49-F238E27FC236}">
                <a16:creationId xmlns:a16="http://schemas.microsoft.com/office/drawing/2014/main" id="{DE67786B-8CF6-7140-A9BE-F2F0A0F1F7F0}"/>
              </a:ext>
            </a:extLst>
          </p:cNvPr>
          <p:cNvSpPr txBox="1"/>
          <p:nvPr/>
        </p:nvSpPr>
        <p:spPr>
          <a:xfrm>
            <a:off x="473191" y="205482"/>
            <a:ext cx="6356456" cy="769441"/>
          </a:xfrm>
          <a:prstGeom prst="rect">
            <a:avLst/>
          </a:prstGeom>
          <a:noFill/>
        </p:spPr>
        <p:txBody>
          <a:bodyPr wrap="square" rtlCol="0" anchor="t">
            <a:spAutoFit/>
          </a:bodyPr>
          <a:lstStyle/>
          <a:p>
            <a:r>
              <a:rPr lang="en-US" sz="4400" b="1" spc="-150" dirty="0" smtClean="0">
                <a:solidFill>
                  <a:srgbClr val="2E2D62"/>
                </a:solidFill>
                <a:latin typeface="Arial" panose="020B0604020202020204" pitchFamily="34" charset="0"/>
                <a:cs typeface="Arial" panose="020B0604020202020204" pitchFamily="34" charset="0"/>
              </a:rPr>
              <a:t>HELIOS</a:t>
            </a:r>
            <a:endParaRPr lang="en-US" sz="4400" b="1" spc="-150" dirty="0">
              <a:solidFill>
                <a:srgbClr val="2E2D62"/>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250" y="3359787"/>
            <a:ext cx="4889500" cy="337836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3359787"/>
            <a:ext cx="6629400" cy="3498213"/>
          </a:xfrm>
          <a:prstGeom prst="rect">
            <a:avLst/>
          </a:prstGeom>
        </p:spPr>
      </p:pic>
    </p:spTree>
    <p:extLst>
      <p:ext uri="{BB962C8B-B14F-4D97-AF65-F5344CB8AC3E}">
        <p14:creationId xmlns:p14="http://schemas.microsoft.com/office/powerpoint/2010/main" val="20599894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8DC7F5-099C-FD4D-905A-DC79A38901EC}"/>
              </a:ext>
            </a:extLst>
          </p:cNvPr>
          <p:cNvSpPr/>
          <p:nvPr/>
        </p:nvSpPr>
        <p:spPr>
          <a:xfrm>
            <a:off x="473191" y="974923"/>
            <a:ext cx="11083809" cy="1754326"/>
          </a:xfrm>
          <a:prstGeom prst="rect">
            <a:avLst/>
          </a:prstGeom>
        </p:spPr>
        <p:txBody>
          <a:bodyPr wrap="square">
            <a:spAutoFit/>
          </a:bodyPr>
          <a:lstStyle/>
          <a:p>
            <a:pPr marL="285750" indent="-285750">
              <a:buFont typeface="Arial" panose="020B0604020202020204" pitchFamily="34" charset="0"/>
              <a:buChar char="•"/>
            </a:pPr>
            <a:r>
              <a:rPr lang="en-GB" dirty="0" smtClean="0">
                <a:solidFill>
                  <a:srgbClr val="00B050"/>
                </a:solidFill>
              </a:rPr>
              <a:t>As </a:t>
            </a:r>
            <a:r>
              <a:rPr lang="en-GB" dirty="0">
                <a:solidFill>
                  <a:srgbClr val="00B050"/>
                </a:solidFill>
              </a:rPr>
              <a:t>leader of the Accelerator Physics Group during the 1990s, Mike led the beam physics design of the replacement for the SRS which, </a:t>
            </a:r>
            <a:r>
              <a:rPr lang="en-GB" dirty="0" smtClean="0">
                <a:solidFill>
                  <a:srgbClr val="00B050"/>
                </a:solidFill>
              </a:rPr>
              <a:t>was </a:t>
            </a:r>
            <a:r>
              <a:rPr lang="en-GB" dirty="0">
                <a:solidFill>
                  <a:srgbClr val="00B050"/>
                </a:solidFill>
              </a:rPr>
              <a:t>to become known as the Diamond Light Source and which continues to be an outstanding facility for the UK research community today</a:t>
            </a:r>
            <a:r>
              <a:rPr lang="en-GB" dirty="0" smtClean="0">
                <a:solidFill>
                  <a:srgbClr val="00B050"/>
                </a:solidFill>
              </a:rPr>
              <a:t>.</a:t>
            </a:r>
          </a:p>
          <a:p>
            <a:pPr marL="285750" indent="-285750">
              <a:buFont typeface="Arial" panose="020B0604020202020204" pitchFamily="34" charset="0"/>
              <a:buChar char="•"/>
            </a:pPr>
            <a:r>
              <a:rPr lang="en-GB" dirty="0" smtClean="0"/>
              <a:t>On a personal note, a new promotion scheme was introduced around the early 1990s to recognise staff </a:t>
            </a:r>
            <a:r>
              <a:rPr lang="en-GB" dirty="0" smtClean="0"/>
              <a:t>who were making </a:t>
            </a:r>
            <a:r>
              <a:rPr lang="en-GB" dirty="0" smtClean="0"/>
              <a:t>an outstanding </a:t>
            </a:r>
            <a:r>
              <a:rPr lang="en-GB" dirty="0" smtClean="0"/>
              <a:t>research contribution – </a:t>
            </a:r>
            <a:r>
              <a:rPr lang="en-GB" dirty="0" smtClean="0"/>
              <a:t>Mike was one of the first to </a:t>
            </a:r>
            <a:r>
              <a:rPr lang="en-GB" dirty="0" smtClean="0"/>
              <a:t>benefit in recognition of his international standing</a:t>
            </a:r>
            <a:endParaRPr lang="en-GB" dirty="0"/>
          </a:p>
        </p:txBody>
      </p:sp>
      <p:sp>
        <p:nvSpPr>
          <p:cNvPr id="9" name="TextBox 8">
            <a:extLst>
              <a:ext uri="{FF2B5EF4-FFF2-40B4-BE49-F238E27FC236}">
                <a16:creationId xmlns:a16="http://schemas.microsoft.com/office/drawing/2014/main" id="{DE67786B-8CF6-7140-A9BE-F2F0A0F1F7F0}"/>
              </a:ext>
            </a:extLst>
          </p:cNvPr>
          <p:cNvSpPr txBox="1"/>
          <p:nvPr/>
        </p:nvSpPr>
        <p:spPr>
          <a:xfrm>
            <a:off x="473191" y="205482"/>
            <a:ext cx="6356456" cy="769441"/>
          </a:xfrm>
          <a:prstGeom prst="rect">
            <a:avLst/>
          </a:prstGeom>
          <a:noFill/>
        </p:spPr>
        <p:txBody>
          <a:bodyPr wrap="square" rtlCol="0" anchor="t">
            <a:spAutoFit/>
          </a:bodyPr>
          <a:lstStyle/>
          <a:p>
            <a:r>
              <a:rPr lang="en-US" sz="4400" b="1" spc="-150" dirty="0" smtClean="0">
                <a:solidFill>
                  <a:srgbClr val="2E2D62"/>
                </a:solidFill>
                <a:latin typeface="Arial" panose="020B0604020202020204" pitchFamily="34" charset="0"/>
                <a:cs typeface="Arial" panose="020B0604020202020204" pitchFamily="34" charset="0"/>
              </a:rPr>
              <a:t>Diamond Light Source</a:t>
            </a:r>
            <a:endParaRPr lang="en-US" sz="4400" b="1" spc="-150" dirty="0">
              <a:solidFill>
                <a:srgbClr val="2E2D62"/>
              </a:solidFill>
              <a:latin typeface="Arial" panose="020B0604020202020204" pitchFamily="34" charset="0"/>
              <a:cs typeface="Arial" panose="020B0604020202020204" pitchFamily="34" charset="0"/>
            </a:endParaRPr>
          </a:p>
        </p:txBody>
      </p:sp>
      <p:pic>
        <p:nvPicPr>
          <p:cNvPr id="4" name="Picture 4" descr="About Us - - Diamond Light Sour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552700"/>
            <a:ext cx="8610600" cy="430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6097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8DC7F5-099C-FD4D-905A-DC79A38901EC}"/>
              </a:ext>
            </a:extLst>
          </p:cNvPr>
          <p:cNvSpPr/>
          <p:nvPr/>
        </p:nvSpPr>
        <p:spPr>
          <a:xfrm>
            <a:off x="460491" y="917242"/>
            <a:ext cx="10937759" cy="2585323"/>
          </a:xfrm>
          <a:prstGeom prst="rect">
            <a:avLst/>
          </a:prstGeom>
        </p:spPr>
        <p:txBody>
          <a:bodyPr wrap="square">
            <a:spAutoFit/>
          </a:bodyPr>
          <a:lstStyle/>
          <a:p>
            <a:pPr marL="285750" indent="-285750">
              <a:buFont typeface="Arial" panose="020B0604020202020204" pitchFamily="34" charset="0"/>
              <a:buChar char="•"/>
            </a:pPr>
            <a:r>
              <a:rPr lang="en-GB" dirty="0" smtClean="0">
                <a:solidFill>
                  <a:srgbClr val="00B050"/>
                </a:solidFill>
              </a:rPr>
              <a:t>One of the consequences of siting Diamond at Harwell was the creation in 2001 of the Accelerator Science and Technology Centre – a new home for all of the in-house accelerator professionals</a:t>
            </a:r>
          </a:p>
          <a:p>
            <a:pPr marL="285750" indent="-285750">
              <a:buFont typeface="Arial" panose="020B0604020202020204" pitchFamily="34" charset="0"/>
              <a:buChar char="•"/>
            </a:pPr>
            <a:r>
              <a:rPr lang="en-GB" dirty="0" smtClean="0"/>
              <a:t>Vic Suller was appointed the Director with Mike as Deputy </a:t>
            </a:r>
          </a:p>
          <a:p>
            <a:pPr marL="285750" indent="-285750">
              <a:buFont typeface="Arial" panose="020B0604020202020204" pitchFamily="34" charset="0"/>
              <a:buChar char="•"/>
            </a:pPr>
            <a:r>
              <a:rPr lang="en-GB" dirty="0" smtClean="0"/>
              <a:t>In </a:t>
            </a:r>
            <a:r>
              <a:rPr lang="en-GB" dirty="0"/>
              <a:t>2003, </a:t>
            </a:r>
            <a:r>
              <a:rPr lang="en-GB" dirty="0" smtClean="0"/>
              <a:t>when Vic retired, </a:t>
            </a:r>
            <a:r>
              <a:rPr lang="en-GB" b="1" dirty="0" smtClean="0"/>
              <a:t>Mike </a:t>
            </a:r>
            <a:r>
              <a:rPr lang="en-GB" b="1" dirty="0"/>
              <a:t>assumed the position of Director of ASTeC. </a:t>
            </a:r>
            <a:endParaRPr lang="en-GB" b="1" dirty="0" smtClean="0"/>
          </a:p>
          <a:p>
            <a:pPr marL="285750" indent="-285750">
              <a:buFont typeface="Arial" panose="020B0604020202020204" pitchFamily="34" charset="0"/>
              <a:buChar char="•"/>
            </a:pPr>
            <a:r>
              <a:rPr lang="en-GB" dirty="0" smtClean="0"/>
              <a:t>This </a:t>
            </a:r>
            <a:r>
              <a:rPr lang="en-GB" dirty="0"/>
              <a:t>was a crucial period in the department’s early history as it emerged from the shadow of the SRS and started to work on a much broader remit than just light sources. The delivery of Diamond Light Source was a major activity for ASTeC at that time but new work themes in linear colliders, neutrino factories, energy recovery linacs, FELs, and fixed field accelerators quickly developed and set the foundation for the successful department that we have today.</a:t>
            </a:r>
          </a:p>
        </p:txBody>
      </p:sp>
      <p:sp>
        <p:nvSpPr>
          <p:cNvPr id="9" name="TextBox 8">
            <a:extLst>
              <a:ext uri="{FF2B5EF4-FFF2-40B4-BE49-F238E27FC236}">
                <a16:creationId xmlns:a16="http://schemas.microsoft.com/office/drawing/2014/main" id="{DE67786B-8CF6-7140-A9BE-F2F0A0F1F7F0}"/>
              </a:ext>
            </a:extLst>
          </p:cNvPr>
          <p:cNvSpPr txBox="1"/>
          <p:nvPr/>
        </p:nvSpPr>
        <p:spPr>
          <a:xfrm>
            <a:off x="460491" y="262632"/>
            <a:ext cx="6356456" cy="769441"/>
          </a:xfrm>
          <a:prstGeom prst="rect">
            <a:avLst/>
          </a:prstGeom>
          <a:noFill/>
        </p:spPr>
        <p:txBody>
          <a:bodyPr wrap="square" rtlCol="0" anchor="t">
            <a:spAutoFit/>
          </a:bodyPr>
          <a:lstStyle/>
          <a:p>
            <a:r>
              <a:rPr lang="en-US" sz="4400" b="1" spc="-150" dirty="0" smtClean="0">
                <a:solidFill>
                  <a:srgbClr val="2E2D62"/>
                </a:solidFill>
                <a:latin typeface="Arial" panose="020B0604020202020204" pitchFamily="34" charset="0"/>
                <a:cs typeface="Arial" panose="020B0604020202020204" pitchFamily="34" charset="0"/>
              </a:rPr>
              <a:t>ASTeC</a:t>
            </a:r>
            <a:endParaRPr lang="en-US" sz="4400" b="1" spc="-150" dirty="0">
              <a:solidFill>
                <a:srgbClr val="2E2D62"/>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750" y="3635375"/>
            <a:ext cx="2647950" cy="1985963"/>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6150" y="3246818"/>
            <a:ext cx="4978399" cy="3699417"/>
          </a:xfrm>
          <a:prstGeom prst="rect">
            <a:avLst/>
          </a:prstGeom>
        </p:spPr>
      </p:pic>
      <p:sp>
        <p:nvSpPr>
          <p:cNvPr id="6" name="TextBox 5"/>
          <p:cNvSpPr txBox="1"/>
          <p:nvPr/>
        </p:nvSpPr>
        <p:spPr>
          <a:xfrm>
            <a:off x="8642349" y="4648200"/>
            <a:ext cx="3486151" cy="1908215"/>
          </a:xfrm>
          <a:prstGeom prst="rect">
            <a:avLst/>
          </a:prstGeom>
          <a:noFill/>
        </p:spPr>
        <p:txBody>
          <a:bodyPr wrap="square" rtlCol="0">
            <a:spAutoFit/>
          </a:bodyPr>
          <a:lstStyle/>
          <a:p>
            <a:r>
              <a:rPr lang="en-GB" sz="1600" dirty="0" smtClean="0"/>
              <a:t>ASTeC was officially launched on 6</a:t>
            </a:r>
            <a:r>
              <a:rPr lang="en-GB" sz="1600" baseline="30000" dirty="0" smtClean="0"/>
              <a:t>th</a:t>
            </a:r>
            <a:r>
              <a:rPr lang="en-GB" sz="1600" dirty="0" smtClean="0"/>
              <a:t> November 2002 at the DTI.</a:t>
            </a:r>
          </a:p>
          <a:p>
            <a:endParaRPr lang="en-GB" sz="1600" dirty="0"/>
          </a:p>
          <a:p>
            <a:r>
              <a:rPr lang="en-GB" sz="1400" dirty="0" smtClean="0"/>
              <a:t>L to R</a:t>
            </a:r>
          </a:p>
          <a:p>
            <a:r>
              <a:rPr lang="en-GB" sz="1400" dirty="0" smtClean="0"/>
              <a:t>John Taylor, Director General of the Research Councils,</a:t>
            </a:r>
          </a:p>
          <a:p>
            <a:r>
              <a:rPr lang="en-GB" sz="1400" dirty="0" smtClean="0"/>
              <a:t>Lord Sainsbury, Science Minister</a:t>
            </a:r>
          </a:p>
          <a:p>
            <a:r>
              <a:rPr lang="en-GB" sz="1400" dirty="0" smtClean="0"/>
              <a:t>Vic Suller, Director of ASTeC</a:t>
            </a:r>
            <a:endParaRPr lang="en-GB" sz="1400" dirty="0"/>
          </a:p>
        </p:txBody>
      </p:sp>
    </p:spTree>
    <p:extLst>
      <p:ext uri="{BB962C8B-B14F-4D97-AF65-F5344CB8AC3E}">
        <p14:creationId xmlns:p14="http://schemas.microsoft.com/office/powerpoint/2010/main" val="17660302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8DC7F5-099C-FD4D-905A-DC79A38901EC}"/>
              </a:ext>
            </a:extLst>
          </p:cNvPr>
          <p:cNvSpPr/>
          <p:nvPr/>
        </p:nvSpPr>
        <p:spPr>
          <a:xfrm>
            <a:off x="442812" y="855844"/>
            <a:ext cx="11483859" cy="1200329"/>
          </a:xfrm>
          <a:prstGeom prst="rect">
            <a:avLst/>
          </a:prstGeom>
        </p:spPr>
        <p:txBody>
          <a:bodyPr wrap="square">
            <a:spAutoFit/>
          </a:bodyPr>
          <a:lstStyle/>
          <a:p>
            <a:pPr marL="285750" indent="-285750">
              <a:buFont typeface="Arial" panose="020B0604020202020204" pitchFamily="34" charset="0"/>
              <a:buChar char="•"/>
            </a:pPr>
            <a:r>
              <a:rPr lang="en-GB" dirty="0" smtClean="0"/>
              <a:t>Mike </a:t>
            </a:r>
            <a:r>
              <a:rPr lang="en-GB" dirty="0"/>
              <a:t>often lamented the lack of an accelerator research activity in the UK universities and compared the UK against other countries which had both national laboratories and university groups active in the field. </a:t>
            </a:r>
            <a:endParaRPr lang="en-GB" dirty="0" smtClean="0"/>
          </a:p>
          <a:p>
            <a:pPr marL="285750" indent="-285750">
              <a:buFont typeface="Arial" panose="020B0604020202020204" pitchFamily="34" charset="0"/>
              <a:buChar char="•"/>
            </a:pPr>
            <a:r>
              <a:rPr lang="en-GB" dirty="0" smtClean="0">
                <a:solidFill>
                  <a:srgbClr val="3758FD"/>
                </a:solidFill>
              </a:rPr>
              <a:t>He </a:t>
            </a:r>
            <a:r>
              <a:rPr lang="en-GB" dirty="0">
                <a:solidFill>
                  <a:srgbClr val="3758FD"/>
                </a:solidFill>
              </a:rPr>
              <a:t>was therefore </a:t>
            </a:r>
            <a:r>
              <a:rPr lang="en-GB" b="1" dirty="0">
                <a:solidFill>
                  <a:srgbClr val="3758FD"/>
                </a:solidFill>
              </a:rPr>
              <a:t>very </a:t>
            </a:r>
            <a:r>
              <a:rPr lang="en-GB" b="1" dirty="0" smtClean="0">
                <a:solidFill>
                  <a:srgbClr val="3758FD"/>
                </a:solidFill>
              </a:rPr>
              <a:t>enthusiastic</a:t>
            </a:r>
            <a:r>
              <a:rPr lang="en-GB" dirty="0" smtClean="0">
                <a:solidFill>
                  <a:srgbClr val="3758FD"/>
                </a:solidFill>
              </a:rPr>
              <a:t>, </a:t>
            </a:r>
            <a:r>
              <a:rPr lang="en-GB" dirty="0">
                <a:solidFill>
                  <a:srgbClr val="3758FD"/>
                </a:solidFill>
              </a:rPr>
              <a:t>when the opportunity </a:t>
            </a:r>
            <a:r>
              <a:rPr lang="en-GB" dirty="0" smtClean="0">
                <a:solidFill>
                  <a:srgbClr val="3758FD"/>
                </a:solidFill>
              </a:rPr>
              <a:t>arose, </a:t>
            </a:r>
            <a:r>
              <a:rPr lang="en-GB" dirty="0">
                <a:solidFill>
                  <a:srgbClr val="3758FD"/>
                </a:solidFill>
              </a:rPr>
              <a:t>to help establish the Cockcroft Institute, with ASTeC as one of the </a:t>
            </a:r>
            <a:r>
              <a:rPr lang="en-GB" dirty="0" smtClean="0">
                <a:solidFill>
                  <a:srgbClr val="3758FD"/>
                </a:solidFill>
              </a:rPr>
              <a:t>partners</a:t>
            </a:r>
            <a:r>
              <a:rPr lang="en-GB" dirty="0">
                <a:solidFill>
                  <a:srgbClr val="3758FD"/>
                </a:solidFill>
              </a:rPr>
              <a:t>.</a:t>
            </a:r>
          </a:p>
        </p:txBody>
      </p:sp>
      <p:sp>
        <p:nvSpPr>
          <p:cNvPr id="9" name="TextBox 8">
            <a:extLst>
              <a:ext uri="{FF2B5EF4-FFF2-40B4-BE49-F238E27FC236}">
                <a16:creationId xmlns:a16="http://schemas.microsoft.com/office/drawing/2014/main" id="{DE67786B-8CF6-7140-A9BE-F2F0A0F1F7F0}"/>
              </a:ext>
            </a:extLst>
          </p:cNvPr>
          <p:cNvSpPr txBox="1"/>
          <p:nvPr/>
        </p:nvSpPr>
        <p:spPr>
          <a:xfrm>
            <a:off x="442812" y="201234"/>
            <a:ext cx="6356456" cy="769441"/>
          </a:xfrm>
          <a:prstGeom prst="rect">
            <a:avLst/>
          </a:prstGeom>
          <a:noFill/>
        </p:spPr>
        <p:txBody>
          <a:bodyPr wrap="square" rtlCol="0" anchor="t">
            <a:spAutoFit/>
          </a:bodyPr>
          <a:lstStyle/>
          <a:p>
            <a:r>
              <a:rPr lang="en-US" sz="4400" b="1" spc="-150" dirty="0" smtClean="0">
                <a:solidFill>
                  <a:srgbClr val="2E2D62"/>
                </a:solidFill>
                <a:latin typeface="Arial" panose="020B0604020202020204" pitchFamily="34" charset="0"/>
                <a:cs typeface="Arial" panose="020B0604020202020204" pitchFamily="34" charset="0"/>
              </a:rPr>
              <a:t>The Cockcroft Institute</a:t>
            </a:r>
            <a:endParaRPr lang="en-US" sz="4400" b="1" spc="-150" dirty="0">
              <a:solidFill>
                <a:srgbClr val="2E2D62"/>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2656" y="2334089"/>
            <a:ext cx="6757942" cy="4523911"/>
          </a:xfrm>
          <a:prstGeom prst="rect">
            <a:avLst/>
          </a:prstGeom>
        </p:spPr>
      </p:pic>
    </p:spTree>
    <p:extLst>
      <p:ext uri="{BB962C8B-B14F-4D97-AF65-F5344CB8AC3E}">
        <p14:creationId xmlns:p14="http://schemas.microsoft.com/office/powerpoint/2010/main" val="37029379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8DC7F5-099C-FD4D-905A-DC79A38901EC}"/>
              </a:ext>
            </a:extLst>
          </p:cNvPr>
          <p:cNvSpPr/>
          <p:nvPr/>
        </p:nvSpPr>
        <p:spPr>
          <a:xfrm>
            <a:off x="600191" y="834692"/>
            <a:ext cx="9810906" cy="646331"/>
          </a:xfrm>
          <a:prstGeom prst="rect">
            <a:avLst/>
          </a:prstGeom>
        </p:spPr>
        <p:txBody>
          <a:bodyPr wrap="square">
            <a:spAutoFit/>
          </a:bodyPr>
          <a:lstStyle/>
          <a:p>
            <a:r>
              <a:rPr lang="en-GB" b="1" dirty="0" smtClean="0">
                <a:solidFill>
                  <a:srgbClr val="3758FD"/>
                </a:solidFill>
              </a:rPr>
              <a:t>In 2010</a:t>
            </a:r>
            <a:r>
              <a:rPr lang="en-GB" b="1" dirty="0">
                <a:solidFill>
                  <a:srgbClr val="3758FD"/>
                </a:solidFill>
              </a:rPr>
              <a:t>, the year Mike retired, </a:t>
            </a:r>
            <a:r>
              <a:rPr lang="en-GB" b="1" dirty="0" smtClean="0">
                <a:solidFill>
                  <a:srgbClr val="3758FD"/>
                </a:solidFill>
              </a:rPr>
              <a:t>the UK </a:t>
            </a:r>
            <a:r>
              <a:rPr lang="en-GB" b="1" dirty="0">
                <a:solidFill>
                  <a:srgbClr val="3758FD"/>
                </a:solidFill>
              </a:rPr>
              <a:t>finally </a:t>
            </a:r>
            <a:r>
              <a:rPr lang="en-GB" b="1" dirty="0" smtClean="0">
                <a:solidFill>
                  <a:srgbClr val="3758FD"/>
                </a:solidFill>
              </a:rPr>
              <a:t>achieved </a:t>
            </a:r>
            <a:r>
              <a:rPr lang="en-GB" b="1" dirty="0">
                <a:solidFill>
                  <a:srgbClr val="3758FD"/>
                </a:solidFill>
              </a:rPr>
              <a:t>lasing in an FEL for the first time and fittingly it was at Daresbury on the ALICE energy recovery linac under Mike’s guidance!</a:t>
            </a:r>
          </a:p>
        </p:txBody>
      </p:sp>
      <p:sp>
        <p:nvSpPr>
          <p:cNvPr id="9" name="TextBox 8">
            <a:extLst>
              <a:ext uri="{FF2B5EF4-FFF2-40B4-BE49-F238E27FC236}">
                <a16:creationId xmlns:a16="http://schemas.microsoft.com/office/drawing/2014/main" id="{DE67786B-8CF6-7140-A9BE-F2F0A0F1F7F0}"/>
              </a:ext>
            </a:extLst>
          </p:cNvPr>
          <p:cNvSpPr txBox="1"/>
          <p:nvPr/>
        </p:nvSpPr>
        <p:spPr>
          <a:xfrm>
            <a:off x="600191" y="180082"/>
            <a:ext cx="6356456" cy="769441"/>
          </a:xfrm>
          <a:prstGeom prst="rect">
            <a:avLst/>
          </a:prstGeom>
          <a:noFill/>
        </p:spPr>
        <p:txBody>
          <a:bodyPr wrap="square" rtlCol="0" anchor="t">
            <a:spAutoFit/>
          </a:bodyPr>
          <a:lstStyle/>
          <a:p>
            <a:r>
              <a:rPr lang="en-US" sz="4400" b="1" spc="-150" dirty="0" smtClean="0">
                <a:solidFill>
                  <a:srgbClr val="2E2D62"/>
                </a:solidFill>
                <a:latin typeface="Arial" panose="020B0604020202020204" pitchFamily="34" charset="0"/>
                <a:cs typeface="Arial" panose="020B0604020202020204" pitchFamily="34" charset="0"/>
              </a:rPr>
              <a:t>ALICE</a:t>
            </a:r>
            <a:endParaRPr lang="en-US" sz="4400" b="1" spc="-150" dirty="0">
              <a:solidFill>
                <a:srgbClr val="2E2D62"/>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4142008" y="2035021"/>
            <a:ext cx="7561805" cy="4657879"/>
          </a:xfrm>
          <a:prstGeom prst="rect">
            <a:avLst/>
          </a:prstGeom>
        </p:spPr>
      </p:pic>
      <p:pic>
        <p:nvPicPr>
          <p:cNvPr id="142" name="Picture 1"/>
          <p:cNvPicPr>
            <a:picLocks noChangeAspect="1" noChangeArrowheads="1"/>
          </p:cNvPicPr>
          <p:nvPr/>
        </p:nvPicPr>
        <p:blipFill>
          <a:blip r:embed="rId4" cstate="screen"/>
          <a:srcRect/>
          <a:stretch>
            <a:fillRect/>
          </a:stretch>
        </p:blipFill>
        <p:spPr bwMode="auto">
          <a:xfrm>
            <a:off x="4278" y="2536046"/>
            <a:ext cx="4269271" cy="2571531"/>
          </a:xfrm>
          <a:prstGeom prst="rect">
            <a:avLst/>
          </a:prstGeom>
          <a:noFill/>
          <a:ln w="9525">
            <a:noFill/>
            <a:miter lim="800000"/>
            <a:headEnd/>
            <a:tailEnd/>
          </a:ln>
          <a:effectLst/>
        </p:spPr>
      </p:pic>
    </p:spTree>
    <p:extLst>
      <p:ext uri="{BB962C8B-B14F-4D97-AF65-F5344CB8AC3E}">
        <p14:creationId xmlns:p14="http://schemas.microsoft.com/office/powerpoint/2010/main" val="32424672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8DC7F5-099C-FD4D-905A-DC79A38901EC}"/>
              </a:ext>
            </a:extLst>
          </p:cNvPr>
          <p:cNvSpPr/>
          <p:nvPr/>
        </p:nvSpPr>
        <p:spPr>
          <a:xfrm>
            <a:off x="469125" y="934784"/>
            <a:ext cx="11128625" cy="1477328"/>
          </a:xfrm>
          <a:prstGeom prst="rect">
            <a:avLst/>
          </a:prstGeom>
        </p:spPr>
        <p:txBody>
          <a:bodyPr wrap="square">
            <a:spAutoFit/>
          </a:bodyPr>
          <a:lstStyle/>
          <a:p>
            <a:pPr marL="285750" indent="-285750">
              <a:buFont typeface="Arial" panose="020B0604020202020204" pitchFamily="34" charset="0"/>
              <a:buChar char="•"/>
            </a:pPr>
            <a:r>
              <a:rPr lang="en-GB" dirty="0" smtClean="0"/>
              <a:t>Mike </a:t>
            </a:r>
            <a:r>
              <a:rPr lang="en-GB" dirty="0" smtClean="0"/>
              <a:t>continued to be </a:t>
            </a:r>
            <a:r>
              <a:rPr lang="en-GB" dirty="0" smtClean="0"/>
              <a:t>passionate about </a:t>
            </a:r>
            <a:r>
              <a:rPr lang="en-GB" dirty="0"/>
              <a:t>raising the professional standing of accelerator science and technology in the UK. </a:t>
            </a:r>
            <a:endParaRPr lang="en-GB" dirty="0" smtClean="0"/>
          </a:p>
          <a:p>
            <a:pPr marL="285750" indent="-285750">
              <a:buFont typeface="Arial" panose="020B0604020202020204" pitchFamily="34" charset="0"/>
              <a:buChar char="•"/>
            </a:pPr>
            <a:r>
              <a:rPr lang="en-GB" dirty="0" smtClean="0"/>
              <a:t>He was </a:t>
            </a:r>
            <a:r>
              <a:rPr lang="en-GB" dirty="0" smtClean="0"/>
              <a:t>already very </a:t>
            </a:r>
            <a:r>
              <a:rPr lang="en-GB" dirty="0" smtClean="0"/>
              <a:t>active in the IoP and </a:t>
            </a:r>
            <a:r>
              <a:rPr lang="en-GB" dirty="0" smtClean="0"/>
              <a:t>so he </a:t>
            </a:r>
            <a:r>
              <a:rPr lang="en-GB" dirty="0" smtClean="0"/>
              <a:t>spearheaded </a:t>
            </a:r>
            <a:r>
              <a:rPr lang="en-GB" dirty="0"/>
              <a:t>the establishment of the </a:t>
            </a:r>
            <a:r>
              <a:rPr lang="en-GB" b="1" dirty="0"/>
              <a:t>Particle Accelerator and Beams Group </a:t>
            </a:r>
            <a:endParaRPr lang="en-GB" b="1" dirty="0" smtClean="0"/>
          </a:p>
          <a:p>
            <a:pPr marL="285750" indent="-285750">
              <a:buFont typeface="Arial" panose="020B0604020202020204" pitchFamily="34" charset="0"/>
              <a:buChar char="•"/>
            </a:pPr>
            <a:r>
              <a:rPr lang="en-GB" dirty="0" smtClean="0">
                <a:solidFill>
                  <a:srgbClr val="3758FD"/>
                </a:solidFill>
              </a:rPr>
              <a:t>Fittingly</a:t>
            </a:r>
            <a:r>
              <a:rPr lang="en-GB" dirty="0">
                <a:solidFill>
                  <a:srgbClr val="3758FD"/>
                </a:solidFill>
              </a:rPr>
              <a:t>, he was awarded the Group’s prize for outstanding professional contributions in 2016. </a:t>
            </a:r>
          </a:p>
        </p:txBody>
      </p:sp>
      <p:sp>
        <p:nvSpPr>
          <p:cNvPr id="9" name="TextBox 8">
            <a:extLst>
              <a:ext uri="{FF2B5EF4-FFF2-40B4-BE49-F238E27FC236}">
                <a16:creationId xmlns:a16="http://schemas.microsoft.com/office/drawing/2014/main" id="{DE67786B-8CF6-7140-A9BE-F2F0A0F1F7F0}"/>
              </a:ext>
            </a:extLst>
          </p:cNvPr>
          <p:cNvSpPr txBox="1"/>
          <p:nvPr/>
        </p:nvSpPr>
        <p:spPr>
          <a:xfrm>
            <a:off x="469125" y="280174"/>
            <a:ext cx="11398340" cy="584775"/>
          </a:xfrm>
          <a:prstGeom prst="rect">
            <a:avLst/>
          </a:prstGeom>
          <a:noFill/>
        </p:spPr>
        <p:txBody>
          <a:bodyPr wrap="square" rtlCol="0" anchor="t">
            <a:spAutoFit/>
          </a:bodyPr>
          <a:lstStyle/>
          <a:p>
            <a:r>
              <a:rPr lang="en-US" sz="3200" b="1" spc="-150" dirty="0" smtClean="0">
                <a:solidFill>
                  <a:srgbClr val="2E2D62"/>
                </a:solidFill>
                <a:latin typeface="Arial" panose="020B0604020202020204" pitchFamily="34" charset="0"/>
                <a:cs typeface="Arial" panose="020B0604020202020204" pitchFamily="34" charset="0"/>
              </a:rPr>
              <a:t>Institute of Physics Particle Accelerators and Beams Group</a:t>
            </a:r>
            <a:endParaRPr lang="en-US" sz="3200" b="1" spc="-150" dirty="0">
              <a:solidFill>
                <a:srgbClr val="2E2D62"/>
              </a:solidFill>
              <a:latin typeface="Arial" panose="020B0604020202020204" pitchFamily="34" charset="0"/>
              <a:cs typeface="Arial" panose="020B0604020202020204" pitchFamily="34" charset="0"/>
            </a:endParaRPr>
          </a:p>
        </p:txBody>
      </p:sp>
      <p:pic>
        <p:nvPicPr>
          <p:cNvPr id="2050" name="Picture 2" descr="Mike Poole, prize winner for outstanding professional contributions to accelerator science and techn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62" y="2744810"/>
            <a:ext cx="2784977" cy="278497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4611470" y="3602803"/>
            <a:ext cx="5777037" cy="1659733"/>
          </a:xfrm>
          <a:prstGeom prst="rect">
            <a:avLst/>
          </a:prstGeom>
        </p:spPr>
      </p:pic>
    </p:spTree>
    <p:extLst>
      <p:ext uri="{BB962C8B-B14F-4D97-AF65-F5344CB8AC3E}">
        <p14:creationId xmlns:p14="http://schemas.microsoft.com/office/powerpoint/2010/main" val="28868429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8DC7F5-099C-FD4D-905A-DC79A38901EC}"/>
              </a:ext>
            </a:extLst>
          </p:cNvPr>
          <p:cNvSpPr/>
          <p:nvPr/>
        </p:nvSpPr>
        <p:spPr>
          <a:xfrm>
            <a:off x="574380" y="961098"/>
            <a:ext cx="9786627" cy="1477328"/>
          </a:xfrm>
          <a:prstGeom prst="rect">
            <a:avLst/>
          </a:prstGeom>
        </p:spPr>
        <p:txBody>
          <a:bodyPr wrap="square">
            <a:spAutoFit/>
          </a:bodyPr>
          <a:lstStyle/>
          <a:p>
            <a:pPr marL="285750" indent="-285750">
              <a:buFont typeface="Arial" panose="020B0604020202020204" pitchFamily="34" charset="0"/>
              <a:buChar char="•"/>
            </a:pPr>
            <a:r>
              <a:rPr lang="en-GB" dirty="0"/>
              <a:t>Mike was a popular and inspiring leader and mentor to many. </a:t>
            </a:r>
            <a:endParaRPr lang="en-GB" dirty="0" smtClean="0"/>
          </a:p>
          <a:p>
            <a:pPr marL="285750" indent="-285750">
              <a:buFont typeface="Arial" panose="020B0604020202020204" pitchFamily="34" charset="0"/>
              <a:buChar char="•"/>
            </a:pPr>
            <a:r>
              <a:rPr lang="en-GB" dirty="0" smtClean="0"/>
              <a:t>He </a:t>
            </a:r>
            <a:r>
              <a:rPr lang="en-GB" dirty="0"/>
              <a:t>always found the time to discuss any issues or offer advice where </a:t>
            </a:r>
            <a:r>
              <a:rPr lang="en-GB" dirty="0" smtClean="0"/>
              <a:t>requested and was especially encouraging to younger staff and students. </a:t>
            </a:r>
          </a:p>
          <a:p>
            <a:pPr marL="285750" indent="-285750">
              <a:buFont typeface="Arial" panose="020B0604020202020204" pitchFamily="34" charset="0"/>
              <a:buChar char="•"/>
            </a:pPr>
            <a:r>
              <a:rPr lang="en-GB" dirty="0" smtClean="0"/>
              <a:t>He </a:t>
            </a:r>
            <a:r>
              <a:rPr lang="en-GB" dirty="0"/>
              <a:t>continued to be active beyond his retirement and fittingly his last paper, which was published in 2023, co-authored with Elaine Seddon, was a historical overview of FEL activities in the UK.</a:t>
            </a:r>
          </a:p>
        </p:txBody>
      </p:sp>
      <p:sp>
        <p:nvSpPr>
          <p:cNvPr id="9" name="TextBox 8">
            <a:extLst>
              <a:ext uri="{FF2B5EF4-FFF2-40B4-BE49-F238E27FC236}">
                <a16:creationId xmlns:a16="http://schemas.microsoft.com/office/drawing/2014/main" id="{DE67786B-8CF6-7140-A9BE-F2F0A0F1F7F0}"/>
              </a:ext>
            </a:extLst>
          </p:cNvPr>
          <p:cNvSpPr txBox="1"/>
          <p:nvPr/>
        </p:nvSpPr>
        <p:spPr>
          <a:xfrm>
            <a:off x="574380" y="191657"/>
            <a:ext cx="6356456" cy="769441"/>
          </a:xfrm>
          <a:prstGeom prst="rect">
            <a:avLst/>
          </a:prstGeom>
          <a:noFill/>
        </p:spPr>
        <p:txBody>
          <a:bodyPr wrap="square" rtlCol="0" anchor="t">
            <a:spAutoFit/>
          </a:bodyPr>
          <a:lstStyle/>
          <a:p>
            <a:r>
              <a:rPr lang="en-US" sz="4400" b="1" spc="-150" dirty="0" smtClean="0">
                <a:solidFill>
                  <a:srgbClr val="2E2D62"/>
                </a:solidFill>
                <a:latin typeface="Arial" panose="020B0604020202020204" pitchFamily="34" charset="0"/>
                <a:cs typeface="Arial" panose="020B0604020202020204" pitchFamily="34" charset="0"/>
              </a:rPr>
              <a:t>Mike Poole</a:t>
            </a:r>
            <a:endParaRPr lang="en-US" sz="4400" b="1" spc="-150" dirty="0">
              <a:solidFill>
                <a:srgbClr val="2E2D62"/>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6846" y="2532691"/>
            <a:ext cx="3127376" cy="209353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6846" y="4695345"/>
            <a:ext cx="2700032" cy="216002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7764" y="4695345"/>
            <a:ext cx="3343115" cy="2220427"/>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529933"/>
            <a:ext cx="5729801" cy="4325438"/>
          </a:xfrm>
          <a:prstGeom prst="rect">
            <a:avLst/>
          </a:prstGeom>
        </p:spPr>
      </p:pic>
      <p:sp>
        <p:nvSpPr>
          <p:cNvPr id="3" name="TextBox 2"/>
          <p:cNvSpPr txBox="1"/>
          <p:nvPr/>
        </p:nvSpPr>
        <p:spPr>
          <a:xfrm>
            <a:off x="54792" y="6046342"/>
            <a:ext cx="3082108" cy="646331"/>
          </a:xfrm>
          <a:prstGeom prst="rect">
            <a:avLst/>
          </a:prstGeom>
          <a:noFill/>
        </p:spPr>
        <p:txBody>
          <a:bodyPr wrap="square" rtlCol="0">
            <a:spAutoFit/>
          </a:bodyPr>
          <a:lstStyle/>
          <a:p>
            <a:r>
              <a:rPr lang="en-GB" dirty="0" smtClean="0">
                <a:solidFill>
                  <a:srgbClr val="FFFFFF"/>
                </a:solidFill>
              </a:rPr>
              <a:t>Mike in the Control Room on one of his last shifts on the SRS</a:t>
            </a:r>
            <a:endParaRPr lang="en-GB" dirty="0">
              <a:solidFill>
                <a:srgbClr val="FFFFFF"/>
              </a:solidFill>
            </a:endParaRPr>
          </a:p>
        </p:txBody>
      </p:sp>
      <p:sp>
        <p:nvSpPr>
          <p:cNvPr id="4" name="TextBox 3"/>
          <p:cNvSpPr txBox="1"/>
          <p:nvPr/>
        </p:nvSpPr>
        <p:spPr>
          <a:xfrm>
            <a:off x="9104222" y="3274498"/>
            <a:ext cx="2159000" cy="584775"/>
          </a:xfrm>
          <a:prstGeom prst="rect">
            <a:avLst/>
          </a:prstGeom>
          <a:noFill/>
        </p:spPr>
        <p:txBody>
          <a:bodyPr wrap="square" rtlCol="0">
            <a:spAutoFit/>
          </a:bodyPr>
          <a:lstStyle/>
          <a:p>
            <a:r>
              <a:rPr lang="en-GB" sz="1600" dirty="0" smtClean="0"/>
              <a:t>Mike and Rosemary at the SRS closing party</a:t>
            </a:r>
            <a:endParaRPr lang="en-GB" sz="1600" dirty="0"/>
          </a:p>
        </p:txBody>
      </p:sp>
      <p:sp>
        <p:nvSpPr>
          <p:cNvPr id="10" name="TextBox 9"/>
          <p:cNvSpPr txBox="1"/>
          <p:nvPr/>
        </p:nvSpPr>
        <p:spPr>
          <a:xfrm>
            <a:off x="6109378" y="6128090"/>
            <a:ext cx="2434968" cy="584775"/>
          </a:xfrm>
          <a:prstGeom prst="rect">
            <a:avLst/>
          </a:prstGeom>
          <a:noFill/>
        </p:spPr>
        <p:txBody>
          <a:bodyPr wrap="square" rtlCol="0">
            <a:spAutoFit/>
          </a:bodyPr>
          <a:lstStyle/>
          <a:p>
            <a:pPr algn="ctr"/>
            <a:r>
              <a:rPr lang="en-GB" sz="1600" dirty="0" smtClean="0">
                <a:solidFill>
                  <a:srgbClr val="FFFFFF"/>
                </a:solidFill>
              </a:rPr>
              <a:t>The ASTeC management team in 2009</a:t>
            </a:r>
            <a:endParaRPr lang="en-GB" sz="1600" dirty="0">
              <a:solidFill>
                <a:srgbClr val="FFFFFF"/>
              </a:solidFill>
            </a:endParaRPr>
          </a:p>
        </p:txBody>
      </p:sp>
      <p:sp>
        <p:nvSpPr>
          <p:cNvPr id="11" name="TextBox 10"/>
          <p:cNvSpPr txBox="1"/>
          <p:nvPr/>
        </p:nvSpPr>
        <p:spPr>
          <a:xfrm>
            <a:off x="8676878" y="6251200"/>
            <a:ext cx="3475647" cy="584775"/>
          </a:xfrm>
          <a:prstGeom prst="rect">
            <a:avLst/>
          </a:prstGeom>
          <a:noFill/>
        </p:spPr>
        <p:txBody>
          <a:bodyPr wrap="square" rtlCol="0">
            <a:spAutoFit/>
          </a:bodyPr>
          <a:lstStyle/>
          <a:p>
            <a:pPr algn="ctr"/>
            <a:r>
              <a:rPr lang="en-GB" sz="1600" dirty="0" smtClean="0">
                <a:solidFill>
                  <a:srgbClr val="FFFFFF"/>
                </a:solidFill>
              </a:rPr>
              <a:t>Co-chairing the FEL conference in Liverpool in 2009</a:t>
            </a:r>
            <a:endParaRPr lang="en-GB" sz="1600" dirty="0">
              <a:solidFill>
                <a:srgbClr val="FFFFFF"/>
              </a:solidFill>
            </a:endParaRPr>
          </a:p>
        </p:txBody>
      </p:sp>
    </p:spTree>
    <p:extLst>
      <p:ext uri="{BB962C8B-B14F-4D97-AF65-F5344CB8AC3E}">
        <p14:creationId xmlns:p14="http://schemas.microsoft.com/office/powerpoint/2010/main" val="14198975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7BE17AB-FEAE-1A42-84B8-5376345F5709}"/>
              </a:ext>
            </a:extLst>
          </p:cNvPr>
          <p:cNvSpPr txBox="1"/>
          <p:nvPr/>
        </p:nvSpPr>
        <p:spPr>
          <a:xfrm>
            <a:off x="299012" y="345182"/>
            <a:ext cx="11335746" cy="769441"/>
          </a:xfrm>
          <a:prstGeom prst="rect">
            <a:avLst/>
          </a:prstGeom>
          <a:noFill/>
        </p:spPr>
        <p:txBody>
          <a:bodyPr wrap="square" rtlCol="0" anchor="t">
            <a:spAutoFit/>
          </a:bodyPr>
          <a:lstStyle/>
          <a:p>
            <a:r>
              <a:rPr lang="en-US" sz="4400" b="1" spc="-160" dirty="0" smtClean="0">
                <a:solidFill>
                  <a:srgbClr val="2E2D62"/>
                </a:solidFill>
                <a:latin typeface="Arial" panose="020B0604020202020204" pitchFamily="34" charset="0"/>
                <a:cs typeface="Arial" panose="020B0604020202020204" pitchFamily="34" charset="0"/>
              </a:rPr>
              <a:t>Early Career</a:t>
            </a:r>
            <a:endParaRPr lang="en-US" sz="4400" b="1" spc="-160" dirty="0">
              <a:solidFill>
                <a:srgbClr val="2E2D62"/>
              </a:solidFill>
              <a:latin typeface="Arial" panose="020B0604020202020204" pitchFamily="34" charset="0"/>
              <a:cs typeface="Arial" panose="020B0604020202020204" pitchFamily="34" charset="0"/>
            </a:endParaRPr>
          </a:p>
        </p:txBody>
      </p:sp>
      <p:sp>
        <p:nvSpPr>
          <p:cNvPr id="2" name="AutoShape 2" descr="https://ukc-powerpoint.officeapps.live.com/pods/GetClipboardImage.ashx?Id=6d124d06-9aed-4e9d-9f71-dc4dbab70fde&amp;DC=GUK1&amp;wdoverrides=GetClipboardImageEnabled:true"/>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 name="TextBox 7"/>
          <p:cNvSpPr txBox="1"/>
          <p:nvPr/>
        </p:nvSpPr>
        <p:spPr>
          <a:xfrm>
            <a:off x="212725" y="1415105"/>
            <a:ext cx="4371975" cy="2308324"/>
          </a:xfrm>
          <a:prstGeom prst="rect">
            <a:avLst/>
          </a:prstGeom>
          <a:noFill/>
        </p:spPr>
        <p:txBody>
          <a:bodyPr wrap="square" rtlCol="0">
            <a:spAutoFit/>
          </a:bodyPr>
          <a:lstStyle/>
          <a:p>
            <a:pPr marL="285750" indent="-285750">
              <a:buFont typeface="Arial" panose="020B0604020202020204" pitchFamily="34" charset="0"/>
              <a:buChar char="•"/>
            </a:pPr>
            <a:r>
              <a:rPr lang="en-GB" b="1" dirty="0" smtClean="0">
                <a:cs typeface="Arial" panose="020B0604020202020204" pitchFamily="34" charset="0"/>
              </a:rPr>
              <a:t>Mike </a:t>
            </a:r>
            <a:r>
              <a:rPr lang="en-GB" b="1" dirty="0">
                <a:cs typeface="Arial" panose="020B0604020202020204" pitchFamily="34" charset="0"/>
              </a:rPr>
              <a:t>joined Daresbury Nuclear Physics Laboratory (as it was then known) in 1966 </a:t>
            </a:r>
            <a:r>
              <a:rPr lang="en-GB" dirty="0">
                <a:cs typeface="Arial" panose="020B0604020202020204" pitchFamily="34" charset="0"/>
              </a:rPr>
              <a:t>after graduating from the University of Liverpool with a degree in physics. </a:t>
            </a:r>
            <a:endParaRPr lang="en-GB" dirty="0" smtClean="0">
              <a:cs typeface="Arial" panose="020B0604020202020204" pitchFamily="34" charset="0"/>
            </a:endParaRPr>
          </a:p>
          <a:p>
            <a:pPr marL="285750" indent="-285750">
              <a:buFont typeface="Arial" panose="020B0604020202020204" pitchFamily="34" charset="0"/>
              <a:buChar char="•"/>
            </a:pPr>
            <a:endParaRPr lang="en-GB" dirty="0">
              <a:cs typeface="Arial" panose="020B0604020202020204" pitchFamily="34" charset="0"/>
            </a:endParaRPr>
          </a:p>
          <a:p>
            <a:pPr marL="285750" indent="-285750">
              <a:buFont typeface="Arial" panose="020B0604020202020204" pitchFamily="34" charset="0"/>
              <a:buChar char="•"/>
            </a:pPr>
            <a:r>
              <a:rPr lang="en-GB" dirty="0" smtClean="0">
                <a:cs typeface="Arial" panose="020B0604020202020204" pitchFamily="34" charset="0"/>
              </a:rPr>
              <a:t>The Lab </a:t>
            </a:r>
            <a:r>
              <a:rPr lang="en-GB" dirty="0" smtClean="0">
                <a:cs typeface="Arial" panose="020B0604020202020204" pitchFamily="34" charset="0"/>
              </a:rPr>
              <a:t>itself was </a:t>
            </a:r>
            <a:r>
              <a:rPr lang="en-GB" dirty="0" smtClean="0">
                <a:cs typeface="Arial" panose="020B0604020202020204" pitchFamily="34" charset="0"/>
              </a:rPr>
              <a:t>created in 1962 with construction beginning in 1963 so Mike was a very early employee.</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48199" y="1508947"/>
            <a:ext cx="7552267" cy="534905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7490" y="4000428"/>
            <a:ext cx="2008960" cy="2857572"/>
          </a:xfrm>
          <a:prstGeom prst="rect">
            <a:avLst/>
          </a:prstGeom>
        </p:spPr>
      </p:pic>
    </p:spTree>
    <p:extLst>
      <p:ext uri="{BB962C8B-B14F-4D97-AF65-F5344CB8AC3E}">
        <p14:creationId xmlns:p14="http://schemas.microsoft.com/office/powerpoint/2010/main" val="10896922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7BE17AB-FEAE-1A42-84B8-5376345F5709}"/>
              </a:ext>
            </a:extLst>
          </p:cNvPr>
          <p:cNvSpPr txBox="1"/>
          <p:nvPr/>
        </p:nvSpPr>
        <p:spPr>
          <a:xfrm>
            <a:off x="299012" y="345182"/>
            <a:ext cx="11335746" cy="769441"/>
          </a:xfrm>
          <a:prstGeom prst="rect">
            <a:avLst/>
          </a:prstGeom>
          <a:noFill/>
        </p:spPr>
        <p:txBody>
          <a:bodyPr wrap="square" rtlCol="0" anchor="t">
            <a:spAutoFit/>
          </a:bodyPr>
          <a:lstStyle/>
          <a:p>
            <a:r>
              <a:rPr lang="en-US" sz="4400" b="1" spc="-160" dirty="0" smtClean="0">
                <a:solidFill>
                  <a:srgbClr val="2E2D62"/>
                </a:solidFill>
                <a:latin typeface="Arial" panose="020B0604020202020204" pitchFamily="34" charset="0"/>
                <a:cs typeface="Arial" panose="020B0604020202020204" pitchFamily="34" charset="0"/>
              </a:rPr>
              <a:t>NINA</a:t>
            </a:r>
            <a:endParaRPr lang="en-US" sz="4400" b="1" spc="-160" dirty="0">
              <a:solidFill>
                <a:srgbClr val="2E2D62"/>
              </a:solidFill>
              <a:latin typeface="Arial" panose="020B0604020202020204" pitchFamily="34" charset="0"/>
              <a:cs typeface="Arial" panose="020B0604020202020204" pitchFamily="34" charset="0"/>
            </a:endParaRPr>
          </a:p>
        </p:txBody>
      </p:sp>
      <p:sp>
        <p:nvSpPr>
          <p:cNvPr id="2" name="AutoShape 2" descr="https://ukc-powerpoint.officeapps.live.com/pods/GetClipboardImage.ashx?Id=6d124d06-9aed-4e9d-9f71-dc4dbab70fde&amp;DC=GUK1&amp;wdoverrides=GetClipboardImageEnabled:true"/>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7" name="Content Placeholder 3" descr="magRing_construc_co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4787900" y="984479"/>
            <a:ext cx="7404100" cy="5873522"/>
          </a:xfrm>
          <a:prstGeom prst="rect">
            <a:avLst/>
          </a:prstGeom>
        </p:spPr>
      </p:pic>
      <p:sp>
        <p:nvSpPr>
          <p:cNvPr id="4" name="Rectangle 3"/>
          <p:cNvSpPr/>
          <p:nvPr/>
        </p:nvSpPr>
        <p:spPr>
          <a:xfrm>
            <a:off x="299012" y="1299466"/>
            <a:ext cx="4361888" cy="2585323"/>
          </a:xfrm>
          <a:prstGeom prst="rect">
            <a:avLst/>
          </a:prstGeom>
        </p:spPr>
        <p:txBody>
          <a:bodyPr wrap="square">
            <a:spAutoFit/>
          </a:bodyPr>
          <a:lstStyle/>
          <a:p>
            <a:pPr marL="342900" indent="-342900">
              <a:buFont typeface="Arial" panose="020B0604020202020204" pitchFamily="34" charset="0"/>
              <a:buChar char="•"/>
            </a:pPr>
            <a:r>
              <a:rPr lang="en-GB" dirty="0" smtClean="0">
                <a:solidFill>
                  <a:srgbClr val="1E5DF8"/>
                </a:solidFill>
                <a:cs typeface="Arial" panose="020B0604020202020204" pitchFamily="34" charset="0"/>
              </a:rPr>
              <a:t>Mike </a:t>
            </a:r>
            <a:r>
              <a:rPr lang="en-GB" dirty="0">
                <a:solidFill>
                  <a:srgbClr val="1E5DF8"/>
                </a:solidFill>
                <a:cs typeface="Arial" panose="020B0604020202020204" pitchFamily="34" charset="0"/>
              </a:rPr>
              <a:t>joined the Beam Physics Section where he helped design and operate the beam transport systems of the 5 GeV NINA electron synchrotron. </a:t>
            </a:r>
            <a:endParaRPr lang="en-GB" dirty="0" smtClean="0">
              <a:solidFill>
                <a:srgbClr val="1E5DF8"/>
              </a:solidFill>
              <a:cs typeface="Arial" panose="020B0604020202020204" pitchFamily="34" charset="0"/>
            </a:endParaRPr>
          </a:p>
          <a:p>
            <a:pPr marL="342900" indent="-342900">
              <a:buFont typeface="Arial" panose="020B0604020202020204" pitchFamily="34" charset="0"/>
              <a:buChar char="•"/>
            </a:pPr>
            <a:endParaRPr lang="en-GB" dirty="0">
              <a:solidFill>
                <a:srgbClr val="1E5DF8"/>
              </a:solidFill>
              <a:cs typeface="Arial" panose="020B0604020202020204" pitchFamily="34" charset="0"/>
            </a:endParaRPr>
          </a:p>
          <a:p>
            <a:pPr marL="342900" indent="-342900">
              <a:buFont typeface="Arial" panose="020B0604020202020204" pitchFamily="34" charset="0"/>
              <a:buChar char="•"/>
            </a:pPr>
            <a:r>
              <a:rPr lang="en-GB" dirty="0" smtClean="0">
                <a:solidFill>
                  <a:srgbClr val="1E5DF8"/>
                </a:solidFill>
                <a:cs typeface="Arial" panose="020B0604020202020204" pitchFamily="34" charset="0"/>
              </a:rPr>
              <a:t>He </a:t>
            </a:r>
            <a:r>
              <a:rPr lang="en-GB" dirty="0">
                <a:solidFill>
                  <a:srgbClr val="1E5DF8"/>
                </a:solidFill>
                <a:cs typeface="Arial" panose="020B0604020202020204" pitchFamily="34" charset="0"/>
              </a:rPr>
              <a:t>was to go on to spend the whole of his 44 year career working on various particle accelerator facilities </a:t>
            </a:r>
            <a:r>
              <a:rPr lang="en-GB" dirty="0" smtClean="0">
                <a:solidFill>
                  <a:srgbClr val="1E5DF8"/>
                </a:solidFill>
                <a:cs typeface="Arial" panose="020B0604020202020204" pitchFamily="34" charset="0"/>
              </a:rPr>
              <a:t>and projects at </a:t>
            </a:r>
            <a:r>
              <a:rPr lang="en-GB" dirty="0">
                <a:solidFill>
                  <a:srgbClr val="1E5DF8"/>
                </a:solidFill>
                <a:cs typeface="Arial" panose="020B0604020202020204" pitchFamily="34" charset="0"/>
              </a:rPr>
              <a:t>Daresbury. </a:t>
            </a:r>
          </a:p>
        </p:txBody>
      </p:sp>
    </p:spTree>
    <p:extLst>
      <p:ext uri="{BB962C8B-B14F-4D97-AF65-F5344CB8AC3E}">
        <p14:creationId xmlns:p14="http://schemas.microsoft.com/office/powerpoint/2010/main" val="2522389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8DC7F5-099C-FD4D-905A-DC79A38901EC}"/>
              </a:ext>
            </a:extLst>
          </p:cNvPr>
          <p:cNvSpPr/>
          <p:nvPr/>
        </p:nvSpPr>
        <p:spPr>
          <a:xfrm>
            <a:off x="517641" y="968573"/>
            <a:ext cx="6257809" cy="1477328"/>
          </a:xfrm>
          <a:prstGeom prst="rect">
            <a:avLst/>
          </a:prstGeom>
        </p:spPr>
        <p:txBody>
          <a:bodyPr wrap="square">
            <a:spAutoFit/>
          </a:bodyPr>
          <a:lstStyle/>
          <a:p>
            <a:pPr marL="285750" indent="-285750">
              <a:buFont typeface="Arial" panose="020B0604020202020204" pitchFamily="34" charset="0"/>
              <a:buChar char="•"/>
            </a:pPr>
            <a:r>
              <a:rPr lang="en-GB" dirty="0"/>
              <a:t>Following his early work on NINA, Mike spent the majority of his career on </a:t>
            </a:r>
            <a:r>
              <a:rPr lang="en-GB" b="1" dirty="0"/>
              <a:t>accelerator-based light sources</a:t>
            </a:r>
            <a:r>
              <a:rPr lang="en-GB" dirty="0"/>
              <a:t>, reflecting the change in focus of Daresbury Laboratory itself. </a:t>
            </a:r>
            <a:endParaRPr lang="en-GB" dirty="0" smtClean="0"/>
          </a:p>
          <a:p>
            <a:pPr marL="285750" indent="-285750">
              <a:buFont typeface="Arial" panose="020B0604020202020204" pitchFamily="34" charset="0"/>
              <a:buChar char="•"/>
            </a:pPr>
            <a:r>
              <a:rPr lang="en-GB" dirty="0" smtClean="0"/>
              <a:t>He </a:t>
            </a:r>
            <a:r>
              <a:rPr lang="en-GB" dirty="0"/>
              <a:t>successfully designed and measured all of the major magnet systems for the </a:t>
            </a:r>
            <a:r>
              <a:rPr lang="en-GB" dirty="0" smtClean="0"/>
              <a:t>SRS with Neil Marks.</a:t>
            </a:r>
            <a:endParaRPr lang="en-GB" dirty="0"/>
          </a:p>
        </p:txBody>
      </p:sp>
      <p:sp>
        <p:nvSpPr>
          <p:cNvPr id="9" name="TextBox 8">
            <a:extLst>
              <a:ext uri="{FF2B5EF4-FFF2-40B4-BE49-F238E27FC236}">
                <a16:creationId xmlns:a16="http://schemas.microsoft.com/office/drawing/2014/main" id="{DE67786B-8CF6-7140-A9BE-F2F0A0F1F7F0}"/>
              </a:ext>
            </a:extLst>
          </p:cNvPr>
          <p:cNvSpPr txBox="1"/>
          <p:nvPr/>
        </p:nvSpPr>
        <p:spPr>
          <a:xfrm>
            <a:off x="517641" y="199132"/>
            <a:ext cx="6356456" cy="769441"/>
          </a:xfrm>
          <a:prstGeom prst="rect">
            <a:avLst/>
          </a:prstGeom>
          <a:noFill/>
        </p:spPr>
        <p:txBody>
          <a:bodyPr wrap="square" rtlCol="0" anchor="t">
            <a:spAutoFit/>
          </a:bodyPr>
          <a:lstStyle/>
          <a:p>
            <a:r>
              <a:rPr lang="en-US" sz="4400" b="1" spc="-150" dirty="0" smtClean="0">
                <a:solidFill>
                  <a:srgbClr val="2E2D62"/>
                </a:solidFill>
                <a:latin typeface="Arial" panose="020B0604020202020204" pitchFamily="34" charset="0"/>
                <a:cs typeface="Arial" panose="020B0604020202020204" pitchFamily="34" charset="0"/>
              </a:rPr>
              <a:t>Light Sources</a:t>
            </a:r>
            <a:endParaRPr lang="en-US" sz="4400" b="1" spc="-150" dirty="0">
              <a:solidFill>
                <a:srgbClr val="2E2D62"/>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6573" y="816555"/>
            <a:ext cx="4589298" cy="5972631"/>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47080"/>
          <a:stretch/>
        </p:blipFill>
        <p:spPr>
          <a:xfrm>
            <a:off x="2651362" y="3065164"/>
            <a:ext cx="4388423" cy="3073401"/>
          </a:xfrm>
          <a:prstGeom prst="rect">
            <a:avLst/>
          </a:prstGeom>
        </p:spPr>
      </p:pic>
      <p:sp>
        <p:nvSpPr>
          <p:cNvPr id="2" name="TextBox 1"/>
          <p:cNvSpPr txBox="1"/>
          <p:nvPr/>
        </p:nvSpPr>
        <p:spPr>
          <a:xfrm>
            <a:off x="114300" y="4140200"/>
            <a:ext cx="2679700" cy="584775"/>
          </a:xfrm>
          <a:prstGeom prst="rect">
            <a:avLst/>
          </a:prstGeom>
          <a:noFill/>
        </p:spPr>
        <p:txBody>
          <a:bodyPr wrap="square" rtlCol="0">
            <a:spAutoFit/>
          </a:bodyPr>
          <a:lstStyle/>
          <a:p>
            <a:r>
              <a:rPr lang="en-GB" sz="1600" dirty="0" smtClean="0"/>
              <a:t>Jerry Thompson, Neil Marks and Godfrey Saxon (1980)</a:t>
            </a:r>
            <a:endParaRPr lang="en-GB" sz="1600" dirty="0"/>
          </a:p>
        </p:txBody>
      </p:sp>
    </p:spTree>
    <p:extLst>
      <p:ext uri="{BB962C8B-B14F-4D97-AF65-F5344CB8AC3E}">
        <p14:creationId xmlns:p14="http://schemas.microsoft.com/office/powerpoint/2010/main" val="3939508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8DC7F5-099C-FD4D-905A-DC79A38901EC}"/>
              </a:ext>
            </a:extLst>
          </p:cNvPr>
          <p:cNvSpPr/>
          <p:nvPr/>
        </p:nvSpPr>
        <p:spPr>
          <a:xfrm>
            <a:off x="517641" y="968573"/>
            <a:ext cx="3482859" cy="3416320"/>
          </a:xfrm>
          <a:prstGeom prst="rect">
            <a:avLst/>
          </a:prstGeom>
        </p:spPr>
        <p:txBody>
          <a:bodyPr wrap="square">
            <a:spAutoFit/>
          </a:bodyPr>
          <a:lstStyle/>
          <a:p>
            <a:pPr marL="285750" indent="-285750">
              <a:buFont typeface="Arial" panose="020B0604020202020204" pitchFamily="34" charset="0"/>
              <a:buChar char="•"/>
            </a:pPr>
            <a:r>
              <a:rPr lang="en-GB" b="1" dirty="0" smtClean="0">
                <a:solidFill>
                  <a:srgbClr val="1E5DF8"/>
                </a:solidFill>
              </a:rPr>
              <a:t>Commissioning the SRS in 1978</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smtClean="0"/>
              <a:t>Mike was a member of the team that spent many shifts in the Control Room and successfully commissioned the SRS, which was the first X-ray light source of its kind.</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This was previously </a:t>
            </a:r>
            <a:r>
              <a:rPr lang="en-GB" dirty="0" smtClean="0"/>
              <a:t>used for </a:t>
            </a:r>
            <a:r>
              <a:rPr lang="en-GB" dirty="0" smtClean="0"/>
              <a:t>NINA </a:t>
            </a:r>
            <a:r>
              <a:rPr lang="en-GB" dirty="0" smtClean="0"/>
              <a:t>and </a:t>
            </a:r>
            <a:r>
              <a:rPr lang="en-GB" dirty="0" smtClean="0"/>
              <a:t>is now the CLARA </a:t>
            </a:r>
            <a:r>
              <a:rPr lang="en-GB" dirty="0" smtClean="0"/>
              <a:t>Control Room!</a:t>
            </a:r>
            <a:endParaRPr lang="en-GB" dirty="0"/>
          </a:p>
        </p:txBody>
      </p:sp>
      <p:sp>
        <p:nvSpPr>
          <p:cNvPr id="9" name="TextBox 8">
            <a:extLst>
              <a:ext uri="{FF2B5EF4-FFF2-40B4-BE49-F238E27FC236}">
                <a16:creationId xmlns:a16="http://schemas.microsoft.com/office/drawing/2014/main" id="{DE67786B-8CF6-7140-A9BE-F2F0A0F1F7F0}"/>
              </a:ext>
            </a:extLst>
          </p:cNvPr>
          <p:cNvSpPr txBox="1"/>
          <p:nvPr/>
        </p:nvSpPr>
        <p:spPr>
          <a:xfrm>
            <a:off x="517641" y="199132"/>
            <a:ext cx="6356456" cy="769441"/>
          </a:xfrm>
          <a:prstGeom prst="rect">
            <a:avLst/>
          </a:prstGeom>
          <a:noFill/>
        </p:spPr>
        <p:txBody>
          <a:bodyPr wrap="square" rtlCol="0" anchor="t">
            <a:spAutoFit/>
          </a:bodyPr>
          <a:lstStyle/>
          <a:p>
            <a:r>
              <a:rPr lang="en-US" sz="4400" b="1" spc="-150" dirty="0" smtClean="0">
                <a:solidFill>
                  <a:srgbClr val="2E2D62"/>
                </a:solidFill>
                <a:latin typeface="Arial" panose="020B0604020202020204" pitchFamily="34" charset="0"/>
                <a:cs typeface="Arial" panose="020B0604020202020204" pitchFamily="34" charset="0"/>
              </a:rPr>
              <a:t>SRS</a:t>
            </a:r>
            <a:endParaRPr lang="en-US" sz="4400" b="1" spc="-150" dirty="0">
              <a:solidFill>
                <a:srgbClr val="2E2D62"/>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5437" y="1549400"/>
            <a:ext cx="7810502" cy="5207000"/>
          </a:xfrm>
          <a:prstGeom prst="rect">
            <a:avLst/>
          </a:prstGeom>
        </p:spPr>
      </p:pic>
      <p:sp>
        <p:nvSpPr>
          <p:cNvPr id="5" name="TextBox 4"/>
          <p:cNvSpPr txBox="1"/>
          <p:nvPr/>
        </p:nvSpPr>
        <p:spPr>
          <a:xfrm>
            <a:off x="2259070" y="4965720"/>
            <a:ext cx="1892300" cy="584775"/>
          </a:xfrm>
          <a:prstGeom prst="rect">
            <a:avLst/>
          </a:prstGeom>
          <a:noFill/>
        </p:spPr>
        <p:txBody>
          <a:bodyPr wrap="square" rtlCol="0">
            <a:spAutoFit/>
          </a:bodyPr>
          <a:lstStyle/>
          <a:p>
            <a:r>
              <a:rPr lang="en-GB" sz="1600" dirty="0" smtClean="0"/>
              <a:t>Mike, Ted Hughes, ???</a:t>
            </a:r>
            <a:endParaRPr lang="en-GB" sz="1600" dirty="0"/>
          </a:p>
        </p:txBody>
      </p:sp>
    </p:spTree>
    <p:extLst>
      <p:ext uri="{BB962C8B-B14F-4D97-AF65-F5344CB8AC3E}">
        <p14:creationId xmlns:p14="http://schemas.microsoft.com/office/powerpoint/2010/main" val="21499358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8DC7F5-099C-FD4D-905A-DC79A38901EC}"/>
              </a:ext>
            </a:extLst>
          </p:cNvPr>
          <p:cNvSpPr/>
          <p:nvPr/>
        </p:nvSpPr>
        <p:spPr>
          <a:xfrm>
            <a:off x="227572" y="853742"/>
            <a:ext cx="6257809" cy="3139321"/>
          </a:xfrm>
          <a:prstGeom prst="rect">
            <a:avLst/>
          </a:prstGeom>
        </p:spPr>
        <p:txBody>
          <a:bodyPr wrap="square">
            <a:spAutoFit/>
          </a:bodyPr>
          <a:lstStyle/>
          <a:p>
            <a:pPr marL="285750" indent="-285750">
              <a:buFont typeface="Arial" panose="020B0604020202020204" pitchFamily="34" charset="0"/>
              <a:buChar char="•"/>
            </a:pPr>
            <a:r>
              <a:rPr lang="en-GB" dirty="0"/>
              <a:t>Mike always had an eye for what could be the next innovation and it was this interest that led to his lifelong passion for free electron lasers (FELs). </a:t>
            </a:r>
            <a:endParaRPr lang="en-GB" dirty="0" smtClean="0"/>
          </a:p>
          <a:p>
            <a:pPr marL="285750" indent="-285750">
              <a:buFont typeface="Arial" panose="020B0604020202020204" pitchFamily="34" charset="0"/>
              <a:buChar char="•"/>
            </a:pPr>
            <a:r>
              <a:rPr lang="en-GB" dirty="0" smtClean="0"/>
              <a:t>He </a:t>
            </a:r>
            <a:r>
              <a:rPr lang="en-GB" dirty="0"/>
              <a:t>quickly recognised the potential of this new type of light source when it was demonstrated </a:t>
            </a:r>
            <a:r>
              <a:rPr lang="en-GB" dirty="0" smtClean="0"/>
              <a:t>in the USA for </a:t>
            </a:r>
            <a:r>
              <a:rPr lang="en-GB" dirty="0"/>
              <a:t>the first time in the mid-1970s. </a:t>
            </a:r>
            <a:endParaRPr lang="en-GB" dirty="0" smtClean="0"/>
          </a:p>
          <a:p>
            <a:pPr marL="285750" indent="-285750">
              <a:buFont typeface="Arial" panose="020B0604020202020204" pitchFamily="34" charset="0"/>
              <a:buChar char="•"/>
            </a:pPr>
            <a:r>
              <a:rPr lang="en-GB" dirty="0" smtClean="0"/>
              <a:t>He </a:t>
            </a:r>
            <a:r>
              <a:rPr lang="en-GB" dirty="0"/>
              <a:t>became an advocate for FELs of all types, personally initiating a project to build a similar demonstrator in the UK in 1978. </a:t>
            </a:r>
            <a:endParaRPr lang="en-GB" dirty="0" smtClean="0"/>
          </a:p>
          <a:p>
            <a:pPr marL="285750" indent="-285750">
              <a:buFont typeface="Arial" panose="020B0604020202020204" pitchFamily="34" charset="0"/>
              <a:buChar char="•"/>
            </a:pPr>
            <a:r>
              <a:rPr lang="en-GB" dirty="0" smtClean="0"/>
              <a:t>This </a:t>
            </a:r>
            <a:r>
              <a:rPr lang="en-GB" dirty="0"/>
              <a:t>collaborative project, based at East Kilbride in Scotland, achieved gain but not lasing much to Mike’s disappointment</a:t>
            </a:r>
            <a:r>
              <a:rPr lang="en-GB" dirty="0" smtClean="0"/>
              <a:t>.</a:t>
            </a:r>
          </a:p>
        </p:txBody>
      </p:sp>
      <p:sp>
        <p:nvSpPr>
          <p:cNvPr id="9" name="TextBox 8">
            <a:extLst>
              <a:ext uri="{FF2B5EF4-FFF2-40B4-BE49-F238E27FC236}">
                <a16:creationId xmlns:a16="http://schemas.microsoft.com/office/drawing/2014/main" id="{DE67786B-8CF6-7140-A9BE-F2F0A0F1F7F0}"/>
              </a:ext>
            </a:extLst>
          </p:cNvPr>
          <p:cNvSpPr txBox="1"/>
          <p:nvPr/>
        </p:nvSpPr>
        <p:spPr>
          <a:xfrm>
            <a:off x="498590" y="199132"/>
            <a:ext cx="11585459" cy="769441"/>
          </a:xfrm>
          <a:prstGeom prst="rect">
            <a:avLst/>
          </a:prstGeom>
          <a:noFill/>
        </p:spPr>
        <p:txBody>
          <a:bodyPr wrap="square" rtlCol="0" anchor="t">
            <a:spAutoFit/>
          </a:bodyPr>
          <a:lstStyle/>
          <a:p>
            <a:r>
              <a:rPr lang="en-US" sz="4400" b="1" spc="-150" dirty="0" smtClean="0">
                <a:solidFill>
                  <a:srgbClr val="2E2D62"/>
                </a:solidFill>
                <a:latin typeface="Arial" panose="020B0604020202020204" pitchFamily="34" charset="0"/>
                <a:cs typeface="Arial" panose="020B0604020202020204" pitchFamily="34" charset="0"/>
              </a:rPr>
              <a:t>Free Electron Lasers and the first UK FEL</a:t>
            </a:r>
            <a:endParaRPr lang="en-US" sz="4400" b="1" spc="-150" dirty="0">
              <a:solidFill>
                <a:srgbClr val="2E2D62"/>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572" y="4035014"/>
            <a:ext cx="4514850" cy="282298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8000" y="853742"/>
            <a:ext cx="2794000" cy="423693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3332" y="2830019"/>
            <a:ext cx="2804668" cy="4027981"/>
          </a:xfrm>
          <a:prstGeom prst="rect">
            <a:avLst/>
          </a:prstGeom>
        </p:spPr>
      </p:pic>
      <p:sp>
        <p:nvSpPr>
          <p:cNvPr id="6" name="TextBox 5"/>
          <p:cNvSpPr txBox="1"/>
          <p:nvPr/>
        </p:nvSpPr>
        <p:spPr>
          <a:xfrm>
            <a:off x="9461500" y="5206679"/>
            <a:ext cx="2667000" cy="1077218"/>
          </a:xfrm>
          <a:prstGeom prst="rect">
            <a:avLst/>
          </a:prstGeom>
          <a:noFill/>
        </p:spPr>
        <p:txBody>
          <a:bodyPr wrap="square" rtlCol="0">
            <a:spAutoFit/>
          </a:bodyPr>
          <a:lstStyle/>
          <a:p>
            <a:r>
              <a:rPr lang="en-GB" sz="1600" dirty="0" smtClean="0"/>
              <a:t>The FEL conference was held in Glasgow in 1986 which included a lovely </a:t>
            </a:r>
            <a:r>
              <a:rPr lang="en-GB" sz="1600" dirty="0" smtClean="0"/>
              <a:t>excursion </a:t>
            </a:r>
            <a:r>
              <a:rPr lang="en-GB" sz="1600" dirty="0" smtClean="0"/>
              <a:t>on Loch Lomond</a:t>
            </a:r>
            <a:endParaRPr lang="en-GB" sz="1600" dirty="0"/>
          </a:p>
        </p:txBody>
      </p:sp>
      <p:sp>
        <p:nvSpPr>
          <p:cNvPr id="10" name="TextBox 9"/>
          <p:cNvSpPr txBox="1"/>
          <p:nvPr/>
        </p:nvSpPr>
        <p:spPr>
          <a:xfrm>
            <a:off x="4742422" y="4260850"/>
            <a:ext cx="1309128" cy="2646878"/>
          </a:xfrm>
          <a:prstGeom prst="rect">
            <a:avLst/>
          </a:prstGeom>
          <a:noFill/>
        </p:spPr>
        <p:txBody>
          <a:bodyPr wrap="square" rtlCol="0">
            <a:spAutoFit/>
          </a:bodyPr>
          <a:lstStyle/>
          <a:p>
            <a:r>
              <a:rPr lang="en-GB" sz="1600" dirty="0" smtClean="0"/>
              <a:t>Some key members of the UK FEL team at FEL 1984 in </a:t>
            </a:r>
            <a:r>
              <a:rPr lang="en-GB" sz="1600" dirty="0" smtClean="0"/>
              <a:t>Italy</a:t>
            </a:r>
          </a:p>
          <a:p>
            <a:endParaRPr lang="en-GB" sz="1600" dirty="0"/>
          </a:p>
          <a:p>
            <a:r>
              <a:rPr lang="en-GB" sz="1400" dirty="0" smtClean="0"/>
              <a:t>(Godfrey </a:t>
            </a:r>
            <a:r>
              <a:rPr lang="en-GB" sz="1400" dirty="0"/>
              <a:t>Saxon, Mike, Richard Walker, Dino </a:t>
            </a:r>
            <a:r>
              <a:rPr lang="en-GB" sz="1400" dirty="0" smtClean="0"/>
              <a:t>Jaroszynski)</a:t>
            </a:r>
            <a:endParaRPr lang="en-GB" sz="1400" dirty="0"/>
          </a:p>
        </p:txBody>
      </p:sp>
      <p:sp>
        <p:nvSpPr>
          <p:cNvPr id="4" name="TextBox 3"/>
          <p:cNvSpPr txBox="1"/>
          <p:nvPr/>
        </p:nvSpPr>
        <p:spPr>
          <a:xfrm>
            <a:off x="7651750" y="1515396"/>
            <a:ext cx="1892300" cy="584775"/>
          </a:xfrm>
          <a:prstGeom prst="rect">
            <a:avLst/>
          </a:prstGeom>
          <a:noFill/>
        </p:spPr>
        <p:txBody>
          <a:bodyPr wrap="square" rtlCol="0">
            <a:spAutoFit/>
          </a:bodyPr>
          <a:lstStyle/>
          <a:p>
            <a:r>
              <a:rPr lang="en-GB" sz="1600" dirty="0" smtClean="0"/>
              <a:t>Allan Gillespie, ???, Brian McNeil</a:t>
            </a:r>
            <a:endParaRPr lang="en-GB" sz="1600" dirty="0"/>
          </a:p>
        </p:txBody>
      </p:sp>
    </p:spTree>
    <p:extLst>
      <p:ext uri="{BB962C8B-B14F-4D97-AF65-F5344CB8AC3E}">
        <p14:creationId xmlns:p14="http://schemas.microsoft.com/office/powerpoint/2010/main" val="18017876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8DC7F5-099C-FD4D-905A-DC79A38901EC}"/>
              </a:ext>
            </a:extLst>
          </p:cNvPr>
          <p:cNvSpPr/>
          <p:nvPr/>
        </p:nvSpPr>
        <p:spPr>
          <a:xfrm>
            <a:off x="498591" y="853742"/>
            <a:ext cx="4714759" cy="2031325"/>
          </a:xfrm>
          <a:prstGeom prst="rect">
            <a:avLst/>
          </a:prstGeom>
        </p:spPr>
        <p:txBody>
          <a:bodyPr wrap="square">
            <a:spAutoFit/>
          </a:bodyPr>
          <a:lstStyle/>
          <a:p>
            <a:pPr marL="285750" indent="-285750">
              <a:buFont typeface="Arial" panose="020B0604020202020204" pitchFamily="34" charset="0"/>
              <a:buChar char="•"/>
            </a:pPr>
            <a:r>
              <a:rPr lang="en-GB" dirty="0" smtClean="0"/>
              <a:t>Despite the disappointment </a:t>
            </a:r>
            <a:r>
              <a:rPr lang="en-GB" dirty="0"/>
              <a:t>the undulators for </a:t>
            </a:r>
            <a:r>
              <a:rPr lang="en-GB" dirty="0" smtClean="0"/>
              <a:t>UK FEL, </a:t>
            </a:r>
            <a:r>
              <a:rPr lang="en-GB" dirty="0"/>
              <a:t>built by Mike, were subsequently given to the Netherlands where they operated successfully for many years as part of the FELIX user facility. </a:t>
            </a:r>
            <a:endParaRPr lang="en-GB" dirty="0" smtClean="0"/>
          </a:p>
          <a:p>
            <a:pPr marL="285750" indent="-285750">
              <a:buFont typeface="Arial" panose="020B0604020202020204" pitchFamily="34" charset="0"/>
              <a:buChar char="•"/>
            </a:pPr>
            <a:r>
              <a:rPr lang="en-GB" dirty="0" smtClean="0"/>
              <a:t>In return UK users were given free access to the facility</a:t>
            </a:r>
            <a:endParaRPr lang="en-GB" dirty="0"/>
          </a:p>
        </p:txBody>
      </p:sp>
      <p:sp>
        <p:nvSpPr>
          <p:cNvPr id="9" name="TextBox 8">
            <a:extLst>
              <a:ext uri="{FF2B5EF4-FFF2-40B4-BE49-F238E27FC236}">
                <a16:creationId xmlns:a16="http://schemas.microsoft.com/office/drawing/2014/main" id="{DE67786B-8CF6-7140-A9BE-F2F0A0F1F7F0}"/>
              </a:ext>
            </a:extLst>
          </p:cNvPr>
          <p:cNvSpPr txBox="1"/>
          <p:nvPr/>
        </p:nvSpPr>
        <p:spPr>
          <a:xfrm>
            <a:off x="498591" y="199132"/>
            <a:ext cx="6356456" cy="769441"/>
          </a:xfrm>
          <a:prstGeom prst="rect">
            <a:avLst/>
          </a:prstGeom>
          <a:noFill/>
        </p:spPr>
        <p:txBody>
          <a:bodyPr wrap="square" rtlCol="0" anchor="t">
            <a:spAutoFit/>
          </a:bodyPr>
          <a:lstStyle/>
          <a:p>
            <a:r>
              <a:rPr lang="en-US" sz="4400" b="1" spc="-150" dirty="0" smtClean="0">
                <a:solidFill>
                  <a:srgbClr val="2E2D62"/>
                </a:solidFill>
                <a:latin typeface="Arial" panose="020B0604020202020204" pitchFamily="34" charset="0"/>
                <a:cs typeface="Arial" panose="020B0604020202020204" pitchFamily="34" charset="0"/>
              </a:rPr>
              <a:t>FELIX</a:t>
            </a:r>
            <a:endParaRPr lang="en-US" sz="4400" b="1" spc="-150" dirty="0">
              <a:solidFill>
                <a:srgbClr val="2E2D62"/>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3200" y="0"/>
            <a:ext cx="6908800" cy="6908800"/>
          </a:xfrm>
          <a:prstGeom prst="rect">
            <a:avLst/>
          </a:prstGeom>
        </p:spPr>
      </p:pic>
    </p:spTree>
    <p:extLst>
      <p:ext uri="{BB962C8B-B14F-4D97-AF65-F5344CB8AC3E}">
        <p14:creationId xmlns:p14="http://schemas.microsoft.com/office/powerpoint/2010/main" val="25016118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8DC7F5-099C-FD4D-905A-DC79A38901EC}"/>
              </a:ext>
            </a:extLst>
          </p:cNvPr>
          <p:cNvSpPr/>
          <p:nvPr/>
        </p:nvSpPr>
        <p:spPr>
          <a:xfrm>
            <a:off x="517640" y="968573"/>
            <a:ext cx="11204460" cy="2862322"/>
          </a:xfrm>
          <a:prstGeom prst="rect">
            <a:avLst/>
          </a:prstGeom>
        </p:spPr>
        <p:txBody>
          <a:bodyPr wrap="square">
            <a:spAutoFit/>
          </a:bodyPr>
          <a:lstStyle/>
          <a:p>
            <a:pPr marL="285750" indent="-285750">
              <a:buFont typeface="Arial" panose="020B0604020202020204" pitchFamily="34" charset="0"/>
              <a:buChar char="•"/>
            </a:pPr>
            <a:r>
              <a:rPr lang="en-GB" dirty="0" smtClean="0"/>
              <a:t>When the potential of the SRS was appreciated internationally, a proposal to develop a shared European X-ray source was generated</a:t>
            </a:r>
          </a:p>
          <a:p>
            <a:pPr marL="285750" indent="-285750">
              <a:buFont typeface="Arial" panose="020B0604020202020204" pitchFamily="34" charset="0"/>
              <a:buChar char="•"/>
            </a:pPr>
            <a:r>
              <a:rPr lang="en-GB" dirty="0" smtClean="0"/>
              <a:t>Mike played a key part in the design of the ESRF, </a:t>
            </a:r>
            <a:r>
              <a:rPr lang="en-GB" b="1" dirty="0" smtClean="0">
                <a:solidFill>
                  <a:srgbClr val="1E5DF8"/>
                </a:solidFill>
              </a:rPr>
              <a:t>which is still the leading synchrotron light source within Europe today</a:t>
            </a:r>
          </a:p>
          <a:p>
            <a:pPr marL="285750" indent="-285750">
              <a:buFont typeface="Arial" panose="020B0604020202020204" pitchFamily="34" charset="0"/>
              <a:buChar char="•"/>
            </a:pPr>
            <a:r>
              <a:rPr lang="en-GB" dirty="0" smtClean="0"/>
              <a:t>Daresbury, under D.J. (Jerry) Thompson, was effectively responsible for the design of the ESRF accelerator – the famous </a:t>
            </a:r>
            <a:r>
              <a:rPr lang="en-GB" b="1" dirty="0" smtClean="0"/>
              <a:t>Green Book </a:t>
            </a:r>
            <a:r>
              <a:rPr lang="en-GB" dirty="0" smtClean="0"/>
              <a:t>published in 1984 and edited by Mike and Jerry</a:t>
            </a:r>
          </a:p>
          <a:p>
            <a:pPr marL="285750" indent="-285750">
              <a:buFont typeface="Arial" panose="020B0604020202020204" pitchFamily="34" charset="0"/>
              <a:buChar char="•"/>
            </a:pPr>
            <a:r>
              <a:rPr lang="en-GB" dirty="0" smtClean="0">
                <a:solidFill>
                  <a:srgbClr val="3758FD"/>
                </a:solidFill>
              </a:rPr>
              <a:t>Construction started in 1989 and Mike was to travel to Grenoble many times each year to serve on various committees and eat in all the best restaurants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smtClean="0"/>
          </a:p>
        </p:txBody>
      </p:sp>
      <p:sp>
        <p:nvSpPr>
          <p:cNvPr id="9" name="TextBox 8">
            <a:extLst>
              <a:ext uri="{FF2B5EF4-FFF2-40B4-BE49-F238E27FC236}">
                <a16:creationId xmlns:a16="http://schemas.microsoft.com/office/drawing/2014/main" id="{DE67786B-8CF6-7140-A9BE-F2F0A0F1F7F0}"/>
              </a:ext>
            </a:extLst>
          </p:cNvPr>
          <p:cNvSpPr txBox="1"/>
          <p:nvPr/>
        </p:nvSpPr>
        <p:spPr>
          <a:xfrm>
            <a:off x="517640" y="199132"/>
            <a:ext cx="11490209" cy="769441"/>
          </a:xfrm>
          <a:prstGeom prst="rect">
            <a:avLst/>
          </a:prstGeom>
          <a:noFill/>
        </p:spPr>
        <p:txBody>
          <a:bodyPr wrap="square" rtlCol="0" anchor="t">
            <a:spAutoFit/>
          </a:bodyPr>
          <a:lstStyle/>
          <a:p>
            <a:r>
              <a:rPr lang="en-US" sz="4400" b="1" spc="-150" dirty="0" smtClean="0">
                <a:solidFill>
                  <a:srgbClr val="2E2D62"/>
                </a:solidFill>
                <a:latin typeface="Arial" panose="020B0604020202020204" pitchFamily="34" charset="0"/>
                <a:cs typeface="Arial" panose="020B0604020202020204" pitchFamily="34" charset="0"/>
              </a:rPr>
              <a:t>European Synchrotron Radiation Facility</a:t>
            </a:r>
            <a:endParaRPr lang="en-US" sz="4400" b="1" spc="-150" dirty="0">
              <a:solidFill>
                <a:srgbClr val="2E2D62"/>
              </a:solidFill>
              <a:latin typeface="Arial" panose="020B0604020202020204" pitchFamily="34" charset="0"/>
              <a:cs typeface="Arial" panose="020B0604020202020204" pitchFamily="34" charset="0"/>
            </a:endParaRPr>
          </a:p>
        </p:txBody>
      </p:sp>
      <p:pic>
        <p:nvPicPr>
          <p:cNvPr id="1026" name="Picture 2" descr="ESRF. Aerial view of the European Synchrotron Radiation Facility (ESRF) at  Grenoble, France. The ESRF uses synchrotron radiation emitted as a result o  Stock Photo - Ala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1650" y="3279775"/>
            <a:ext cx="6096000" cy="4257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791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8DC7F5-099C-FD4D-905A-DC79A38901EC}"/>
              </a:ext>
            </a:extLst>
          </p:cNvPr>
          <p:cNvSpPr/>
          <p:nvPr/>
        </p:nvSpPr>
        <p:spPr>
          <a:xfrm>
            <a:off x="473191" y="1286073"/>
            <a:ext cx="4949709" cy="1754326"/>
          </a:xfrm>
          <a:prstGeom prst="rect">
            <a:avLst/>
          </a:prstGeom>
        </p:spPr>
        <p:txBody>
          <a:bodyPr wrap="square">
            <a:spAutoFit/>
          </a:bodyPr>
          <a:lstStyle/>
          <a:p>
            <a:r>
              <a:rPr lang="en-GB" b="1" dirty="0" smtClean="0">
                <a:solidFill>
                  <a:srgbClr val="3758FD"/>
                </a:solidFill>
              </a:rPr>
              <a:t>The SRS accelerator was upgraded in the mid 1980s to increase the X-ray brightness</a:t>
            </a:r>
          </a:p>
          <a:p>
            <a:endParaRPr lang="en-GB" b="1" dirty="0">
              <a:solidFill>
                <a:srgbClr val="3758FD"/>
              </a:solidFill>
            </a:endParaRPr>
          </a:p>
          <a:p>
            <a:r>
              <a:rPr lang="en-GB" b="1" dirty="0" smtClean="0"/>
              <a:t>This photo from 1987 is celebrating the successful beam commissioning</a:t>
            </a:r>
          </a:p>
          <a:p>
            <a:endParaRPr lang="en-GB" b="1" dirty="0">
              <a:solidFill>
                <a:srgbClr val="3758FD"/>
              </a:solidFill>
            </a:endParaRPr>
          </a:p>
        </p:txBody>
      </p:sp>
      <p:sp>
        <p:nvSpPr>
          <p:cNvPr id="9" name="TextBox 8">
            <a:extLst>
              <a:ext uri="{FF2B5EF4-FFF2-40B4-BE49-F238E27FC236}">
                <a16:creationId xmlns:a16="http://schemas.microsoft.com/office/drawing/2014/main" id="{DE67786B-8CF6-7140-A9BE-F2F0A0F1F7F0}"/>
              </a:ext>
            </a:extLst>
          </p:cNvPr>
          <p:cNvSpPr txBox="1"/>
          <p:nvPr/>
        </p:nvSpPr>
        <p:spPr>
          <a:xfrm>
            <a:off x="473191" y="205482"/>
            <a:ext cx="6356456" cy="769441"/>
          </a:xfrm>
          <a:prstGeom prst="rect">
            <a:avLst/>
          </a:prstGeom>
          <a:noFill/>
        </p:spPr>
        <p:txBody>
          <a:bodyPr wrap="square" rtlCol="0" anchor="t">
            <a:spAutoFit/>
          </a:bodyPr>
          <a:lstStyle/>
          <a:p>
            <a:r>
              <a:rPr lang="en-US" sz="4400" b="1" spc="-150" dirty="0" smtClean="0">
                <a:solidFill>
                  <a:srgbClr val="2E2D62"/>
                </a:solidFill>
                <a:latin typeface="Arial" panose="020B0604020202020204" pitchFamily="34" charset="0"/>
                <a:cs typeface="Arial" panose="020B0604020202020204" pitchFamily="34" charset="0"/>
              </a:rPr>
              <a:t>The SRS Upgrade</a:t>
            </a:r>
            <a:endParaRPr lang="en-US" sz="4400" b="1" spc="-150" dirty="0">
              <a:solidFill>
                <a:srgbClr val="2E2D62"/>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8915" y="373564"/>
            <a:ext cx="6455251" cy="6484436"/>
          </a:xfrm>
          <a:prstGeom prst="rect">
            <a:avLst/>
          </a:prstGeom>
        </p:spPr>
      </p:pic>
      <p:sp>
        <p:nvSpPr>
          <p:cNvPr id="5" name="TextBox 4"/>
          <p:cNvSpPr txBox="1"/>
          <p:nvPr/>
        </p:nvSpPr>
        <p:spPr>
          <a:xfrm>
            <a:off x="3124200" y="4550696"/>
            <a:ext cx="2295508" cy="830997"/>
          </a:xfrm>
          <a:prstGeom prst="rect">
            <a:avLst/>
          </a:prstGeom>
          <a:noFill/>
        </p:spPr>
        <p:txBody>
          <a:bodyPr wrap="square" rtlCol="0">
            <a:spAutoFit/>
          </a:bodyPr>
          <a:lstStyle/>
          <a:p>
            <a:r>
              <a:rPr lang="en-GB" sz="1600" dirty="0" smtClean="0"/>
              <a:t>Front Row:</a:t>
            </a:r>
          </a:p>
          <a:p>
            <a:r>
              <a:rPr lang="en-GB" sz="1600" dirty="0" smtClean="0"/>
              <a:t>Susan Smith, Vic Suller, Ted Hughes, Mike</a:t>
            </a:r>
            <a:endParaRPr lang="en-GB" sz="1600" dirty="0"/>
          </a:p>
        </p:txBody>
      </p:sp>
    </p:spTree>
    <p:extLst>
      <p:ext uri="{BB962C8B-B14F-4D97-AF65-F5344CB8AC3E}">
        <p14:creationId xmlns:p14="http://schemas.microsoft.com/office/powerpoint/2010/main" val="27995417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UKRI">
      <a:dk1>
        <a:srgbClr val="201D3E"/>
      </a:dk1>
      <a:lt1>
        <a:srgbClr val="FF6800"/>
      </a:lt1>
      <a:dk2>
        <a:srgbClr val="F19D1B"/>
      </a:dk2>
      <a:lt2>
        <a:srgbClr val="F9BB0E"/>
      </a:lt2>
      <a:accent1>
        <a:srgbClr val="69BF49"/>
      </a:accent1>
      <a:accent2>
        <a:srgbClr val="07B089"/>
      </a:accent2>
      <a:accent3>
        <a:srgbClr val="36D2AF"/>
      </a:accent3>
      <a:accent4>
        <a:srgbClr val="10BED6"/>
      </a:accent4>
      <a:accent5>
        <a:srgbClr val="247BE1"/>
      </a:accent5>
      <a:accent6>
        <a:srgbClr val="BF28BC"/>
      </a:accent6>
      <a:hlink>
        <a:srgbClr val="FF595B"/>
      </a:hlink>
      <a:folHlink>
        <a:srgbClr val="F0243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10.xml><?xml version="1.0" encoding="utf-8"?>
<a:theme xmlns:a="http://schemas.openxmlformats.org/drawingml/2006/main" name="1_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Custom 1">
      <a:dk1>
        <a:srgbClr val="201D3E"/>
      </a:dk1>
      <a:lt1>
        <a:srgbClr val="FFFFFF"/>
      </a:lt1>
      <a:dk2>
        <a:srgbClr val="FFFFFF"/>
      </a:dk2>
      <a:lt2>
        <a:srgbClr val="FFFFFF"/>
      </a:lt2>
      <a:accent1>
        <a:srgbClr val="69BF49"/>
      </a:accent1>
      <a:accent2>
        <a:srgbClr val="07B089"/>
      </a:accent2>
      <a:accent3>
        <a:srgbClr val="36D2AF"/>
      </a:accent3>
      <a:accent4>
        <a:srgbClr val="10BED6"/>
      </a:accent4>
      <a:accent5>
        <a:srgbClr val="247BE1"/>
      </a:accent5>
      <a:accent6>
        <a:srgbClr val="BF28BC"/>
      </a:accent6>
      <a:hlink>
        <a:srgbClr val="FF595B"/>
      </a:hlink>
      <a:folHlink>
        <a:srgbClr val="F0243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3_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Font WITHOUT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4_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5_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TER 2 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_Font WITHOUT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7_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8_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9_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10_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11_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KRI_STFC_master_template_Nov19" id="{3A936423-45A7-4A6A-B540-2B98053127A0}" vid="{98ED170D-EBB1-40C3-9A38-21C35FB3D609}"/>
    </a:ext>
  </a:extLst>
</a:theme>
</file>

<file path=ppt/theme/theme7.xml><?xml version="1.0" encoding="utf-8"?>
<a:theme xmlns:a="http://schemas.openxmlformats.org/drawingml/2006/main" name="Font and logo master">
  <a:themeElements>
    <a:clrScheme name="UKRI-STFC">
      <a:dk1>
        <a:srgbClr val="2E2D62"/>
      </a:dk1>
      <a:lt1>
        <a:srgbClr val="FFFFFF"/>
      </a:lt1>
      <a:dk2>
        <a:srgbClr val="C13D33"/>
      </a:dk2>
      <a:lt2>
        <a:srgbClr val="FFFFFF"/>
      </a:lt2>
      <a:accent1>
        <a:srgbClr val="D77900"/>
      </a:accent1>
      <a:accent2>
        <a:srgbClr val="3E863E"/>
      </a:accent2>
      <a:accent3>
        <a:srgbClr val="005E54"/>
      </a:accent3>
      <a:accent4>
        <a:srgbClr val="16978A"/>
      </a:accent4>
      <a:accent5>
        <a:srgbClr val="008AAD"/>
      </a:accent5>
      <a:accent6>
        <a:srgbClr val="003088"/>
      </a:accent6>
      <a:hlink>
        <a:srgbClr val="8A1A9B"/>
      </a:hlink>
      <a:folHlink>
        <a:srgbClr val="923D9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MASTER 2 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84730ed7-a781-4356-b830-974a94e07814">
      <UserInfo>
        <DisplayName>Clarke, Jim (STFC,DL,AST)</DisplayName>
        <AccountId>21</AccountId>
        <AccountType/>
      </UserInfo>
    </SharedWithUsers>
    <_activity xmlns="3305b838-c34c-4bc5-a224-1b5d53e55c3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8A89D99AE5C3244B06DA219CECCBBAB" ma:contentTypeVersion="18" ma:contentTypeDescription="Create a new document." ma:contentTypeScope="" ma:versionID="fdd50416ccdd56fa7e9622e43b5a0c4f">
  <xsd:schema xmlns:xsd="http://www.w3.org/2001/XMLSchema" xmlns:xs="http://www.w3.org/2001/XMLSchema" xmlns:p="http://schemas.microsoft.com/office/2006/metadata/properties" xmlns:ns3="3305b838-c34c-4bc5-a224-1b5d53e55c3e" xmlns:ns4="84730ed7-a781-4356-b830-974a94e07814" targetNamespace="http://schemas.microsoft.com/office/2006/metadata/properties" ma:root="true" ma:fieldsID="ec7ebfb03e6d4aec81d38997f7b53433" ns3:_="" ns4:_="">
    <xsd:import namespace="3305b838-c34c-4bc5-a224-1b5d53e55c3e"/>
    <xsd:import namespace="84730ed7-a781-4356-b830-974a94e07814"/>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LengthInSeconds" minOccurs="0"/>
                <xsd:element ref="ns3:MediaServiceObjectDetectorVersions" minOccurs="0"/>
                <xsd:element ref="ns3:_activity"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05b838-c34c-4bc5-a224-1b5d53e55c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_activity" ma:index="23" nillable="true" ma:displayName="_activity" ma:hidden="true" ma:internalName="_activity">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4730ed7-a781-4356-b830-974a94e0781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86C31D-94DB-4E96-A537-76703D71578C}">
  <ds:schemaRefs>
    <ds:schemaRef ds:uri="84730ed7-a781-4356-b830-974a94e07814"/>
    <ds:schemaRef ds:uri="http://schemas.openxmlformats.org/package/2006/metadata/core-properties"/>
    <ds:schemaRef ds:uri="http://schemas.microsoft.com/office/infopath/2007/PartnerControls"/>
    <ds:schemaRef ds:uri="http://purl.org/dc/terms/"/>
    <ds:schemaRef ds:uri="http://www.w3.org/XML/1998/namespace"/>
    <ds:schemaRef ds:uri="http://schemas.microsoft.com/office/2006/documentManagement/types"/>
    <ds:schemaRef ds:uri="http://purl.org/dc/dcmitype/"/>
    <ds:schemaRef ds:uri="3305b838-c34c-4bc5-a224-1b5d53e55c3e"/>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9F08AA35-E375-4710-B2FB-856FF3B71A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05b838-c34c-4bc5-a224-1b5d53e55c3e"/>
    <ds:schemaRef ds:uri="84730ed7-a781-4356-b830-974a94e078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914043F-25CE-433B-B00F-49A83AB9301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10113</TotalTime>
  <Words>1279</Words>
  <Application>Microsoft Office PowerPoint</Application>
  <PresentationFormat>Widescreen</PresentationFormat>
  <Paragraphs>103</Paragraphs>
  <Slides>16</Slides>
  <Notes>16</Notes>
  <HiddenSlides>0</HiddenSlides>
  <MMClips>0</MMClips>
  <ScaleCrop>false</ScaleCrop>
  <HeadingPairs>
    <vt:vector size="6" baseType="variant">
      <vt:variant>
        <vt:lpstr>Fonts Used</vt:lpstr>
      </vt:variant>
      <vt:variant>
        <vt:i4>5</vt:i4>
      </vt:variant>
      <vt:variant>
        <vt:lpstr>Theme</vt:lpstr>
      </vt:variant>
      <vt:variant>
        <vt:i4>25</vt:i4>
      </vt:variant>
      <vt:variant>
        <vt:lpstr>Slide Titles</vt:lpstr>
      </vt:variant>
      <vt:variant>
        <vt:i4>16</vt:i4>
      </vt:variant>
    </vt:vector>
  </HeadingPairs>
  <TitlesOfParts>
    <vt:vector size="46" baseType="lpstr">
      <vt:lpstr>Arial</vt:lpstr>
      <vt:lpstr>Calibri</vt:lpstr>
      <vt:lpstr>Calibri Light</vt:lpstr>
      <vt:lpstr>Wingdings</vt:lpstr>
      <vt:lpstr>ヒラギノ角ゴ Pro W3</vt:lpstr>
      <vt:lpstr>Office Theme</vt:lpstr>
      <vt:lpstr>MASTER 2 WHITE</vt:lpstr>
      <vt:lpstr>Font and logo master</vt:lpstr>
      <vt:lpstr>Font and logo master</vt:lpstr>
      <vt:lpstr>Font and logo master</vt:lpstr>
      <vt:lpstr>Font and logo master</vt:lpstr>
      <vt:lpstr>Font and logo master</vt:lpstr>
      <vt:lpstr>Font and logo master</vt:lpstr>
      <vt:lpstr>MASTER 2 WHITE</vt:lpstr>
      <vt:lpstr>1_Font and logo master</vt:lpstr>
      <vt:lpstr>Font and logo master</vt:lpstr>
      <vt:lpstr>2_Font and logo master</vt:lpstr>
      <vt:lpstr>Office Theme</vt:lpstr>
      <vt:lpstr>Office Theme</vt:lpstr>
      <vt:lpstr>3_Font and logo master</vt:lpstr>
      <vt:lpstr>Font WITHOUT logo master</vt:lpstr>
      <vt:lpstr>4_Font and logo master</vt:lpstr>
      <vt:lpstr>5_Font and logo master</vt:lpstr>
      <vt:lpstr>3_Office Theme</vt:lpstr>
      <vt:lpstr>1_Font WITHOUT logo master</vt:lpstr>
      <vt:lpstr>7_Font and logo master</vt:lpstr>
      <vt:lpstr>8_Font and logo master</vt:lpstr>
      <vt:lpstr>9_Font and logo master</vt:lpstr>
      <vt:lpstr>10_Font and logo master</vt:lpstr>
      <vt:lpstr>11_Font and logo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Millard</dc:creator>
  <cp:lastModifiedBy>Clarke, Jim (STFC,DL,AST)</cp:lastModifiedBy>
  <cp:revision>508</cp:revision>
  <cp:lastPrinted>2019-10-02T08:27:37Z</cp:lastPrinted>
  <dcterms:created xsi:type="dcterms:W3CDTF">2019-09-17T08:04:08Z</dcterms:created>
  <dcterms:modified xsi:type="dcterms:W3CDTF">2024-09-19T14:57:37Z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0x01010078A89D99AE5C3244B06DA219CECCBBAB</vt:lpwstr>
  </property>
  <property fmtid="{D5CDD505-2E9C-101B-9397-08002B2CF9AE}" pid="3" name="MediaServiceImageTags">
    <vt:lpwstr/>
  </property>
</Properties>
</file>