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187D-13F5-E177-1376-FF5607051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341B2-6A91-81CE-787D-9C0C4574C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C757-B8A0-9122-22FD-1A7E1411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DB9A5-7F12-E7EF-CC1D-F228089D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D41EA-B222-2D8B-D00F-AA05E56D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9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DCD10-8A16-C7A1-7A9F-F09233FB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E1F41-1CA4-A9AE-E829-27A84C615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BC1A0-75CB-9F0B-CDA6-97E352B7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FF6-2772-EED4-AC26-180A50DE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C5662-15B1-A20F-7344-4A1D1BB2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9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0D85F-5B68-73CD-6CFB-0BEF54D59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70ED2-57C3-4957-91C2-663A0C82F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D6A62-9F89-D1E5-FE88-0CF6861D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D9B0F-DF32-1341-689D-24BBEB17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FC634-CCFC-D7B7-B500-1DB040ED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4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5025-3710-F75E-611E-58336204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359FB-3EEF-CC3A-46FD-090D71B6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73DDB-3855-9A00-F43A-C90AC8AD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F967A-D458-C103-4666-039B9EC5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F0B3B-8E0A-D2EA-FEDF-9465A25A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D7BA-9C27-F196-812E-9AE64DF8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9D150-77C6-581B-35D4-038664CAB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BFB3D-02CF-F664-9FA3-04B30D21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F2F2E-C12B-C3EE-811C-ADFFB82A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BB959-DD9F-E68A-4A81-4D3F8AE1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807D-4B05-E1C1-71F9-4ADFE06A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20D4F-EC68-FD46-F573-05603BDDB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95D6F-20DA-E239-16BA-A2CB202DF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A44B2-7DF2-8272-2FD6-FBF3F384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DD7B2-0DBB-30A4-D610-A4EF9024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DBD44-AC1C-2BA9-45F6-70DFC189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5E4F-E2B7-716F-3B89-34C8D63C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FA9E2-D9CB-D9BD-A67F-EB9DA861E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DB144-93B2-6E55-2811-7CC2E96BB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C95B7-A73C-0686-401F-F3456E8CC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DC7DEE-424B-BEE5-924C-7ACA85A81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FB1FC-E296-DB38-AC7C-702E0A17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3A2D5-542F-284E-96CD-BC914081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7E0E4-F840-F671-7072-31C13B7F5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3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E395-88C6-6A7C-EBC8-C6676C03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3C69C-F012-2195-F745-97FB24358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A2422-0C65-EECB-9413-96A63088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8CD3B-69E9-29D3-572C-4BAF4A9C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7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84285-E0B7-D987-9F62-1F9774747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BC83A-2D41-2057-2818-109D38D2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FDB24-EF09-7728-4A61-1ED4E1E3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C536-F201-A299-0803-DA022C47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66076-577F-FBF2-46D3-B7E97811C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DB1D3-9EBE-A10E-1191-5ACD6F0E0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8FADD-7627-C8F1-699B-289028BD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EA8F7-60F3-E61F-F81C-6234AAF2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03BF7-0605-F034-248F-A647B5FB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22D7B-705C-C6D6-ECA4-3F29DDD4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70807-2C67-3F10-E37C-86A038762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1D9A1-C595-5B84-C5C5-06713E644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65C00-84B2-F920-F828-2DBD4F9E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93DDF-6A76-9F83-5E80-6EEC485F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3E023-38D1-220F-03AF-89C583B6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9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98E367-7831-9F58-D03E-DCC46E99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2E76E-7A44-B5C0-BB9C-A9985F204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EB9EC-650E-0947-9EA3-7D006C161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C5D8A-69E6-9B4E-B5D7-357695E95354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9057F-2127-E471-CBDD-7A8B3B46A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0C561-4569-D95B-EA93-D15B6A46E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4F346B-EC6D-7446-A7C0-2943EC58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9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7BBE3-EBDF-86EE-68ED-2A5FBF684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97578-B9C1-C768-61AD-4DBC4EF1B321}"/>
              </a:ext>
            </a:extLst>
          </p:cNvPr>
          <p:cNvSpPr txBox="1"/>
          <p:nvPr/>
        </p:nvSpPr>
        <p:spPr>
          <a:xfrm>
            <a:off x="358815" y="439838"/>
            <a:ext cx="2928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Chloe Ho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191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27E27E-AF24-B24B-FF0E-AFBAEF0D4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262" y="0"/>
            <a:ext cx="48514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427DB8-406F-BBD0-2ADE-A8103F7FE75B}"/>
              </a:ext>
            </a:extLst>
          </p:cNvPr>
          <p:cNvSpPr txBox="1"/>
          <p:nvPr/>
        </p:nvSpPr>
        <p:spPr>
          <a:xfrm>
            <a:off x="358815" y="439838"/>
            <a:ext cx="2928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Noel Kehoe</a:t>
            </a:r>
          </a:p>
        </p:txBody>
      </p:sp>
    </p:spTree>
    <p:extLst>
      <p:ext uri="{BB962C8B-B14F-4D97-AF65-F5344CB8AC3E}">
        <p14:creationId xmlns:p14="http://schemas.microsoft.com/office/powerpoint/2010/main" val="257145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5701A8-2436-07B8-33A8-776050B6E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262" y="0"/>
            <a:ext cx="48514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A8C6B-3F54-F119-C1E2-77F20CA9DC20}"/>
              </a:ext>
            </a:extLst>
          </p:cNvPr>
          <p:cNvSpPr txBox="1"/>
          <p:nvPr/>
        </p:nvSpPr>
        <p:spPr>
          <a:xfrm>
            <a:off x="358815" y="439838"/>
            <a:ext cx="2928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Hannah Maguire</a:t>
            </a:r>
          </a:p>
        </p:txBody>
      </p:sp>
    </p:spTree>
    <p:extLst>
      <p:ext uri="{BB962C8B-B14F-4D97-AF65-F5344CB8AC3E}">
        <p14:creationId xmlns:p14="http://schemas.microsoft.com/office/powerpoint/2010/main" val="1375110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D30FB-3AE4-633F-0BD9-BE615F270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262" y="0"/>
            <a:ext cx="48514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9B5A91-B92A-1A79-5B6F-63C481D1D54C}"/>
              </a:ext>
            </a:extLst>
          </p:cNvPr>
          <p:cNvSpPr txBox="1"/>
          <p:nvPr/>
        </p:nvSpPr>
        <p:spPr>
          <a:xfrm>
            <a:off x="358815" y="439838"/>
            <a:ext cx="2928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Temour</a:t>
            </a:r>
            <a:r>
              <a:rPr lang="en-US" sz="4000" dirty="0"/>
              <a:t> Foster</a:t>
            </a:r>
          </a:p>
        </p:txBody>
      </p:sp>
    </p:spTree>
    <p:extLst>
      <p:ext uri="{BB962C8B-B14F-4D97-AF65-F5344CB8AC3E}">
        <p14:creationId xmlns:p14="http://schemas.microsoft.com/office/powerpoint/2010/main" val="1972418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</Words>
  <Application>Microsoft Macintosh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Palmer</dc:creator>
  <cp:lastModifiedBy>Charlotte Palmer</cp:lastModifiedBy>
  <cp:revision>1</cp:revision>
  <dcterms:created xsi:type="dcterms:W3CDTF">2024-09-03T08:40:34Z</dcterms:created>
  <dcterms:modified xsi:type="dcterms:W3CDTF">2024-09-03T08:48:43Z</dcterms:modified>
</cp:coreProperties>
</file>