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</p:sldMasterIdLst>
  <p:notesMasterIdLst>
    <p:notesMasterId r:id="rId10"/>
  </p:notesMasterIdLst>
  <p:handoutMasterIdLst>
    <p:handoutMasterId r:id="rId11"/>
  </p:handoutMasterIdLst>
  <p:sldIdLst>
    <p:sldId id="257" r:id="rId5"/>
    <p:sldId id="819" r:id="rId6"/>
    <p:sldId id="823" r:id="rId7"/>
    <p:sldId id="824" r:id="rId8"/>
    <p:sldId id="82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17" userDrawn="1">
          <p15:clr>
            <a:srgbClr val="A4A3A4"/>
          </p15:clr>
        </p15:guide>
        <p15:guide id="6" orient="horz" pos="709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  <p15:guide id="9" pos="325" userDrawn="1">
          <p15:clr>
            <a:srgbClr val="A4A3A4"/>
          </p15:clr>
        </p15:guide>
        <p15:guide id="10" pos="3545" userDrawn="1">
          <p15:clr>
            <a:srgbClr val="A4A3A4"/>
          </p15:clr>
        </p15:guide>
        <p15:guide id="11" orient="horz" pos="822" userDrawn="1">
          <p15:clr>
            <a:srgbClr val="A4A3A4"/>
          </p15:clr>
        </p15:guide>
        <p15:guide id="12" pos="393" userDrawn="1">
          <p15:clr>
            <a:srgbClr val="A4A3A4"/>
          </p15:clr>
        </p15:guide>
        <p15:guide id="13" pos="937" userDrawn="1">
          <p15:clr>
            <a:srgbClr val="A4A3A4"/>
          </p15:clr>
        </p15:guide>
        <p15:guide id="14" orient="horz" pos="20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is, Mike (STFC,DL,AST)" initials="EM(" lastIdx="39" clrIdx="0">
    <p:extLst>
      <p:ext uri="{19B8F6BF-5375-455C-9EA6-DF929625EA0E}">
        <p15:presenceInfo xmlns:p15="http://schemas.microsoft.com/office/powerpoint/2012/main" userId="S-1-5-21-2030781433-144010450-1310660803-41033" providerId="AD"/>
      </p:ext>
    </p:extLst>
  </p:cmAuthor>
  <p:cmAuthor id="2" name="Wheelhouse, Alan (STFC,DL,AST)" initials="WA(" lastIdx="1" clrIdx="1">
    <p:extLst>
      <p:ext uri="{19B8F6BF-5375-455C-9EA6-DF929625EA0E}">
        <p15:presenceInfo xmlns:p15="http://schemas.microsoft.com/office/powerpoint/2012/main" userId="S-1-5-21-2030781433-144010450-1310660803-171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  <a:srgbClr val="CCD2FC"/>
    <a:srgbClr val="E7EAFE"/>
    <a:srgbClr val="CDCCE8"/>
    <a:srgbClr val="DEC8EE"/>
    <a:srgbClr val="2E2C61"/>
    <a:srgbClr val="000000"/>
    <a:srgbClr val="1A53E1"/>
    <a:srgbClr val="0033CC"/>
    <a:srgbClr val="9C6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38C32-B658-41F3-9CBB-48D11202ACB8}" v="4" dt="2024-09-03T09:21:28.1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4422"/>
  </p:normalViewPr>
  <p:slideViewPr>
    <p:cSldViewPr snapToGrid="0" snapToObjects="1">
      <p:cViewPr>
        <p:scale>
          <a:sx n="140" d="100"/>
          <a:sy n="140" d="100"/>
        </p:scale>
        <p:origin x="102" y="-762"/>
      </p:cViewPr>
      <p:guideLst>
        <p:guide orient="horz" pos="210"/>
        <p:guide pos="257"/>
        <p:guide orient="horz" pos="3974"/>
        <p:guide pos="7355"/>
        <p:guide pos="3817"/>
        <p:guide orient="horz" pos="709"/>
        <p:guide orient="horz" pos="3634"/>
        <p:guide pos="869"/>
        <p:guide pos="325"/>
        <p:guide pos="3545"/>
        <p:guide orient="horz" pos="822"/>
        <p:guide pos="393"/>
        <p:guide pos="937"/>
        <p:guide orient="horz" pos="20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, Hywel (STFC,DL,AST)" userId="fa73ae36-dd0c-44e5-95dd-e6034222bf15" providerId="ADAL" clId="{B552AB35-D299-43DF-99FE-406F8D4031D0}"/>
    <pc:docChg chg="custSel addSld delSld modSld sldOrd">
      <pc:chgData name="Owen, Hywel (STFC,DL,AST)" userId="fa73ae36-dd0c-44e5-95dd-e6034222bf15" providerId="ADAL" clId="{B552AB35-D299-43DF-99FE-406F8D4031D0}" dt="2024-09-02T09:24:46.612" v="377" actId="1036"/>
      <pc:docMkLst>
        <pc:docMk/>
      </pc:docMkLst>
      <pc:sldChg chg="addSp modSp add mod">
        <pc:chgData name="Owen, Hywel (STFC,DL,AST)" userId="fa73ae36-dd0c-44e5-95dd-e6034222bf15" providerId="ADAL" clId="{B552AB35-D299-43DF-99FE-406F8D4031D0}" dt="2024-09-02T08:20:09.973" v="88" actId="1076"/>
        <pc:sldMkLst>
          <pc:docMk/>
          <pc:sldMk cId="3331548413" sldId="261"/>
        </pc:sldMkLst>
        <pc:spChg chg="mod">
          <ac:chgData name="Owen, Hywel (STFC,DL,AST)" userId="fa73ae36-dd0c-44e5-95dd-e6034222bf15" providerId="ADAL" clId="{B552AB35-D299-43DF-99FE-406F8D4031D0}" dt="2024-09-02T08:18:25.203" v="76" actId="255"/>
          <ac:spMkLst>
            <pc:docMk/>
            <pc:sldMk cId="3331548413" sldId="261"/>
            <ac:spMk id="2" creationId="{648FF920-E48B-2DE7-2DB2-B7A9EDAC50EE}"/>
          </ac:spMkLst>
        </pc:spChg>
        <pc:picChg chg="mod">
          <ac:chgData name="Owen, Hywel (STFC,DL,AST)" userId="fa73ae36-dd0c-44e5-95dd-e6034222bf15" providerId="ADAL" clId="{B552AB35-D299-43DF-99FE-406F8D4031D0}" dt="2024-09-02T08:19:45.281" v="82" actId="1035"/>
          <ac:picMkLst>
            <pc:docMk/>
            <pc:sldMk cId="3331548413" sldId="261"/>
            <ac:picMk id="4" creationId="{8680BA5F-9C45-BD8A-B6B0-74B23410AC04}"/>
          </ac:picMkLst>
        </pc:picChg>
        <pc:picChg chg="add mod">
          <ac:chgData name="Owen, Hywel (STFC,DL,AST)" userId="fa73ae36-dd0c-44e5-95dd-e6034222bf15" providerId="ADAL" clId="{B552AB35-D299-43DF-99FE-406F8D4031D0}" dt="2024-09-02T08:20:09.973" v="88" actId="1076"/>
          <ac:picMkLst>
            <pc:docMk/>
            <pc:sldMk cId="3331548413" sldId="261"/>
            <ac:picMk id="37" creationId="{4A9208A2-6C9F-8022-4286-B84174CE3379}"/>
          </ac:picMkLst>
        </pc:picChg>
        <pc:picChg chg="add mod">
          <ac:chgData name="Owen, Hywel (STFC,DL,AST)" userId="fa73ae36-dd0c-44e5-95dd-e6034222bf15" providerId="ADAL" clId="{B552AB35-D299-43DF-99FE-406F8D4031D0}" dt="2024-09-02T08:19:55.856" v="85" actId="14100"/>
          <ac:picMkLst>
            <pc:docMk/>
            <pc:sldMk cId="3331548413" sldId="261"/>
            <ac:picMk id="38" creationId="{4D32CE70-A6C7-DAD3-1C8E-C2327F3A7403}"/>
          </ac:picMkLst>
        </pc:picChg>
      </pc:sldChg>
      <pc:sldChg chg="modSp mod ord">
        <pc:chgData name="Owen, Hywel (STFC,DL,AST)" userId="fa73ae36-dd0c-44e5-95dd-e6034222bf15" providerId="ADAL" clId="{B552AB35-D299-43DF-99FE-406F8D4031D0}" dt="2024-09-02T08:11:21.233" v="15" actId="20577"/>
        <pc:sldMkLst>
          <pc:docMk/>
          <pc:sldMk cId="844199012" sldId="818"/>
        </pc:sldMkLst>
        <pc:spChg chg="mod">
          <ac:chgData name="Owen, Hywel (STFC,DL,AST)" userId="fa73ae36-dd0c-44e5-95dd-e6034222bf15" providerId="ADAL" clId="{B552AB35-D299-43DF-99FE-406F8D4031D0}" dt="2024-09-02T08:11:21.233" v="15" actId="20577"/>
          <ac:spMkLst>
            <pc:docMk/>
            <pc:sldMk cId="844199012" sldId="818"/>
            <ac:spMk id="4" creationId="{536EEDA1-EA32-D3E7-8507-2B7049AEE873}"/>
          </ac:spMkLst>
        </pc:spChg>
      </pc:sldChg>
      <pc:sldChg chg="addSp modSp mod">
        <pc:chgData name="Owen, Hywel (STFC,DL,AST)" userId="fa73ae36-dd0c-44e5-95dd-e6034222bf15" providerId="ADAL" clId="{B552AB35-D299-43DF-99FE-406F8D4031D0}" dt="2024-09-02T09:24:46.612" v="377" actId="1036"/>
        <pc:sldMkLst>
          <pc:docMk/>
          <pc:sldMk cId="1717324873" sldId="820"/>
        </pc:sldMkLst>
        <pc:spChg chg="add mod">
          <ac:chgData name="Owen, Hywel (STFC,DL,AST)" userId="fa73ae36-dd0c-44e5-95dd-e6034222bf15" providerId="ADAL" clId="{B552AB35-D299-43DF-99FE-406F8D4031D0}" dt="2024-09-02T09:24:46.612" v="377" actId="1036"/>
          <ac:spMkLst>
            <pc:docMk/>
            <pc:sldMk cId="1717324873" sldId="820"/>
            <ac:spMk id="3" creationId="{249D8C6A-C6C0-685B-F81A-8741EBDBFC9D}"/>
          </ac:spMkLst>
        </pc:spChg>
        <pc:spChg chg="add mod">
          <ac:chgData name="Owen, Hywel (STFC,DL,AST)" userId="fa73ae36-dd0c-44e5-95dd-e6034222bf15" providerId="ADAL" clId="{B552AB35-D299-43DF-99FE-406F8D4031D0}" dt="2024-09-02T08:09:57.260" v="2" actId="1076"/>
          <ac:spMkLst>
            <pc:docMk/>
            <pc:sldMk cId="1717324873" sldId="820"/>
            <ac:spMk id="4" creationId="{33499998-FB57-BEB4-4FCE-FAA6BD8986C8}"/>
          </ac:spMkLst>
        </pc:spChg>
        <pc:graphicFrameChg chg="add mod modGraphic">
          <ac:chgData name="Owen, Hywel (STFC,DL,AST)" userId="fa73ae36-dd0c-44e5-95dd-e6034222bf15" providerId="ADAL" clId="{B552AB35-D299-43DF-99FE-406F8D4031D0}" dt="2024-09-02T08:10:14.757" v="7" actId="14734"/>
          <ac:graphicFrameMkLst>
            <pc:docMk/>
            <pc:sldMk cId="1717324873" sldId="820"/>
            <ac:graphicFrameMk id="2" creationId="{1C21B6D8-0818-FF31-D159-781DFBD4B0CD}"/>
          </ac:graphicFrameMkLst>
        </pc:graphicFrameChg>
        <pc:picChg chg="mod">
          <ac:chgData name="Owen, Hywel (STFC,DL,AST)" userId="fa73ae36-dd0c-44e5-95dd-e6034222bf15" providerId="ADAL" clId="{B552AB35-D299-43DF-99FE-406F8D4031D0}" dt="2024-09-02T08:10:08.405" v="5" actId="1076"/>
          <ac:picMkLst>
            <pc:docMk/>
            <pc:sldMk cId="1717324873" sldId="820"/>
            <ac:picMk id="6" creationId="{C485BF32-9310-2E7E-4CF8-14B154E6B548}"/>
          </ac:picMkLst>
        </pc:picChg>
      </pc:sldChg>
      <pc:sldChg chg="add del">
        <pc:chgData name="Owen, Hywel (STFC,DL,AST)" userId="fa73ae36-dd0c-44e5-95dd-e6034222bf15" providerId="ADAL" clId="{B552AB35-D299-43DF-99FE-406F8D4031D0}" dt="2024-09-02T08:11:15.790" v="11" actId="47"/>
        <pc:sldMkLst>
          <pc:docMk/>
          <pc:sldMk cId="4215839745" sldId="821"/>
        </pc:sldMkLst>
      </pc:sldChg>
      <pc:sldChg chg="add">
        <pc:chgData name="Owen, Hywel (STFC,DL,AST)" userId="fa73ae36-dd0c-44e5-95dd-e6034222bf15" providerId="ADAL" clId="{B552AB35-D299-43DF-99FE-406F8D4031D0}" dt="2024-09-02T08:10:48.013" v="8"/>
        <pc:sldMkLst>
          <pc:docMk/>
          <pc:sldMk cId="3915821219" sldId="822"/>
        </pc:sldMkLst>
      </pc:sldChg>
      <pc:sldChg chg="add del">
        <pc:chgData name="Owen, Hywel (STFC,DL,AST)" userId="fa73ae36-dd0c-44e5-95dd-e6034222bf15" providerId="ADAL" clId="{B552AB35-D299-43DF-99FE-406F8D4031D0}" dt="2024-09-02T08:13:20.733" v="18" actId="47"/>
        <pc:sldMkLst>
          <pc:docMk/>
          <pc:sldMk cId="1154066451" sldId="823"/>
        </pc:sldMkLst>
      </pc:sldChg>
      <pc:sldChg chg="add del">
        <pc:chgData name="Owen, Hywel (STFC,DL,AST)" userId="fa73ae36-dd0c-44e5-95dd-e6034222bf15" providerId="ADAL" clId="{B552AB35-D299-43DF-99FE-406F8D4031D0}" dt="2024-09-02T08:13:19.373" v="17" actId="47"/>
        <pc:sldMkLst>
          <pc:docMk/>
          <pc:sldMk cId="3833718151" sldId="824"/>
        </pc:sldMkLst>
      </pc:sldChg>
      <pc:sldChg chg="add">
        <pc:chgData name="Owen, Hywel (STFC,DL,AST)" userId="fa73ae36-dd0c-44e5-95dd-e6034222bf15" providerId="ADAL" clId="{B552AB35-D299-43DF-99FE-406F8D4031D0}" dt="2024-09-02T08:12:16.108" v="16"/>
        <pc:sldMkLst>
          <pc:docMk/>
          <pc:sldMk cId="1448218209" sldId="826"/>
        </pc:sldMkLst>
      </pc:sldChg>
      <pc:sldChg chg="addSp modSp new mod modClrScheme chgLayout">
        <pc:chgData name="Owen, Hywel (STFC,DL,AST)" userId="fa73ae36-dd0c-44e5-95dd-e6034222bf15" providerId="ADAL" clId="{B552AB35-D299-43DF-99FE-406F8D4031D0}" dt="2024-09-02T08:29:56.078" v="331" actId="255"/>
        <pc:sldMkLst>
          <pc:docMk/>
          <pc:sldMk cId="3249730602" sldId="827"/>
        </pc:sldMkLst>
        <pc:spChg chg="add mod">
          <ac:chgData name="Owen, Hywel (STFC,DL,AST)" userId="fa73ae36-dd0c-44e5-95dd-e6034222bf15" providerId="ADAL" clId="{B552AB35-D299-43DF-99FE-406F8D4031D0}" dt="2024-09-02T08:22:17.057" v="129" actId="5793"/>
          <ac:spMkLst>
            <pc:docMk/>
            <pc:sldMk cId="3249730602" sldId="827"/>
            <ac:spMk id="2" creationId="{733F3C19-7C80-2168-8581-9EB9D875B404}"/>
          </ac:spMkLst>
        </pc:spChg>
        <pc:spChg chg="add mod">
          <ac:chgData name="Owen, Hywel (STFC,DL,AST)" userId="fa73ae36-dd0c-44e5-95dd-e6034222bf15" providerId="ADAL" clId="{B552AB35-D299-43DF-99FE-406F8D4031D0}" dt="2024-09-02T08:29:56.078" v="331" actId="255"/>
          <ac:spMkLst>
            <pc:docMk/>
            <pc:sldMk cId="3249730602" sldId="827"/>
            <ac:spMk id="3" creationId="{3393DD92-C145-6462-216B-350C4814788C}"/>
          </ac:spMkLst>
        </pc:spChg>
      </pc:sldChg>
    </pc:docChg>
  </pc:docChgLst>
  <pc:docChgLst>
    <pc:chgData name="Owen, Hywel (STFC,DL,AST)" userId="fa73ae36-dd0c-44e5-95dd-e6034222bf15" providerId="ADAL" clId="{1EA38C32-B658-41F3-9CBB-48D11202ACB8}"/>
    <pc:docChg chg="custSel addSld delSld modSld sldOrd">
      <pc:chgData name="Owen, Hywel (STFC,DL,AST)" userId="fa73ae36-dd0c-44e5-95dd-e6034222bf15" providerId="ADAL" clId="{1EA38C32-B658-41F3-9CBB-48D11202ACB8}" dt="2024-09-03T09:25:58.212" v="268" actId="20577"/>
      <pc:docMkLst>
        <pc:docMk/>
      </pc:docMkLst>
      <pc:sldChg chg="modSp mod">
        <pc:chgData name="Owen, Hywel (STFC,DL,AST)" userId="fa73ae36-dd0c-44e5-95dd-e6034222bf15" providerId="ADAL" clId="{1EA38C32-B658-41F3-9CBB-48D11202ACB8}" dt="2024-09-03T08:26:25.742" v="22" actId="20577"/>
        <pc:sldMkLst>
          <pc:docMk/>
          <pc:sldMk cId="3224382533" sldId="257"/>
        </pc:sldMkLst>
        <pc:spChg chg="mod">
          <ac:chgData name="Owen, Hywel (STFC,DL,AST)" userId="fa73ae36-dd0c-44e5-95dd-e6034222bf15" providerId="ADAL" clId="{1EA38C32-B658-41F3-9CBB-48D11202ACB8}" dt="2024-09-03T08:26:25.742" v="22" actId="20577"/>
          <ac:spMkLst>
            <pc:docMk/>
            <pc:sldMk cId="3224382533" sldId="257"/>
            <ac:spMk id="5" creationId="{0BEB0AE4-391E-6F41-84C6-D4EEDF519A31}"/>
          </ac:spMkLst>
        </pc:spChg>
      </pc:sldChg>
      <pc:sldChg chg="del">
        <pc:chgData name="Owen, Hywel (STFC,DL,AST)" userId="fa73ae36-dd0c-44e5-95dd-e6034222bf15" providerId="ADAL" clId="{1EA38C32-B658-41F3-9CBB-48D11202ACB8}" dt="2024-09-03T08:32:32.409" v="208" actId="47"/>
        <pc:sldMkLst>
          <pc:docMk/>
          <pc:sldMk cId="3331548413" sldId="261"/>
        </pc:sldMkLst>
      </pc:sldChg>
      <pc:sldChg chg="del">
        <pc:chgData name="Owen, Hywel (STFC,DL,AST)" userId="fa73ae36-dd0c-44e5-95dd-e6034222bf15" providerId="ADAL" clId="{1EA38C32-B658-41F3-9CBB-48D11202ACB8}" dt="2024-09-03T08:26:08.553" v="1" actId="47"/>
        <pc:sldMkLst>
          <pc:docMk/>
          <pc:sldMk cId="676903766" sldId="720"/>
        </pc:sldMkLst>
      </pc:sldChg>
      <pc:sldChg chg="del">
        <pc:chgData name="Owen, Hywel (STFC,DL,AST)" userId="fa73ae36-dd0c-44e5-95dd-e6034222bf15" providerId="ADAL" clId="{1EA38C32-B658-41F3-9CBB-48D11202ACB8}" dt="2024-09-03T08:26:09.051" v="2" actId="47"/>
        <pc:sldMkLst>
          <pc:docMk/>
          <pc:sldMk cId="844199012" sldId="818"/>
        </pc:sldMkLst>
      </pc:sldChg>
      <pc:sldChg chg="addSp delSp modSp mod">
        <pc:chgData name="Owen, Hywel (STFC,DL,AST)" userId="fa73ae36-dd0c-44e5-95dd-e6034222bf15" providerId="ADAL" clId="{1EA38C32-B658-41F3-9CBB-48D11202ACB8}" dt="2024-09-03T08:26:45.986" v="23" actId="478"/>
        <pc:sldMkLst>
          <pc:docMk/>
          <pc:sldMk cId="3101569474" sldId="819"/>
        </pc:sldMkLst>
        <pc:spChg chg="del">
          <ac:chgData name="Owen, Hywel (STFC,DL,AST)" userId="fa73ae36-dd0c-44e5-95dd-e6034222bf15" providerId="ADAL" clId="{1EA38C32-B658-41F3-9CBB-48D11202ACB8}" dt="2024-09-03T08:26:45.986" v="23" actId="478"/>
          <ac:spMkLst>
            <pc:docMk/>
            <pc:sldMk cId="3101569474" sldId="819"/>
            <ac:spMk id="5" creationId="{2A450FF0-6756-A07B-D5AA-0D8894C022D3}"/>
          </ac:spMkLst>
        </pc:spChg>
        <pc:spChg chg="add mod">
          <ac:chgData name="Owen, Hywel (STFC,DL,AST)" userId="fa73ae36-dd0c-44e5-95dd-e6034222bf15" providerId="ADAL" clId="{1EA38C32-B658-41F3-9CBB-48D11202ACB8}" dt="2024-09-03T08:26:45.986" v="23" actId="478"/>
          <ac:spMkLst>
            <pc:docMk/>
            <pc:sldMk cId="3101569474" sldId="819"/>
            <ac:spMk id="6" creationId="{7DD67DC8-174C-D887-326C-50BC323870E5}"/>
          </ac:spMkLst>
        </pc:spChg>
      </pc:sldChg>
      <pc:sldChg chg="del">
        <pc:chgData name="Owen, Hywel (STFC,DL,AST)" userId="fa73ae36-dd0c-44e5-95dd-e6034222bf15" providerId="ADAL" clId="{1EA38C32-B658-41F3-9CBB-48D11202ACB8}" dt="2024-09-03T08:26:07.901" v="0" actId="47"/>
        <pc:sldMkLst>
          <pc:docMk/>
          <pc:sldMk cId="1717324873" sldId="820"/>
        </pc:sldMkLst>
      </pc:sldChg>
      <pc:sldChg chg="addSp delSp modSp new mod ord modClrScheme chgLayout">
        <pc:chgData name="Owen, Hywel (STFC,DL,AST)" userId="fa73ae36-dd0c-44e5-95dd-e6034222bf15" providerId="ADAL" clId="{1EA38C32-B658-41F3-9CBB-48D11202ACB8}" dt="2024-09-03T08:28:31.268" v="206"/>
        <pc:sldMkLst>
          <pc:docMk/>
          <pc:sldMk cId="2096158902" sldId="820"/>
        </pc:sldMkLst>
        <pc:spChg chg="mod ord">
          <ac:chgData name="Owen, Hywel (STFC,DL,AST)" userId="fa73ae36-dd0c-44e5-95dd-e6034222bf15" providerId="ADAL" clId="{1EA38C32-B658-41F3-9CBB-48D11202ACB8}" dt="2024-09-03T08:27:04.118" v="42" actId="700"/>
          <ac:spMkLst>
            <pc:docMk/>
            <pc:sldMk cId="2096158902" sldId="820"/>
            <ac:spMk id="2" creationId="{C8A49850-E64E-9280-A0D2-CD647E10B14F}"/>
          </ac:spMkLst>
        </pc:spChg>
        <pc:spChg chg="del mod ord">
          <ac:chgData name="Owen, Hywel (STFC,DL,AST)" userId="fa73ae36-dd0c-44e5-95dd-e6034222bf15" providerId="ADAL" clId="{1EA38C32-B658-41F3-9CBB-48D11202ACB8}" dt="2024-09-03T08:27:04.118" v="42" actId="700"/>
          <ac:spMkLst>
            <pc:docMk/>
            <pc:sldMk cId="2096158902" sldId="820"/>
            <ac:spMk id="3" creationId="{3CAFBFAD-6180-3D9B-D0E5-10B3DD278573}"/>
          </ac:spMkLst>
        </pc:spChg>
        <pc:spChg chg="del">
          <ac:chgData name="Owen, Hywel (STFC,DL,AST)" userId="fa73ae36-dd0c-44e5-95dd-e6034222bf15" providerId="ADAL" clId="{1EA38C32-B658-41F3-9CBB-48D11202ACB8}" dt="2024-09-03T08:27:04.118" v="42" actId="700"/>
          <ac:spMkLst>
            <pc:docMk/>
            <pc:sldMk cId="2096158902" sldId="820"/>
            <ac:spMk id="4" creationId="{86176CD7-2255-B57C-7A8B-A77037AB43DF}"/>
          </ac:spMkLst>
        </pc:spChg>
        <pc:spChg chg="add mod ord">
          <ac:chgData name="Owen, Hywel (STFC,DL,AST)" userId="fa73ae36-dd0c-44e5-95dd-e6034222bf15" providerId="ADAL" clId="{1EA38C32-B658-41F3-9CBB-48D11202ACB8}" dt="2024-09-03T08:28:25.978" v="204" actId="20577"/>
          <ac:spMkLst>
            <pc:docMk/>
            <pc:sldMk cId="2096158902" sldId="820"/>
            <ac:spMk id="5" creationId="{14E8B4E0-85CB-7A14-EB65-8E60A6FCA7AE}"/>
          </ac:spMkLst>
        </pc:spChg>
      </pc:sldChg>
      <pc:sldChg chg="del">
        <pc:chgData name="Owen, Hywel (STFC,DL,AST)" userId="fa73ae36-dd0c-44e5-95dd-e6034222bf15" providerId="ADAL" clId="{1EA38C32-B658-41F3-9CBB-48D11202ACB8}" dt="2024-09-03T08:26:09.410" v="3" actId="47"/>
        <pc:sldMkLst>
          <pc:docMk/>
          <pc:sldMk cId="3915821219" sldId="822"/>
        </pc:sldMkLst>
      </pc:sldChg>
      <pc:sldChg chg="modSp add mod">
        <pc:chgData name="Owen, Hywel (STFC,DL,AST)" userId="fa73ae36-dd0c-44e5-95dd-e6034222bf15" providerId="ADAL" clId="{1EA38C32-B658-41F3-9CBB-48D11202ACB8}" dt="2024-09-03T08:37:52.796" v="225" actId="20577"/>
        <pc:sldMkLst>
          <pc:docMk/>
          <pc:sldMk cId="1154066451" sldId="823"/>
        </pc:sldMkLst>
        <pc:graphicFrameChg chg="modGraphic">
          <ac:chgData name="Owen, Hywel (STFC,DL,AST)" userId="fa73ae36-dd0c-44e5-95dd-e6034222bf15" providerId="ADAL" clId="{1EA38C32-B658-41F3-9CBB-48D11202ACB8}" dt="2024-09-03T08:37:52.796" v="225" actId="20577"/>
          <ac:graphicFrameMkLst>
            <pc:docMk/>
            <pc:sldMk cId="1154066451" sldId="823"/>
            <ac:graphicFrameMk id="4" creationId="{00000000-0000-0000-0000-000000000000}"/>
          </ac:graphicFrameMkLst>
        </pc:graphicFrameChg>
      </pc:sldChg>
      <pc:sldChg chg="modSp add mod">
        <pc:chgData name="Owen, Hywel (STFC,DL,AST)" userId="fa73ae36-dd0c-44e5-95dd-e6034222bf15" providerId="ADAL" clId="{1EA38C32-B658-41F3-9CBB-48D11202ACB8}" dt="2024-09-03T09:25:58.212" v="268" actId="20577"/>
        <pc:sldMkLst>
          <pc:docMk/>
          <pc:sldMk cId="3833718151" sldId="824"/>
        </pc:sldMkLst>
        <pc:spChg chg="mod">
          <ac:chgData name="Owen, Hywel (STFC,DL,AST)" userId="fa73ae36-dd0c-44e5-95dd-e6034222bf15" providerId="ADAL" clId="{1EA38C32-B658-41F3-9CBB-48D11202ACB8}" dt="2024-09-03T08:33:19.418" v="221" actId="20577"/>
          <ac:spMkLst>
            <pc:docMk/>
            <pc:sldMk cId="3833718151" sldId="824"/>
            <ac:spMk id="2" creationId="{E7A5B05A-C3B9-4D80-B0E5-B2DC500C847F}"/>
          </ac:spMkLst>
        </pc:spChg>
        <pc:graphicFrameChg chg="mod modGraphic">
          <ac:chgData name="Owen, Hywel (STFC,DL,AST)" userId="fa73ae36-dd0c-44e5-95dd-e6034222bf15" providerId="ADAL" clId="{1EA38C32-B658-41F3-9CBB-48D11202ACB8}" dt="2024-09-03T09:25:58.212" v="268" actId="20577"/>
          <ac:graphicFrameMkLst>
            <pc:docMk/>
            <pc:sldMk cId="3833718151" sldId="824"/>
            <ac:graphicFrameMk id="5" creationId="{00000000-0000-0000-0000-000000000000}"/>
          </ac:graphicFrameMkLst>
        </pc:graphicFrameChg>
        <pc:graphicFrameChg chg="modGraphic">
          <ac:chgData name="Owen, Hywel (STFC,DL,AST)" userId="fa73ae36-dd0c-44e5-95dd-e6034222bf15" providerId="ADAL" clId="{1EA38C32-B658-41F3-9CBB-48D11202ACB8}" dt="2024-09-03T09:22:04.437" v="229" actId="207"/>
          <ac:graphicFrameMkLst>
            <pc:docMk/>
            <pc:sldMk cId="3833718151" sldId="824"/>
            <ac:graphicFrameMk id="7" creationId="{00000000-0000-0000-0000-000000000000}"/>
          </ac:graphicFrameMkLst>
        </pc:graphicFrameChg>
      </pc:sldChg>
      <pc:sldChg chg="del">
        <pc:chgData name="Owen, Hywel (STFC,DL,AST)" userId="fa73ae36-dd0c-44e5-95dd-e6034222bf15" providerId="ADAL" clId="{1EA38C32-B658-41F3-9CBB-48D11202ACB8}" dt="2024-09-03T08:26:09.823" v="4" actId="47"/>
        <pc:sldMkLst>
          <pc:docMk/>
          <pc:sldMk cId="1448218209" sldId="826"/>
        </pc:sldMkLst>
      </pc:sldChg>
      <pc:sldChg chg="del">
        <pc:chgData name="Owen, Hywel (STFC,DL,AST)" userId="fa73ae36-dd0c-44e5-95dd-e6034222bf15" providerId="ADAL" clId="{1EA38C32-B658-41F3-9CBB-48D11202ACB8}" dt="2024-09-03T08:26:10.783" v="5" actId="47"/>
        <pc:sldMkLst>
          <pc:docMk/>
          <pc:sldMk cId="3249730602" sldId="82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89A54-CB30-4597-9C63-16C9F6DD38F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6E9BDD-FAB2-4F8B-8818-D40B3B14B2EC}">
      <dgm:prSet phldrT="[Text]"/>
      <dgm:spPr/>
      <dgm:t>
        <a:bodyPr/>
        <a:lstStyle/>
        <a:p>
          <a:r>
            <a:rPr lang="en-US" dirty="0"/>
            <a:t>6-month review</a:t>
          </a:r>
          <a:endParaRPr lang="en-GB" dirty="0"/>
        </a:p>
      </dgm:t>
    </dgm:pt>
    <dgm:pt modelId="{D8568A71-65AB-4E67-BB5E-AFA199D1AC31}" type="parTrans" cxnId="{977570B3-E05E-4ADD-AFAE-657AE1DE231D}">
      <dgm:prSet/>
      <dgm:spPr/>
      <dgm:t>
        <a:bodyPr/>
        <a:lstStyle/>
        <a:p>
          <a:endParaRPr lang="en-GB"/>
        </a:p>
      </dgm:t>
    </dgm:pt>
    <dgm:pt modelId="{1726CDE2-9F81-4189-B819-01747E2749E6}" type="sibTrans" cxnId="{977570B3-E05E-4ADD-AFAE-657AE1DE231D}">
      <dgm:prSet/>
      <dgm:spPr/>
      <dgm:t>
        <a:bodyPr/>
        <a:lstStyle/>
        <a:p>
          <a:endParaRPr lang="en-GB"/>
        </a:p>
      </dgm:t>
    </dgm:pt>
    <dgm:pt modelId="{231321CF-A9EB-49D1-87CF-0A4890C53B8B}">
      <dgm:prSet phldrT="[Text]"/>
      <dgm:spPr/>
      <dgm:t>
        <a:bodyPr/>
        <a:lstStyle/>
        <a:p>
          <a:r>
            <a:rPr lang="en-US" dirty="0"/>
            <a:t>Re-examine baseline</a:t>
          </a:r>
          <a:endParaRPr lang="en-GB" dirty="0"/>
        </a:p>
      </dgm:t>
    </dgm:pt>
    <dgm:pt modelId="{EB5DF797-BF49-4FC0-88CB-F81B40380717}" type="parTrans" cxnId="{D41F7976-B321-4A42-8722-6E286EBEC8A9}">
      <dgm:prSet/>
      <dgm:spPr/>
      <dgm:t>
        <a:bodyPr/>
        <a:lstStyle/>
        <a:p>
          <a:endParaRPr lang="en-GB"/>
        </a:p>
      </dgm:t>
    </dgm:pt>
    <dgm:pt modelId="{7DF376DB-6B79-4013-A20F-61BEB625EBF5}" type="sibTrans" cxnId="{D41F7976-B321-4A42-8722-6E286EBEC8A9}">
      <dgm:prSet/>
      <dgm:spPr/>
      <dgm:t>
        <a:bodyPr/>
        <a:lstStyle/>
        <a:p>
          <a:endParaRPr lang="en-GB"/>
        </a:p>
      </dgm:t>
    </dgm:pt>
    <dgm:pt modelId="{6CBCFCA3-4FD9-42E1-9096-AFA2FBB92E49}">
      <dgm:prSet phldrT="[Text]"/>
      <dgm:spPr/>
      <dgm:t>
        <a:bodyPr/>
        <a:lstStyle/>
        <a:p>
          <a:r>
            <a:rPr lang="en-US" dirty="0"/>
            <a:t>12-month review</a:t>
          </a:r>
          <a:endParaRPr lang="en-GB" dirty="0"/>
        </a:p>
      </dgm:t>
    </dgm:pt>
    <dgm:pt modelId="{BE5C290B-B2BC-4B5E-9AB1-CD26B4327064}" type="parTrans" cxnId="{666A042A-24DF-4780-9D2C-C0A4D6E4F1A3}">
      <dgm:prSet/>
      <dgm:spPr/>
      <dgm:t>
        <a:bodyPr/>
        <a:lstStyle/>
        <a:p>
          <a:endParaRPr lang="en-GB"/>
        </a:p>
      </dgm:t>
    </dgm:pt>
    <dgm:pt modelId="{6AE4DE5F-147A-4D6C-9930-2974B2571053}" type="sibTrans" cxnId="{666A042A-24DF-4780-9D2C-C0A4D6E4F1A3}">
      <dgm:prSet/>
      <dgm:spPr/>
      <dgm:t>
        <a:bodyPr/>
        <a:lstStyle/>
        <a:p>
          <a:endParaRPr lang="en-GB"/>
        </a:p>
      </dgm:t>
    </dgm:pt>
    <dgm:pt modelId="{775C5C6A-6ED0-42D3-82C8-543F3F25BAC6}">
      <dgm:prSet phldrT="[Text]"/>
      <dgm:spPr/>
      <dgm:t>
        <a:bodyPr/>
        <a:lstStyle/>
        <a:p>
          <a:r>
            <a:rPr lang="en-US" dirty="0"/>
            <a:t>Progress major work, outline</a:t>
          </a:r>
          <a:br>
            <a:rPr lang="en-US" dirty="0"/>
          </a:br>
          <a:r>
            <a:rPr lang="en-US" dirty="0"/>
            <a:t>engineering assessment</a:t>
          </a:r>
          <a:endParaRPr lang="en-GB" dirty="0"/>
        </a:p>
      </dgm:t>
    </dgm:pt>
    <dgm:pt modelId="{8649F542-FF6F-4A30-B3BD-3DAB4DA967EC}" type="parTrans" cxnId="{2758496A-E067-4176-BCCF-6C808487C845}">
      <dgm:prSet/>
      <dgm:spPr/>
      <dgm:t>
        <a:bodyPr/>
        <a:lstStyle/>
        <a:p>
          <a:endParaRPr lang="en-GB"/>
        </a:p>
      </dgm:t>
    </dgm:pt>
    <dgm:pt modelId="{AD4D5E3F-2635-420C-9A3A-ECF5E3F8B05A}" type="sibTrans" cxnId="{2758496A-E067-4176-BCCF-6C808487C845}">
      <dgm:prSet/>
      <dgm:spPr/>
      <dgm:t>
        <a:bodyPr/>
        <a:lstStyle/>
        <a:p>
          <a:endParaRPr lang="en-GB"/>
        </a:p>
      </dgm:t>
    </dgm:pt>
    <dgm:pt modelId="{0507E607-2AF2-4D7F-8D2E-08DD132A599A}">
      <dgm:prSet phldrT="[Text]"/>
      <dgm:spPr/>
      <dgm:t>
        <a:bodyPr/>
        <a:lstStyle/>
        <a:p>
          <a:r>
            <a:rPr lang="en-US" dirty="0"/>
            <a:t>18-month review</a:t>
          </a:r>
          <a:endParaRPr lang="en-GB" dirty="0"/>
        </a:p>
      </dgm:t>
    </dgm:pt>
    <dgm:pt modelId="{B7E43767-8E9B-45EF-A64A-AB047D6B5AD5}" type="parTrans" cxnId="{282546E7-4122-4E23-9A54-38D4EEFECDC3}">
      <dgm:prSet/>
      <dgm:spPr/>
      <dgm:t>
        <a:bodyPr/>
        <a:lstStyle/>
        <a:p>
          <a:endParaRPr lang="en-GB"/>
        </a:p>
      </dgm:t>
    </dgm:pt>
    <dgm:pt modelId="{B70B8B59-DB7B-4AEB-BB55-D15F39563B06}" type="sibTrans" cxnId="{282546E7-4122-4E23-9A54-38D4EEFECDC3}">
      <dgm:prSet/>
      <dgm:spPr/>
      <dgm:t>
        <a:bodyPr/>
        <a:lstStyle/>
        <a:p>
          <a:endParaRPr lang="en-GB"/>
        </a:p>
      </dgm:t>
    </dgm:pt>
    <dgm:pt modelId="{3EB80FA5-F573-4E0B-BAA9-506272A30A12}">
      <dgm:prSet phldrT="[Text]"/>
      <dgm:spPr/>
      <dgm:t>
        <a:bodyPr/>
        <a:lstStyle/>
        <a:p>
          <a:r>
            <a:rPr lang="en-US" dirty="0"/>
            <a:t>Establish CDR design, engineering integration</a:t>
          </a:r>
          <a:endParaRPr lang="en-GB" dirty="0"/>
        </a:p>
      </dgm:t>
    </dgm:pt>
    <dgm:pt modelId="{3BA8BFBD-EE04-4F87-8757-4ABC37A0FF06}" type="parTrans" cxnId="{6804A7B4-27A3-4272-9490-6926280DC6AC}">
      <dgm:prSet/>
      <dgm:spPr/>
      <dgm:t>
        <a:bodyPr/>
        <a:lstStyle/>
        <a:p>
          <a:endParaRPr lang="en-GB"/>
        </a:p>
      </dgm:t>
    </dgm:pt>
    <dgm:pt modelId="{9CAF613D-6D34-409D-813F-00CD8253D7E3}" type="sibTrans" cxnId="{6804A7B4-27A3-4272-9490-6926280DC6AC}">
      <dgm:prSet/>
      <dgm:spPr/>
      <dgm:t>
        <a:bodyPr/>
        <a:lstStyle/>
        <a:p>
          <a:endParaRPr lang="en-GB"/>
        </a:p>
      </dgm:t>
    </dgm:pt>
    <dgm:pt modelId="{73503004-6EAA-46D9-A82C-A7FCC87A9332}">
      <dgm:prSet phldrT="[Text]"/>
      <dgm:spPr/>
      <dgm:t>
        <a:bodyPr/>
        <a:lstStyle/>
        <a:p>
          <a:r>
            <a:rPr lang="en-US" dirty="0"/>
            <a:t>24 months</a:t>
          </a:r>
        </a:p>
        <a:p>
          <a:r>
            <a:rPr lang="en-US" dirty="0">
              <a:solidFill>
                <a:srgbClr val="FF0000"/>
              </a:solidFill>
            </a:rPr>
            <a:t>CDR</a:t>
          </a:r>
        </a:p>
      </dgm:t>
    </dgm:pt>
    <dgm:pt modelId="{37078E77-B7AA-48D2-865A-5A7FFC557C1C}" type="parTrans" cxnId="{8ED7F1AD-3FA3-4212-A41C-979E76B9314F}">
      <dgm:prSet/>
      <dgm:spPr/>
      <dgm:t>
        <a:bodyPr/>
        <a:lstStyle/>
        <a:p>
          <a:endParaRPr lang="en-GB"/>
        </a:p>
      </dgm:t>
    </dgm:pt>
    <dgm:pt modelId="{AFB76053-012B-493B-8229-D6F1406ED4EA}" type="sibTrans" cxnId="{8ED7F1AD-3FA3-4212-A41C-979E76B9314F}">
      <dgm:prSet/>
      <dgm:spPr/>
      <dgm:t>
        <a:bodyPr/>
        <a:lstStyle/>
        <a:p>
          <a:endParaRPr lang="en-GB"/>
        </a:p>
      </dgm:t>
    </dgm:pt>
    <dgm:pt modelId="{093E840D-342E-4B4F-AFFF-DC2D1DA264AE}" type="pres">
      <dgm:prSet presAssocID="{DA789A54-CB30-4597-9C63-16C9F6DD38FD}" presName="arrowDiagram" presStyleCnt="0">
        <dgm:presLayoutVars>
          <dgm:chMax val="5"/>
          <dgm:dir/>
          <dgm:resizeHandles val="exact"/>
        </dgm:presLayoutVars>
      </dgm:prSet>
      <dgm:spPr/>
    </dgm:pt>
    <dgm:pt modelId="{6F706369-D1BC-4191-8C12-424978E67CC6}" type="pres">
      <dgm:prSet presAssocID="{DA789A54-CB30-4597-9C63-16C9F6DD38FD}" presName="arrow" presStyleLbl="bgShp" presStyleIdx="0" presStyleCnt="1"/>
      <dgm:spPr/>
    </dgm:pt>
    <dgm:pt modelId="{35C4F14D-1566-4B6F-9642-BC408AB82721}" type="pres">
      <dgm:prSet presAssocID="{DA789A54-CB30-4597-9C63-16C9F6DD38FD}" presName="arrowDiagram4" presStyleCnt="0"/>
      <dgm:spPr/>
    </dgm:pt>
    <dgm:pt modelId="{B8DE7D71-57E5-4A47-8482-F9F5557451E4}" type="pres">
      <dgm:prSet presAssocID="{706E9BDD-FAB2-4F8B-8818-D40B3B14B2EC}" presName="bullet4a" presStyleLbl="node1" presStyleIdx="0" presStyleCnt="4"/>
      <dgm:spPr/>
    </dgm:pt>
    <dgm:pt modelId="{0815D06A-12B6-45CC-983F-72C62FCA7D3E}" type="pres">
      <dgm:prSet presAssocID="{706E9BDD-FAB2-4F8B-8818-D40B3B14B2EC}" presName="textBox4a" presStyleLbl="revTx" presStyleIdx="0" presStyleCnt="4">
        <dgm:presLayoutVars>
          <dgm:bulletEnabled val="1"/>
        </dgm:presLayoutVars>
      </dgm:prSet>
      <dgm:spPr/>
    </dgm:pt>
    <dgm:pt modelId="{E6650788-6AC1-409E-A7E9-B23CEA88BA57}" type="pres">
      <dgm:prSet presAssocID="{6CBCFCA3-4FD9-42E1-9096-AFA2FBB92E49}" presName="bullet4b" presStyleLbl="node1" presStyleIdx="1" presStyleCnt="4"/>
      <dgm:spPr/>
    </dgm:pt>
    <dgm:pt modelId="{88309742-594E-43DC-9AA6-DB3261F51526}" type="pres">
      <dgm:prSet presAssocID="{6CBCFCA3-4FD9-42E1-9096-AFA2FBB92E49}" presName="textBox4b" presStyleLbl="revTx" presStyleIdx="1" presStyleCnt="4">
        <dgm:presLayoutVars>
          <dgm:bulletEnabled val="1"/>
        </dgm:presLayoutVars>
      </dgm:prSet>
      <dgm:spPr/>
    </dgm:pt>
    <dgm:pt modelId="{7F81C086-F0B1-4491-B135-A84DD729E22C}" type="pres">
      <dgm:prSet presAssocID="{0507E607-2AF2-4D7F-8D2E-08DD132A599A}" presName="bullet4c" presStyleLbl="node1" presStyleIdx="2" presStyleCnt="4"/>
      <dgm:spPr/>
    </dgm:pt>
    <dgm:pt modelId="{BEBCA428-A1AA-443D-AD3D-A2315AF89A8E}" type="pres">
      <dgm:prSet presAssocID="{0507E607-2AF2-4D7F-8D2E-08DD132A599A}" presName="textBox4c" presStyleLbl="revTx" presStyleIdx="2" presStyleCnt="4">
        <dgm:presLayoutVars>
          <dgm:bulletEnabled val="1"/>
        </dgm:presLayoutVars>
      </dgm:prSet>
      <dgm:spPr/>
    </dgm:pt>
    <dgm:pt modelId="{F5422617-5AD6-47E7-8D6C-1645C0F1784A}" type="pres">
      <dgm:prSet presAssocID="{73503004-6EAA-46D9-A82C-A7FCC87A9332}" presName="bullet4d" presStyleLbl="node1" presStyleIdx="3" presStyleCnt="4"/>
      <dgm:spPr/>
    </dgm:pt>
    <dgm:pt modelId="{84A4FC2C-98C5-4185-BB4B-01AE43153286}" type="pres">
      <dgm:prSet presAssocID="{73503004-6EAA-46D9-A82C-A7FCC87A9332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D5F2851D-7F57-425B-B790-E56FA1BDA936}" type="presOf" srcId="{6CBCFCA3-4FD9-42E1-9096-AFA2FBB92E49}" destId="{88309742-594E-43DC-9AA6-DB3261F51526}" srcOrd="0" destOrd="0" presId="urn:microsoft.com/office/officeart/2005/8/layout/arrow2"/>
    <dgm:cxn modelId="{CF967624-E69F-4C8F-BE98-83644DF22033}" type="presOf" srcId="{DA789A54-CB30-4597-9C63-16C9F6DD38FD}" destId="{093E840D-342E-4B4F-AFFF-DC2D1DA264AE}" srcOrd="0" destOrd="0" presId="urn:microsoft.com/office/officeart/2005/8/layout/arrow2"/>
    <dgm:cxn modelId="{666A042A-24DF-4780-9D2C-C0A4D6E4F1A3}" srcId="{DA789A54-CB30-4597-9C63-16C9F6DD38FD}" destId="{6CBCFCA3-4FD9-42E1-9096-AFA2FBB92E49}" srcOrd="1" destOrd="0" parTransId="{BE5C290B-B2BC-4B5E-9AB1-CD26B4327064}" sibTransId="{6AE4DE5F-147A-4D6C-9930-2974B2571053}"/>
    <dgm:cxn modelId="{28BC683F-0478-44CE-90B9-EFB4B2C75EF4}" type="presOf" srcId="{73503004-6EAA-46D9-A82C-A7FCC87A9332}" destId="{84A4FC2C-98C5-4185-BB4B-01AE43153286}" srcOrd="0" destOrd="0" presId="urn:microsoft.com/office/officeart/2005/8/layout/arrow2"/>
    <dgm:cxn modelId="{24874747-9972-4D58-8E1A-2EA1EFAA7942}" type="presOf" srcId="{706E9BDD-FAB2-4F8B-8818-D40B3B14B2EC}" destId="{0815D06A-12B6-45CC-983F-72C62FCA7D3E}" srcOrd="0" destOrd="0" presId="urn:microsoft.com/office/officeart/2005/8/layout/arrow2"/>
    <dgm:cxn modelId="{2758496A-E067-4176-BCCF-6C808487C845}" srcId="{6CBCFCA3-4FD9-42E1-9096-AFA2FBB92E49}" destId="{775C5C6A-6ED0-42D3-82C8-543F3F25BAC6}" srcOrd="0" destOrd="0" parTransId="{8649F542-FF6F-4A30-B3BD-3DAB4DA967EC}" sibTransId="{AD4D5E3F-2635-420C-9A3A-ECF5E3F8B05A}"/>
    <dgm:cxn modelId="{D41F7976-B321-4A42-8722-6E286EBEC8A9}" srcId="{706E9BDD-FAB2-4F8B-8818-D40B3B14B2EC}" destId="{231321CF-A9EB-49D1-87CF-0A4890C53B8B}" srcOrd="0" destOrd="0" parTransId="{EB5DF797-BF49-4FC0-88CB-F81B40380717}" sibTransId="{7DF376DB-6B79-4013-A20F-61BEB625EBF5}"/>
    <dgm:cxn modelId="{51674984-9ACF-4FE9-BC0C-939BE1FB4A85}" type="presOf" srcId="{775C5C6A-6ED0-42D3-82C8-543F3F25BAC6}" destId="{88309742-594E-43DC-9AA6-DB3261F51526}" srcOrd="0" destOrd="1" presId="urn:microsoft.com/office/officeart/2005/8/layout/arrow2"/>
    <dgm:cxn modelId="{2DEE98A1-4FB6-41D4-A0C5-CACFA8D49F2B}" type="presOf" srcId="{231321CF-A9EB-49D1-87CF-0A4890C53B8B}" destId="{0815D06A-12B6-45CC-983F-72C62FCA7D3E}" srcOrd="0" destOrd="1" presId="urn:microsoft.com/office/officeart/2005/8/layout/arrow2"/>
    <dgm:cxn modelId="{8ED7F1AD-3FA3-4212-A41C-979E76B9314F}" srcId="{DA789A54-CB30-4597-9C63-16C9F6DD38FD}" destId="{73503004-6EAA-46D9-A82C-A7FCC87A9332}" srcOrd="3" destOrd="0" parTransId="{37078E77-B7AA-48D2-865A-5A7FFC557C1C}" sibTransId="{AFB76053-012B-493B-8229-D6F1406ED4EA}"/>
    <dgm:cxn modelId="{977570B3-E05E-4ADD-AFAE-657AE1DE231D}" srcId="{DA789A54-CB30-4597-9C63-16C9F6DD38FD}" destId="{706E9BDD-FAB2-4F8B-8818-D40B3B14B2EC}" srcOrd="0" destOrd="0" parTransId="{D8568A71-65AB-4E67-BB5E-AFA199D1AC31}" sibTransId="{1726CDE2-9F81-4189-B819-01747E2749E6}"/>
    <dgm:cxn modelId="{6804A7B4-27A3-4272-9490-6926280DC6AC}" srcId="{0507E607-2AF2-4D7F-8D2E-08DD132A599A}" destId="{3EB80FA5-F573-4E0B-BAA9-506272A30A12}" srcOrd="0" destOrd="0" parTransId="{3BA8BFBD-EE04-4F87-8757-4ABC37A0FF06}" sibTransId="{9CAF613D-6D34-409D-813F-00CD8253D7E3}"/>
    <dgm:cxn modelId="{88AE44BC-ACF6-4B62-A193-E9E5B0DF00E0}" type="presOf" srcId="{0507E607-2AF2-4D7F-8D2E-08DD132A599A}" destId="{BEBCA428-A1AA-443D-AD3D-A2315AF89A8E}" srcOrd="0" destOrd="0" presId="urn:microsoft.com/office/officeart/2005/8/layout/arrow2"/>
    <dgm:cxn modelId="{282546E7-4122-4E23-9A54-38D4EEFECDC3}" srcId="{DA789A54-CB30-4597-9C63-16C9F6DD38FD}" destId="{0507E607-2AF2-4D7F-8D2E-08DD132A599A}" srcOrd="2" destOrd="0" parTransId="{B7E43767-8E9B-45EF-A64A-AB047D6B5AD5}" sibTransId="{B70B8B59-DB7B-4AEB-BB55-D15F39563B06}"/>
    <dgm:cxn modelId="{3A0B8EF2-6BC1-4EF7-98C8-90AAC4569462}" type="presOf" srcId="{3EB80FA5-F573-4E0B-BAA9-506272A30A12}" destId="{BEBCA428-A1AA-443D-AD3D-A2315AF89A8E}" srcOrd="0" destOrd="1" presId="urn:microsoft.com/office/officeart/2005/8/layout/arrow2"/>
    <dgm:cxn modelId="{FCC7BE04-EF7D-425A-9B17-A1347EFA2ADD}" type="presParOf" srcId="{093E840D-342E-4B4F-AFFF-DC2D1DA264AE}" destId="{6F706369-D1BC-4191-8C12-424978E67CC6}" srcOrd="0" destOrd="0" presId="urn:microsoft.com/office/officeart/2005/8/layout/arrow2"/>
    <dgm:cxn modelId="{17E9F7BC-1FF8-4B35-82D7-1D58351DBF93}" type="presParOf" srcId="{093E840D-342E-4B4F-AFFF-DC2D1DA264AE}" destId="{35C4F14D-1566-4B6F-9642-BC408AB82721}" srcOrd="1" destOrd="0" presId="urn:microsoft.com/office/officeart/2005/8/layout/arrow2"/>
    <dgm:cxn modelId="{5593B798-279E-4323-BD00-E8D9F23190EB}" type="presParOf" srcId="{35C4F14D-1566-4B6F-9642-BC408AB82721}" destId="{B8DE7D71-57E5-4A47-8482-F9F5557451E4}" srcOrd="0" destOrd="0" presId="urn:microsoft.com/office/officeart/2005/8/layout/arrow2"/>
    <dgm:cxn modelId="{0435F6AB-0829-4E07-90AD-22881775BAEA}" type="presParOf" srcId="{35C4F14D-1566-4B6F-9642-BC408AB82721}" destId="{0815D06A-12B6-45CC-983F-72C62FCA7D3E}" srcOrd="1" destOrd="0" presId="urn:microsoft.com/office/officeart/2005/8/layout/arrow2"/>
    <dgm:cxn modelId="{EE23E48B-E267-464A-88A0-C3BBD6272D51}" type="presParOf" srcId="{35C4F14D-1566-4B6F-9642-BC408AB82721}" destId="{E6650788-6AC1-409E-A7E9-B23CEA88BA57}" srcOrd="2" destOrd="0" presId="urn:microsoft.com/office/officeart/2005/8/layout/arrow2"/>
    <dgm:cxn modelId="{2892A290-25C1-4869-BD80-C02352CDE89C}" type="presParOf" srcId="{35C4F14D-1566-4B6F-9642-BC408AB82721}" destId="{88309742-594E-43DC-9AA6-DB3261F51526}" srcOrd="3" destOrd="0" presId="urn:microsoft.com/office/officeart/2005/8/layout/arrow2"/>
    <dgm:cxn modelId="{AD7A75EF-C57B-4405-ADB3-DE5CD510A2D7}" type="presParOf" srcId="{35C4F14D-1566-4B6F-9642-BC408AB82721}" destId="{7F81C086-F0B1-4491-B135-A84DD729E22C}" srcOrd="4" destOrd="0" presId="urn:microsoft.com/office/officeart/2005/8/layout/arrow2"/>
    <dgm:cxn modelId="{FBCA1CFB-E2A2-4277-AC9A-40ED2FE096B9}" type="presParOf" srcId="{35C4F14D-1566-4B6F-9642-BC408AB82721}" destId="{BEBCA428-A1AA-443D-AD3D-A2315AF89A8E}" srcOrd="5" destOrd="0" presId="urn:microsoft.com/office/officeart/2005/8/layout/arrow2"/>
    <dgm:cxn modelId="{56336D9B-278A-4D40-9CB1-CB5E7B916B3F}" type="presParOf" srcId="{35C4F14D-1566-4B6F-9642-BC408AB82721}" destId="{F5422617-5AD6-47E7-8D6C-1645C0F1784A}" srcOrd="6" destOrd="0" presId="urn:microsoft.com/office/officeart/2005/8/layout/arrow2"/>
    <dgm:cxn modelId="{56E8A1EC-FB51-4B77-AFD3-6080A63A5647}" type="presParOf" srcId="{35C4F14D-1566-4B6F-9642-BC408AB82721}" destId="{84A4FC2C-98C5-4185-BB4B-01AE4315328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06369-D1BC-4191-8C12-424978E67CC6}">
      <dsp:nvSpPr>
        <dsp:cNvPr id="0" name=""/>
        <dsp:cNvSpPr/>
      </dsp:nvSpPr>
      <dsp:spPr>
        <a:xfrm>
          <a:off x="640080" y="0"/>
          <a:ext cx="6583680" cy="4114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E7D71-57E5-4A47-8482-F9F5557451E4}">
      <dsp:nvSpPr>
        <dsp:cNvPr id="0" name=""/>
        <dsp:cNvSpPr/>
      </dsp:nvSpPr>
      <dsp:spPr>
        <a:xfrm>
          <a:off x="1288572" y="3059765"/>
          <a:ext cx="151424" cy="1514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5D06A-12B6-45CC-983F-72C62FCA7D3E}">
      <dsp:nvSpPr>
        <dsp:cNvPr id="0" name=""/>
        <dsp:cNvSpPr/>
      </dsp:nvSpPr>
      <dsp:spPr>
        <a:xfrm>
          <a:off x="1364284" y="3135477"/>
          <a:ext cx="1125809" cy="979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237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6-month review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Re-examine baseline</a:t>
          </a:r>
          <a:endParaRPr lang="en-GB" sz="1300" kern="1200" dirty="0"/>
        </a:p>
      </dsp:txBody>
      <dsp:txXfrm>
        <a:off x="1364284" y="3135477"/>
        <a:ext cx="1125809" cy="979322"/>
      </dsp:txXfrm>
    </dsp:sp>
    <dsp:sp modelId="{E6650788-6AC1-409E-A7E9-B23CEA88BA57}">
      <dsp:nvSpPr>
        <dsp:cNvPr id="0" name=""/>
        <dsp:cNvSpPr/>
      </dsp:nvSpPr>
      <dsp:spPr>
        <a:xfrm>
          <a:off x="2358420" y="2102662"/>
          <a:ext cx="263347" cy="2633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09742-594E-43DC-9AA6-DB3261F51526}">
      <dsp:nvSpPr>
        <dsp:cNvPr id="0" name=""/>
        <dsp:cNvSpPr/>
      </dsp:nvSpPr>
      <dsp:spPr>
        <a:xfrm>
          <a:off x="2490094" y="2234336"/>
          <a:ext cx="1382572" cy="1880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542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12-month review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Progress major work, outline</a:t>
          </a:r>
          <a:br>
            <a:rPr lang="en-US" sz="1300" kern="1200" dirty="0"/>
          </a:br>
          <a:r>
            <a:rPr lang="en-US" sz="1300" kern="1200" dirty="0"/>
            <a:t>engineering assessment</a:t>
          </a:r>
          <a:endParaRPr lang="en-GB" sz="1300" kern="1200" dirty="0"/>
        </a:p>
      </dsp:txBody>
      <dsp:txXfrm>
        <a:off x="2490094" y="2234336"/>
        <a:ext cx="1382572" cy="1880463"/>
      </dsp:txXfrm>
    </dsp:sp>
    <dsp:sp modelId="{7F81C086-F0B1-4491-B135-A84DD729E22C}">
      <dsp:nvSpPr>
        <dsp:cNvPr id="0" name=""/>
        <dsp:cNvSpPr/>
      </dsp:nvSpPr>
      <dsp:spPr>
        <a:xfrm>
          <a:off x="3724534" y="1397386"/>
          <a:ext cx="348935" cy="3489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CA428-A1AA-443D-AD3D-A2315AF89A8E}">
      <dsp:nvSpPr>
        <dsp:cNvPr id="0" name=""/>
        <dsp:cNvSpPr/>
      </dsp:nvSpPr>
      <dsp:spPr>
        <a:xfrm>
          <a:off x="3899001" y="1571853"/>
          <a:ext cx="1382572" cy="2542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893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18-month review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Establish CDR design, engineering integration</a:t>
          </a:r>
          <a:endParaRPr lang="en-GB" sz="1300" kern="1200" dirty="0"/>
        </a:p>
      </dsp:txBody>
      <dsp:txXfrm>
        <a:off x="3899001" y="1571853"/>
        <a:ext cx="1382572" cy="2542946"/>
      </dsp:txXfrm>
    </dsp:sp>
    <dsp:sp modelId="{F5422617-5AD6-47E7-8D6C-1645C0F1784A}">
      <dsp:nvSpPr>
        <dsp:cNvPr id="0" name=""/>
        <dsp:cNvSpPr/>
      </dsp:nvSpPr>
      <dsp:spPr>
        <a:xfrm>
          <a:off x="5212445" y="930767"/>
          <a:ext cx="467441" cy="4674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4FC2C-98C5-4185-BB4B-01AE43153286}">
      <dsp:nvSpPr>
        <dsp:cNvPr id="0" name=""/>
        <dsp:cNvSpPr/>
      </dsp:nvSpPr>
      <dsp:spPr>
        <a:xfrm>
          <a:off x="5446166" y="1164488"/>
          <a:ext cx="1382572" cy="2950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87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24 months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rgbClr val="FF0000"/>
              </a:solidFill>
            </a:rPr>
            <a:t>CDR</a:t>
          </a:r>
        </a:p>
      </dsp:txBody>
      <dsp:txXfrm>
        <a:off x="5446166" y="1164488"/>
        <a:ext cx="1382572" cy="2950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F6B86-59B3-40C4-8193-9E4E3BBC3489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3786-5328-49F7-9C5E-C03B29B96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99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1145" y="6356350"/>
            <a:ext cx="2743200" cy="365125"/>
          </a:xfrm>
        </p:spPr>
        <p:txBody>
          <a:bodyPr/>
          <a:lstStyle/>
          <a:p>
            <a:fld id="{14BD68BC-1AD8-B640-8B1E-602BF3073AFD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1544" y="6356350"/>
            <a:ext cx="50524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41" y="345181"/>
            <a:ext cx="1168458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341" y="1213503"/>
            <a:ext cx="11466767" cy="4588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69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5" r:id="rId2"/>
    <p:sldLayoutId id="2147483687" r:id="rId3"/>
    <p:sldLayoutId id="2147483688" r:id="rId4"/>
    <p:sldLayoutId id="214748369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fontAlgn="base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tx1"/>
        </a:buClr>
        <a:buFont typeface="Wingdings" pitchFamily="2" charset="2"/>
        <a:buNone/>
        <a:defRPr lang="en-US" sz="3200" b="0" kern="1200" spc="-1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2900" indent="-342900" algn="l" defTabSz="914400" rtl="0" eaLnBrk="1" fontAlgn="base" latinLnBrk="0" hangingPunct="1">
        <a:lnSpc>
          <a:spcPct val="10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lang="en-US" sz="2400" kern="1200" dirty="0" smtClean="0">
          <a:solidFill>
            <a:srgbClr val="6262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327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−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205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tabLst>
          <a:tab pos="1076325" algn="l"/>
        </a:tabLst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2082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515938" y="2819048"/>
            <a:ext cx="5745669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ITRF/</a:t>
            </a:r>
            <a:r>
              <a:rPr lang="en-GB" sz="4800" b="1" spc="-1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LhARA</a:t>
            </a:r>
            <a:br>
              <a:rPr lang="en-GB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Session</a:t>
            </a:r>
          </a:p>
          <a:p>
            <a:r>
              <a:rPr lang="en-GB" sz="2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24-month review</a:t>
            </a:r>
          </a:p>
          <a:p>
            <a:endParaRPr lang="en-GB" sz="2400" b="1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Hywel Owen (for collaboration)</a:t>
            </a:r>
          </a:p>
          <a:p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3rd September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07F8-7029-127D-3169-EC8BF61C7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  <a:endParaRPr lang="en-GB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06286A6-D988-AC0E-1A37-E1C230172E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2824215"/>
              </p:ext>
            </p:extLst>
          </p:nvPr>
        </p:nvGraphicFramePr>
        <p:xfrm>
          <a:off x="403341" y="1234440"/>
          <a:ext cx="786384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67DC8-174C-D887-326C-50BC32387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56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5B05A-C3B9-4D80-B0E5-B2DC500C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Major Milestones Summary</a:t>
            </a:r>
            <a:endParaRPr lang="en-GB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286372"/>
              </p:ext>
            </p:extLst>
          </p:nvPr>
        </p:nvGraphicFramePr>
        <p:xfrm>
          <a:off x="533825" y="1046200"/>
          <a:ext cx="9832306" cy="4220391"/>
        </p:xfrm>
        <a:graphic>
          <a:graphicData uri="http://schemas.openxmlformats.org/drawingml/2006/table">
            <a:tbl>
              <a:tblPr/>
              <a:tblGrid>
                <a:gridCol w="791993">
                  <a:extLst>
                    <a:ext uri="{9D8B030D-6E8A-4147-A177-3AD203B41FA5}">
                      <a16:colId xmlns:a16="http://schemas.microsoft.com/office/drawing/2014/main" val="417126545"/>
                    </a:ext>
                  </a:extLst>
                </a:gridCol>
                <a:gridCol w="3129340">
                  <a:extLst>
                    <a:ext uri="{9D8B030D-6E8A-4147-A177-3AD203B41FA5}">
                      <a16:colId xmlns:a16="http://schemas.microsoft.com/office/drawing/2014/main" val="1806057520"/>
                    </a:ext>
                  </a:extLst>
                </a:gridCol>
                <a:gridCol w="1159013">
                  <a:extLst>
                    <a:ext uri="{9D8B030D-6E8A-4147-A177-3AD203B41FA5}">
                      <a16:colId xmlns:a16="http://schemas.microsoft.com/office/drawing/2014/main" val="604137301"/>
                    </a:ext>
                  </a:extLst>
                </a:gridCol>
                <a:gridCol w="840285">
                  <a:extLst>
                    <a:ext uri="{9D8B030D-6E8A-4147-A177-3AD203B41FA5}">
                      <a16:colId xmlns:a16="http://schemas.microsoft.com/office/drawing/2014/main" val="4197983843"/>
                    </a:ext>
                  </a:extLst>
                </a:gridCol>
                <a:gridCol w="782335">
                  <a:extLst>
                    <a:ext uri="{9D8B030D-6E8A-4147-A177-3AD203B41FA5}">
                      <a16:colId xmlns:a16="http://schemas.microsoft.com/office/drawing/2014/main" val="2160878211"/>
                    </a:ext>
                  </a:extLst>
                </a:gridCol>
                <a:gridCol w="3129340">
                  <a:extLst>
                    <a:ext uri="{9D8B030D-6E8A-4147-A177-3AD203B41FA5}">
                      <a16:colId xmlns:a16="http://schemas.microsoft.com/office/drawing/2014/main" val="3002326924"/>
                    </a:ext>
                  </a:extLst>
                </a:gridCol>
              </a:tblGrid>
              <a:tr h="33766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Major Milestones Summary (key project stages and major deliverables)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722148"/>
                  </a:ext>
                </a:extLst>
              </a:tr>
              <a:tr h="3658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Ref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Milestone Description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Baseline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Forecast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Variance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859720"/>
                  </a:ext>
                </a:extLst>
              </a:tr>
              <a:tr h="9032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Refined scope, specifications, defined parameters and schematic diagram of facility equipment complete 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 month design review)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23/03/23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21/03/23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931507"/>
                  </a:ext>
                </a:extLst>
              </a:tr>
              <a:tr h="6631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ITRF Baseline designs complete 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(12 month design review)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21/09/23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20/09/23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399418"/>
                  </a:ext>
                </a:extLst>
              </a:tr>
              <a:tr h="5404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Refined ITRF specifications &amp; designs 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(18 month design review)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21/03/24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26/04/24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877323"/>
                  </a:ext>
                </a:extLst>
              </a:tr>
              <a:tr h="4748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ITRF CDR write up 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(21 month design meeting)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20/06/24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20/06/24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196754"/>
                  </a:ext>
                </a:extLst>
              </a:tr>
              <a:tr h="4489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ITRF CDR Publication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23/09/24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23/09/24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26063"/>
                  </a:ext>
                </a:extLst>
              </a:tr>
              <a:tr h="4862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ITRF CDR phase complete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30/09/24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30/09/24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22017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825" y="5424826"/>
            <a:ext cx="5088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24 Month review meeting September 2024 - Belfast </a:t>
            </a:r>
          </a:p>
        </p:txBody>
      </p:sp>
    </p:spTree>
    <p:extLst>
      <p:ext uri="{BB962C8B-B14F-4D97-AF65-F5344CB8AC3E}">
        <p14:creationId xmlns:p14="http://schemas.microsoft.com/office/powerpoint/2010/main" val="115406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5B05A-C3B9-4D80-B0E5-B2DC500C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Milestones</a:t>
            </a:r>
            <a:endParaRPr lang="en-GB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680489"/>
              </p:ext>
            </p:extLst>
          </p:nvPr>
        </p:nvGraphicFramePr>
        <p:xfrm>
          <a:off x="498434" y="957873"/>
          <a:ext cx="5068727" cy="4589464"/>
        </p:xfrm>
        <a:graphic>
          <a:graphicData uri="http://schemas.openxmlformats.org/drawingml/2006/table">
            <a:tbl>
              <a:tblPr/>
              <a:tblGrid>
                <a:gridCol w="408286">
                  <a:extLst>
                    <a:ext uri="{9D8B030D-6E8A-4147-A177-3AD203B41FA5}">
                      <a16:colId xmlns:a16="http://schemas.microsoft.com/office/drawing/2014/main" val="3533527998"/>
                    </a:ext>
                  </a:extLst>
                </a:gridCol>
                <a:gridCol w="1613230">
                  <a:extLst>
                    <a:ext uri="{9D8B030D-6E8A-4147-A177-3AD203B41FA5}">
                      <a16:colId xmlns:a16="http://schemas.microsoft.com/office/drawing/2014/main" val="3387835705"/>
                    </a:ext>
                  </a:extLst>
                </a:gridCol>
                <a:gridCol w="597492">
                  <a:extLst>
                    <a:ext uri="{9D8B030D-6E8A-4147-A177-3AD203B41FA5}">
                      <a16:colId xmlns:a16="http://schemas.microsoft.com/office/drawing/2014/main" val="1696932131"/>
                    </a:ext>
                  </a:extLst>
                </a:gridCol>
                <a:gridCol w="433182">
                  <a:extLst>
                    <a:ext uri="{9D8B030D-6E8A-4147-A177-3AD203B41FA5}">
                      <a16:colId xmlns:a16="http://schemas.microsoft.com/office/drawing/2014/main" val="3527129649"/>
                    </a:ext>
                  </a:extLst>
                </a:gridCol>
                <a:gridCol w="403307">
                  <a:extLst>
                    <a:ext uri="{9D8B030D-6E8A-4147-A177-3AD203B41FA5}">
                      <a16:colId xmlns:a16="http://schemas.microsoft.com/office/drawing/2014/main" val="1857478675"/>
                    </a:ext>
                  </a:extLst>
                </a:gridCol>
                <a:gridCol w="1613230">
                  <a:extLst>
                    <a:ext uri="{9D8B030D-6E8A-4147-A177-3AD203B41FA5}">
                      <a16:colId xmlns:a16="http://schemas.microsoft.com/office/drawing/2014/main" val="3436122611"/>
                    </a:ext>
                  </a:extLst>
                </a:gridCol>
              </a:tblGrid>
              <a:tr h="20708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Minor Milestones Summary (green means finished)</a:t>
                      </a:r>
                    </a:p>
                  </a:txBody>
                  <a:tcPr marL="7396" marR="7396" marT="73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739642"/>
                  </a:ext>
                </a:extLst>
              </a:tr>
              <a:tr h="7396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Validate LhARA plasma simulations with existing Swansea experimental set-up (LhARA M3.1)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03/04/23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14/06/24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070466"/>
                  </a:ext>
                </a:extLst>
              </a:tr>
              <a:tr h="675008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M5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Prediction of optimised LhARA proton source parameters for 100+ TW laser systems based on hydrodynamic and kinetic simulations complete (LhARA M2.1).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02/10/23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02/05/24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030035"/>
                  </a:ext>
                </a:extLst>
              </a:tr>
              <a:tr h="7933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M6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design of LhARA MA RF cavity, FFA magnet, diagnostic system, control &amp; feedback systems complete.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28/03/24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28/03/24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020479"/>
                  </a:ext>
                </a:extLst>
              </a:tr>
              <a:tr h="105023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M7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design study of LhARA Building concept design, bulk shielding assessment, mechanical systems integration support concepts, vacuum concepts, power consumption &amp; cooling requirements complete.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28/03/24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28/03/24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457928"/>
                  </a:ext>
                </a:extLst>
              </a:tr>
              <a:tr h="11241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M8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LhARA ion source simulations and experiment on SCAPA completed (LhARA M2.2)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01/04/24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14/06/24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6" marR="7396" marT="7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74584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272573"/>
              </p:ext>
            </p:extLst>
          </p:nvPr>
        </p:nvGraphicFramePr>
        <p:xfrm>
          <a:off x="6136481" y="957873"/>
          <a:ext cx="4432930" cy="4589462"/>
        </p:xfrm>
        <a:graphic>
          <a:graphicData uri="http://schemas.openxmlformats.org/drawingml/2006/table">
            <a:tbl>
              <a:tblPr/>
              <a:tblGrid>
                <a:gridCol w="356373">
                  <a:extLst>
                    <a:ext uri="{9D8B030D-6E8A-4147-A177-3AD203B41FA5}">
                      <a16:colId xmlns:a16="http://schemas.microsoft.com/office/drawing/2014/main" val="1121698697"/>
                    </a:ext>
                  </a:extLst>
                </a:gridCol>
                <a:gridCol w="1408107">
                  <a:extLst>
                    <a:ext uri="{9D8B030D-6E8A-4147-A177-3AD203B41FA5}">
                      <a16:colId xmlns:a16="http://schemas.microsoft.com/office/drawing/2014/main" val="317887112"/>
                    </a:ext>
                  </a:extLst>
                </a:gridCol>
                <a:gridCol w="521521">
                  <a:extLst>
                    <a:ext uri="{9D8B030D-6E8A-4147-A177-3AD203B41FA5}">
                      <a16:colId xmlns:a16="http://schemas.microsoft.com/office/drawing/2014/main" val="2410816268"/>
                    </a:ext>
                  </a:extLst>
                </a:gridCol>
                <a:gridCol w="382449">
                  <a:extLst>
                    <a:ext uri="{9D8B030D-6E8A-4147-A177-3AD203B41FA5}">
                      <a16:colId xmlns:a16="http://schemas.microsoft.com/office/drawing/2014/main" val="3736010462"/>
                    </a:ext>
                  </a:extLst>
                </a:gridCol>
                <a:gridCol w="356373">
                  <a:extLst>
                    <a:ext uri="{9D8B030D-6E8A-4147-A177-3AD203B41FA5}">
                      <a16:colId xmlns:a16="http://schemas.microsoft.com/office/drawing/2014/main" val="4142890841"/>
                    </a:ext>
                  </a:extLst>
                </a:gridCol>
                <a:gridCol w="1408107">
                  <a:extLst>
                    <a:ext uri="{9D8B030D-6E8A-4147-A177-3AD203B41FA5}">
                      <a16:colId xmlns:a16="http://schemas.microsoft.com/office/drawing/2014/main" val="3963718550"/>
                    </a:ext>
                  </a:extLst>
                </a:gridCol>
              </a:tblGrid>
              <a:tr h="9831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M9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Progress report of LhARA large diameter plasma experiments and simulations (LhARA M3.2)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01/04/24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14/06/24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165117"/>
                  </a:ext>
                </a:extLst>
              </a:tr>
              <a:tr h="9831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M10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Geant4 simulations of beam energy deposition profile (LhARA M4.1)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01/04/24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01/04/24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616982"/>
                  </a:ext>
                </a:extLst>
              </a:tr>
              <a:tr h="47865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M13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Finalise Conceptual Design iterations (All LhARA WP6 systems) complete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24/07/24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24/07/24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256511"/>
                  </a:ext>
                </a:extLst>
              </a:tr>
              <a:tr h="2927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Next generation plasma lens test bench design (LhARA M3.3)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30/08/24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30/08/24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589244"/>
                  </a:ext>
                </a:extLst>
              </a:tr>
              <a:tr h="34928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M15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Acoustic sensor array design complete (LhARA M4.2)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30/08/24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30/08/24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886903"/>
                  </a:ext>
                </a:extLst>
              </a:tr>
              <a:tr h="11448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M16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Automated cell dish handling and environmental system design complete (LhARA M5.1), End-station user-community consultation complete (LhARA M5.2), End-station component testing at Birmingham complete (LhARA M5.3), kG,y/s tests at Birmingham complete (LhARA M5.7).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30/08/24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30/08/24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833937"/>
                  </a:ext>
                </a:extLst>
              </a:tr>
              <a:tr h="3574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M17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Specification of LhARA beam monitoring technology complete (LhARA M5.5)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30/08/24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30/08/24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68" marR="6468" marT="6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18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71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9850-E64E-9280-A0D2-CD647E10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CDR Preparation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E8B4E0-85CB-7A14-EB65-8E60A6FCA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Content and deadlines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Author 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Institute acknowledgements – logos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Printing, distribution and publicity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Press releases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96158902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I_STFC_master_template_Nov19" id="{C9FAEF9E-AD80-4F4A-8096-C34B4118809A}" vid="{524020A1-F3B2-4788-B71D-1AD9467E0C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A9AF3C292ED9409EBA5A9A1749716F" ma:contentTypeVersion="13" ma:contentTypeDescription="Create a new document." ma:contentTypeScope="" ma:versionID="c5aab37deb39e5418f63163a191faf03">
  <xsd:schema xmlns:xsd="http://www.w3.org/2001/XMLSchema" xmlns:xs="http://www.w3.org/2001/XMLSchema" xmlns:p="http://schemas.microsoft.com/office/2006/metadata/properties" xmlns:ns3="98cf0d19-c987-45fa-b713-546034b9e136" xmlns:ns4="173148f2-bbcd-417a-a8f8-41a3152ad619" targetNamespace="http://schemas.microsoft.com/office/2006/metadata/properties" ma:root="true" ma:fieldsID="e39537cb1145d92cff63eb3fa8c8470a" ns3:_="" ns4:_="">
    <xsd:import namespace="98cf0d19-c987-45fa-b713-546034b9e136"/>
    <xsd:import namespace="173148f2-bbcd-417a-a8f8-41a3152ad6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f0d19-c987-45fa-b713-546034b9e1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3148f2-bbcd-417a-a8f8-41a3152ad61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6D3F8C-4209-47FF-A37A-E21247ADC2DB}">
  <ds:schemaRefs>
    <ds:schemaRef ds:uri="http://purl.org/dc/elements/1.1/"/>
    <ds:schemaRef ds:uri="http://schemas.openxmlformats.org/package/2006/metadata/core-properties"/>
    <ds:schemaRef ds:uri="98cf0d19-c987-45fa-b713-546034b9e136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173148f2-bbcd-417a-a8f8-41a3152ad619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CB7957E-9DC4-45AB-B8A4-FFF9320AC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cf0d19-c987-45fa-b713-546034b9e136"/>
    <ds:schemaRef ds:uri="173148f2-bbcd-417a-a8f8-41a3152ad6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E5AA5E-D351-4BE0-99D5-D5BC6D00E9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UKRI_STFC_master_template_Nov19</Template>
  <TotalTime>50378</TotalTime>
  <Words>488</Words>
  <Application>Microsoft Office PowerPoint</Application>
  <PresentationFormat>Widescreen</PresentationFormat>
  <Paragraphs>133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Regular</vt:lpstr>
      <vt:lpstr>Calibri</vt:lpstr>
      <vt:lpstr>Wingdings</vt:lpstr>
      <vt:lpstr>Font and logo master</vt:lpstr>
      <vt:lpstr>PowerPoint Presentation</vt:lpstr>
      <vt:lpstr>Where are we?</vt:lpstr>
      <vt:lpstr>Major Milestones Summary</vt:lpstr>
      <vt:lpstr>Milestones</vt:lpstr>
      <vt:lpstr>CDR Preparation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Ellis, Mike (STFC,DL,AST)</dc:creator>
  <cp:lastModifiedBy>Owen, Hywel (STFC,DL,AST)</cp:lastModifiedBy>
  <cp:revision>860</cp:revision>
  <cp:lastPrinted>2021-10-09T10:04:54Z</cp:lastPrinted>
  <dcterms:created xsi:type="dcterms:W3CDTF">2020-01-23T15:21:13Z</dcterms:created>
  <dcterms:modified xsi:type="dcterms:W3CDTF">2024-09-03T09:26:02Z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0x010100BAA9AF3C292ED9409EBA5A9A1749716F</vt:lpwstr>
  </property>
</Properties>
</file>