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1" r:id="rId4"/>
  </p:sldMasterIdLst>
  <p:notesMasterIdLst>
    <p:notesMasterId r:id="rId10"/>
  </p:notesMasterIdLst>
  <p:handoutMasterIdLst>
    <p:handoutMasterId r:id="rId11"/>
  </p:handoutMasterIdLst>
  <p:sldIdLst>
    <p:sldId id="257" r:id="rId5"/>
    <p:sldId id="819" r:id="rId6"/>
    <p:sldId id="823" r:id="rId7"/>
    <p:sldId id="824" r:id="rId8"/>
    <p:sldId id="820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0" userDrawn="1">
          <p15:clr>
            <a:srgbClr val="A4A3A4"/>
          </p15:clr>
        </p15:guide>
        <p15:guide id="2" pos="257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pos="7355" userDrawn="1">
          <p15:clr>
            <a:srgbClr val="A4A3A4"/>
          </p15:clr>
        </p15:guide>
        <p15:guide id="5" pos="3817" userDrawn="1">
          <p15:clr>
            <a:srgbClr val="A4A3A4"/>
          </p15:clr>
        </p15:guide>
        <p15:guide id="6" orient="horz" pos="709" userDrawn="1">
          <p15:clr>
            <a:srgbClr val="A4A3A4"/>
          </p15:clr>
        </p15:guide>
        <p15:guide id="7" orient="horz" pos="3634" userDrawn="1">
          <p15:clr>
            <a:srgbClr val="A4A3A4"/>
          </p15:clr>
        </p15:guide>
        <p15:guide id="8" pos="869" userDrawn="1">
          <p15:clr>
            <a:srgbClr val="A4A3A4"/>
          </p15:clr>
        </p15:guide>
        <p15:guide id="9" pos="325" userDrawn="1">
          <p15:clr>
            <a:srgbClr val="A4A3A4"/>
          </p15:clr>
        </p15:guide>
        <p15:guide id="10" pos="3545" userDrawn="1">
          <p15:clr>
            <a:srgbClr val="A4A3A4"/>
          </p15:clr>
        </p15:guide>
        <p15:guide id="11" orient="horz" pos="822" userDrawn="1">
          <p15:clr>
            <a:srgbClr val="A4A3A4"/>
          </p15:clr>
        </p15:guide>
        <p15:guide id="12" pos="393" userDrawn="1">
          <p15:clr>
            <a:srgbClr val="A4A3A4"/>
          </p15:clr>
        </p15:guide>
        <p15:guide id="13" pos="937" userDrawn="1">
          <p15:clr>
            <a:srgbClr val="A4A3A4"/>
          </p15:clr>
        </p15:guide>
        <p15:guide id="14" orient="horz" pos="2024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Ellis, Mike (STFC,DL,AST)" initials="EM(" lastIdx="39" clrIdx="0">
    <p:extLst>
      <p:ext uri="{19B8F6BF-5375-455C-9EA6-DF929625EA0E}">
        <p15:presenceInfo xmlns:p15="http://schemas.microsoft.com/office/powerpoint/2012/main" userId="S-1-5-21-2030781433-144010450-1310660803-41033" providerId="AD"/>
      </p:ext>
    </p:extLst>
  </p:cmAuthor>
  <p:cmAuthor id="2" name="Wheelhouse, Alan (STFC,DL,AST)" initials="WA(" lastIdx="1" clrIdx="1">
    <p:extLst>
      <p:ext uri="{19B8F6BF-5375-455C-9EA6-DF929625EA0E}">
        <p15:presenceInfo xmlns:p15="http://schemas.microsoft.com/office/powerpoint/2012/main" userId="S-1-5-21-2030781433-144010450-1310660803-1717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EEBF7"/>
    <a:srgbClr val="CCD2FC"/>
    <a:srgbClr val="E7EAFE"/>
    <a:srgbClr val="CDCCE8"/>
    <a:srgbClr val="DEC8EE"/>
    <a:srgbClr val="2E2C61"/>
    <a:srgbClr val="000000"/>
    <a:srgbClr val="1A53E1"/>
    <a:srgbClr val="0033CC"/>
    <a:srgbClr val="9C6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A38C32-B658-41F3-9CBB-48D11202ACB8}" v="4" dt="2024-09-03T09:21:28.1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5A111915-BE36-4E01-A7E5-04B1672EAD32}" styleName="Light Style 2 - Accent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440" autoAdjust="0"/>
    <p:restoredTop sz="94422"/>
  </p:normalViewPr>
  <p:slideViewPr>
    <p:cSldViewPr snapToGrid="0" snapToObjects="1">
      <p:cViewPr>
        <p:scale>
          <a:sx n="140" d="100"/>
          <a:sy n="140" d="100"/>
        </p:scale>
        <p:origin x="102" y="-762"/>
      </p:cViewPr>
      <p:guideLst>
        <p:guide orient="horz" pos="210"/>
        <p:guide pos="257"/>
        <p:guide orient="horz" pos="3974"/>
        <p:guide pos="7355"/>
        <p:guide pos="3817"/>
        <p:guide orient="horz" pos="709"/>
        <p:guide orient="horz" pos="3634"/>
        <p:guide pos="869"/>
        <p:guide pos="325"/>
        <p:guide pos="3545"/>
        <p:guide orient="horz" pos="822"/>
        <p:guide pos="393"/>
        <p:guide pos="937"/>
        <p:guide orient="horz" pos="202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85" d="100"/>
          <a:sy n="85" d="100"/>
        </p:scale>
        <p:origin x="3804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wen, Hywel (STFC,DL,AST)" userId="fa73ae36-dd0c-44e5-95dd-e6034222bf15" providerId="ADAL" clId="{B552AB35-D299-43DF-99FE-406F8D4031D0}"/>
    <pc:docChg chg="custSel addSld delSld modSld sldOrd">
      <pc:chgData name="Owen, Hywel (STFC,DL,AST)" userId="fa73ae36-dd0c-44e5-95dd-e6034222bf15" providerId="ADAL" clId="{B552AB35-D299-43DF-99FE-406F8D4031D0}" dt="2024-09-02T09:24:46.612" v="377" actId="1036"/>
      <pc:docMkLst>
        <pc:docMk/>
      </pc:docMkLst>
      <pc:sldChg chg="addSp modSp add mod">
        <pc:chgData name="Owen, Hywel (STFC,DL,AST)" userId="fa73ae36-dd0c-44e5-95dd-e6034222bf15" providerId="ADAL" clId="{B552AB35-D299-43DF-99FE-406F8D4031D0}" dt="2024-09-02T08:20:09.973" v="88" actId="1076"/>
        <pc:sldMkLst>
          <pc:docMk/>
          <pc:sldMk cId="3331548413" sldId="261"/>
        </pc:sldMkLst>
        <pc:spChg chg="mod">
          <ac:chgData name="Owen, Hywel (STFC,DL,AST)" userId="fa73ae36-dd0c-44e5-95dd-e6034222bf15" providerId="ADAL" clId="{B552AB35-D299-43DF-99FE-406F8D4031D0}" dt="2024-09-02T08:18:25.203" v="76" actId="255"/>
          <ac:spMkLst>
            <pc:docMk/>
            <pc:sldMk cId="3331548413" sldId="261"/>
            <ac:spMk id="2" creationId="{648FF920-E48B-2DE7-2DB2-B7A9EDAC50EE}"/>
          </ac:spMkLst>
        </pc:spChg>
        <pc:picChg chg="mod">
          <ac:chgData name="Owen, Hywel (STFC,DL,AST)" userId="fa73ae36-dd0c-44e5-95dd-e6034222bf15" providerId="ADAL" clId="{B552AB35-D299-43DF-99FE-406F8D4031D0}" dt="2024-09-02T08:19:45.281" v="82" actId="1035"/>
          <ac:picMkLst>
            <pc:docMk/>
            <pc:sldMk cId="3331548413" sldId="261"/>
            <ac:picMk id="4" creationId="{8680BA5F-9C45-BD8A-B6B0-74B23410AC04}"/>
          </ac:picMkLst>
        </pc:picChg>
        <pc:picChg chg="add mod">
          <ac:chgData name="Owen, Hywel (STFC,DL,AST)" userId="fa73ae36-dd0c-44e5-95dd-e6034222bf15" providerId="ADAL" clId="{B552AB35-D299-43DF-99FE-406F8D4031D0}" dt="2024-09-02T08:20:09.973" v="88" actId="1076"/>
          <ac:picMkLst>
            <pc:docMk/>
            <pc:sldMk cId="3331548413" sldId="261"/>
            <ac:picMk id="37" creationId="{4A9208A2-6C9F-8022-4286-B84174CE3379}"/>
          </ac:picMkLst>
        </pc:picChg>
        <pc:picChg chg="add mod">
          <ac:chgData name="Owen, Hywel (STFC,DL,AST)" userId="fa73ae36-dd0c-44e5-95dd-e6034222bf15" providerId="ADAL" clId="{B552AB35-D299-43DF-99FE-406F8D4031D0}" dt="2024-09-02T08:19:55.856" v="85" actId="14100"/>
          <ac:picMkLst>
            <pc:docMk/>
            <pc:sldMk cId="3331548413" sldId="261"/>
            <ac:picMk id="38" creationId="{4D32CE70-A6C7-DAD3-1C8E-C2327F3A7403}"/>
          </ac:picMkLst>
        </pc:picChg>
      </pc:sldChg>
      <pc:sldChg chg="modSp mod ord">
        <pc:chgData name="Owen, Hywel (STFC,DL,AST)" userId="fa73ae36-dd0c-44e5-95dd-e6034222bf15" providerId="ADAL" clId="{B552AB35-D299-43DF-99FE-406F8D4031D0}" dt="2024-09-02T08:11:21.233" v="15" actId="20577"/>
        <pc:sldMkLst>
          <pc:docMk/>
          <pc:sldMk cId="844199012" sldId="818"/>
        </pc:sldMkLst>
        <pc:spChg chg="mod">
          <ac:chgData name="Owen, Hywel (STFC,DL,AST)" userId="fa73ae36-dd0c-44e5-95dd-e6034222bf15" providerId="ADAL" clId="{B552AB35-D299-43DF-99FE-406F8D4031D0}" dt="2024-09-02T08:11:21.233" v="15" actId="20577"/>
          <ac:spMkLst>
            <pc:docMk/>
            <pc:sldMk cId="844199012" sldId="818"/>
            <ac:spMk id="4" creationId="{536EEDA1-EA32-D3E7-8507-2B7049AEE873}"/>
          </ac:spMkLst>
        </pc:spChg>
      </pc:sldChg>
      <pc:sldChg chg="addSp modSp mod">
        <pc:chgData name="Owen, Hywel (STFC,DL,AST)" userId="fa73ae36-dd0c-44e5-95dd-e6034222bf15" providerId="ADAL" clId="{B552AB35-D299-43DF-99FE-406F8D4031D0}" dt="2024-09-02T09:24:46.612" v="377" actId="1036"/>
        <pc:sldMkLst>
          <pc:docMk/>
          <pc:sldMk cId="1717324873" sldId="820"/>
        </pc:sldMkLst>
        <pc:spChg chg="add mod">
          <ac:chgData name="Owen, Hywel (STFC,DL,AST)" userId="fa73ae36-dd0c-44e5-95dd-e6034222bf15" providerId="ADAL" clId="{B552AB35-D299-43DF-99FE-406F8D4031D0}" dt="2024-09-02T09:24:46.612" v="377" actId="1036"/>
          <ac:spMkLst>
            <pc:docMk/>
            <pc:sldMk cId="1717324873" sldId="820"/>
            <ac:spMk id="3" creationId="{249D8C6A-C6C0-685B-F81A-8741EBDBFC9D}"/>
          </ac:spMkLst>
        </pc:spChg>
        <pc:spChg chg="add mod">
          <ac:chgData name="Owen, Hywel (STFC,DL,AST)" userId="fa73ae36-dd0c-44e5-95dd-e6034222bf15" providerId="ADAL" clId="{B552AB35-D299-43DF-99FE-406F8D4031D0}" dt="2024-09-02T08:09:57.260" v="2" actId="1076"/>
          <ac:spMkLst>
            <pc:docMk/>
            <pc:sldMk cId="1717324873" sldId="820"/>
            <ac:spMk id="4" creationId="{33499998-FB57-BEB4-4FCE-FAA6BD8986C8}"/>
          </ac:spMkLst>
        </pc:spChg>
        <pc:graphicFrameChg chg="add mod modGraphic">
          <ac:chgData name="Owen, Hywel (STFC,DL,AST)" userId="fa73ae36-dd0c-44e5-95dd-e6034222bf15" providerId="ADAL" clId="{B552AB35-D299-43DF-99FE-406F8D4031D0}" dt="2024-09-02T08:10:14.757" v="7" actId="14734"/>
          <ac:graphicFrameMkLst>
            <pc:docMk/>
            <pc:sldMk cId="1717324873" sldId="820"/>
            <ac:graphicFrameMk id="2" creationId="{1C21B6D8-0818-FF31-D159-781DFBD4B0CD}"/>
          </ac:graphicFrameMkLst>
        </pc:graphicFrameChg>
        <pc:picChg chg="mod">
          <ac:chgData name="Owen, Hywel (STFC,DL,AST)" userId="fa73ae36-dd0c-44e5-95dd-e6034222bf15" providerId="ADAL" clId="{B552AB35-D299-43DF-99FE-406F8D4031D0}" dt="2024-09-02T08:10:08.405" v="5" actId="1076"/>
          <ac:picMkLst>
            <pc:docMk/>
            <pc:sldMk cId="1717324873" sldId="820"/>
            <ac:picMk id="6" creationId="{C485BF32-9310-2E7E-4CF8-14B154E6B548}"/>
          </ac:picMkLst>
        </pc:picChg>
      </pc:sldChg>
      <pc:sldChg chg="add del">
        <pc:chgData name="Owen, Hywel (STFC,DL,AST)" userId="fa73ae36-dd0c-44e5-95dd-e6034222bf15" providerId="ADAL" clId="{B552AB35-D299-43DF-99FE-406F8D4031D0}" dt="2024-09-02T08:11:15.790" v="11" actId="47"/>
        <pc:sldMkLst>
          <pc:docMk/>
          <pc:sldMk cId="4215839745" sldId="821"/>
        </pc:sldMkLst>
      </pc:sldChg>
      <pc:sldChg chg="add">
        <pc:chgData name="Owen, Hywel (STFC,DL,AST)" userId="fa73ae36-dd0c-44e5-95dd-e6034222bf15" providerId="ADAL" clId="{B552AB35-D299-43DF-99FE-406F8D4031D0}" dt="2024-09-02T08:10:48.013" v="8"/>
        <pc:sldMkLst>
          <pc:docMk/>
          <pc:sldMk cId="3915821219" sldId="822"/>
        </pc:sldMkLst>
      </pc:sldChg>
      <pc:sldChg chg="add del">
        <pc:chgData name="Owen, Hywel (STFC,DL,AST)" userId="fa73ae36-dd0c-44e5-95dd-e6034222bf15" providerId="ADAL" clId="{B552AB35-D299-43DF-99FE-406F8D4031D0}" dt="2024-09-02T08:13:20.733" v="18" actId="47"/>
        <pc:sldMkLst>
          <pc:docMk/>
          <pc:sldMk cId="1154066451" sldId="823"/>
        </pc:sldMkLst>
      </pc:sldChg>
      <pc:sldChg chg="add del">
        <pc:chgData name="Owen, Hywel (STFC,DL,AST)" userId="fa73ae36-dd0c-44e5-95dd-e6034222bf15" providerId="ADAL" clId="{B552AB35-D299-43DF-99FE-406F8D4031D0}" dt="2024-09-02T08:13:19.373" v="17" actId="47"/>
        <pc:sldMkLst>
          <pc:docMk/>
          <pc:sldMk cId="3833718151" sldId="824"/>
        </pc:sldMkLst>
      </pc:sldChg>
      <pc:sldChg chg="add">
        <pc:chgData name="Owen, Hywel (STFC,DL,AST)" userId="fa73ae36-dd0c-44e5-95dd-e6034222bf15" providerId="ADAL" clId="{B552AB35-D299-43DF-99FE-406F8D4031D0}" dt="2024-09-02T08:12:16.108" v="16"/>
        <pc:sldMkLst>
          <pc:docMk/>
          <pc:sldMk cId="1448218209" sldId="826"/>
        </pc:sldMkLst>
      </pc:sldChg>
      <pc:sldChg chg="addSp modSp new mod modClrScheme chgLayout">
        <pc:chgData name="Owen, Hywel (STFC,DL,AST)" userId="fa73ae36-dd0c-44e5-95dd-e6034222bf15" providerId="ADAL" clId="{B552AB35-D299-43DF-99FE-406F8D4031D0}" dt="2024-09-02T08:29:56.078" v="331" actId="255"/>
        <pc:sldMkLst>
          <pc:docMk/>
          <pc:sldMk cId="3249730602" sldId="827"/>
        </pc:sldMkLst>
        <pc:spChg chg="add mod">
          <ac:chgData name="Owen, Hywel (STFC,DL,AST)" userId="fa73ae36-dd0c-44e5-95dd-e6034222bf15" providerId="ADAL" clId="{B552AB35-D299-43DF-99FE-406F8D4031D0}" dt="2024-09-02T08:22:17.057" v="129" actId="5793"/>
          <ac:spMkLst>
            <pc:docMk/>
            <pc:sldMk cId="3249730602" sldId="827"/>
            <ac:spMk id="2" creationId="{733F3C19-7C80-2168-8581-9EB9D875B404}"/>
          </ac:spMkLst>
        </pc:spChg>
        <pc:spChg chg="add mod">
          <ac:chgData name="Owen, Hywel (STFC,DL,AST)" userId="fa73ae36-dd0c-44e5-95dd-e6034222bf15" providerId="ADAL" clId="{B552AB35-D299-43DF-99FE-406F8D4031D0}" dt="2024-09-02T08:29:56.078" v="331" actId="255"/>
          <ac:spMkLst>
            <pc:docMk/>
            <pc:sldMk cId="3249730602" sldId="827"/>
            <ac:spMk id="3" creationId="{3393DD92-C145-6462-216B-350C4814788C}"/>
          </ac:spMkLst>
        </pc:spChg>
      </pc:sldChg>
    </pc:docChg>
  </pc:docChgLst>
  <pc:docChgLst>
    <pc:chgData name="Owen, Hywel (STFC,DL,AST)" userId="fa73ae36-dd0c-44e5-95dd-e6034222bf15" providerId="ADAL" clId="{1EA38C32-B658-41F3-9CBB-48D11202ACB8}"/>
    <pc:docChg chg="custSel addSld delSld modSld sldOrd">
      <pc:chgData name="Owen, Hywel (STFC,DL,AST)" userId="fa73ae36-dd0c-44e5-95dd-e6034222bf15" providerId="ADAL" clId="{1EA38C32-B658-41F3-9CBB-48D11202ACB8}" dt="2024-09-03T09:25:58.212" v="268" actId="20577"/>
      <pc:docMkLst>
        <pc:docMk/>
      </pc:docMkLst>
      <pc:sldChg chg="modSp mod">
        <pc:chgData name="Owen, Hywel (STFC,DL,AST)" userId="fa73ae36-dd0c-44e5-95dd-e6034222bf15" providerId="ADAL" clId="{1EA38C32-B658-41F3-9CBB-48D11202ACB8}" dt="2024-09-03T08:26:25.742" v="22" actId="20577"/>
        <pc:sldMkLst>
          <pc:docMk/>
          <pc:sldMk cId="3224382533" sldId="257"/>
        </pc:sldMkLst>
        <pc:spChg chg="mod">
          <ac:chgData name="Owen, Hywel (STFC,DL,AST)" userId="fa73ae36-dd0c-44e5-95dd-e6034222bf15" providerId="ADAL" clId="{1EA38C32-B658-41F3-9CBB-48D11202ACB8}" dt="2024-09-03T08:26:25.742" v="22" actId="20577"/>
          <ac:spMkLst>
            <pc:docMk/>
            <pc:sldMk cId="3224382533" sldId="257"/>
            <ac:spMk id="5" creationId="{0BEB0AE4-391E-6F41-84C6-D4EEDF519A31}"/>
          </ac:spMkLst>
        </pc:spChg>
      </pc:sldChg>
      <pc:sldChg chg="del">
        <pc:chgData name="Owen, Hywel (STFC,DL,AST)" userId="fa73ae36-dd0c-44e5-95dd-e6034222bf15" providerId="ADAL" clId="{1EA38C32-B658-41F3-9CBB-48D11202ACB8}" dt="2024-09-03T08:32:32.409" v="208" actId="47"/>
        <pc:sldMkLst>
          <pc:docMk/>
          <pc:sldMk cId="3331548413" sldId="261"/>
        </pc:sldMkLst>
      </pc:sldChg>
      <pc:sldChg chg="del">
        <pc:chgData name="Owen, Hywel (STFC,DL,AST)" userId="fa73ae36-dd0c-44e5-95dd-e6034222bf15" providerId="ADAL" clId="{1EA38C32-B658-41F3-9CBB-48D11202ACB8}" dt="2024-09-03T08:26:08.553" v="1" actId="47"/>
        <pc:sldMkLst>
          <pc:docMk/>
          <pc:sldMk cId="676903766" sldId="720"/>
        </pc:sldMkLst>
      </pc:sldChg>
      <pc:sldChg chg="del">
        <pc:chgData name="Owen, Hywel (STFC,DL,AST)" userId="fa73ae36-dd0c-44e5-95dd-e6034222bf15" providerId="ADAL" clId="{1EA38C32-B658-41F3-9CBB-48D11202ACB8}" dt="2024-09-03T08:26:09.051" v="2" actId="47"/>
        <pc:sldMkLst>
          <pc:docMk/>
          <pc:sldMk cId="844199012" sldId="818"/>
        </pc:sldMkLst>
      </pc:sldChg>
      <pc:sldChg chg="addSp delSp modSp mod">
        <pc:chgData name="Owen, Hywel (STFC,DL,AST)" userId="fa73ae36-dd0c-44e5-95dd-e6034222bf15" providerId="ADAL" clId="{1EA38C32-B658-41F3-9CBB-48D11202ACB8}" dt="2024-09-03T08:26:45.986" v="23" actId="478"/>
        <pc:sldMkLst>
          <pc:docMk/>
          <pc:sldMk cId="3101569474" sldId="819"/>
        </pc:sldMkLst>
        <pc:spChg chg="del">
          <ac:chgData name="Owen, Hywel (STFC,DL,AST)" userId="fa73ae36-dd0c-44e5-95dd-e6034222bf15" providerId="ADAL" clId="{1EA38C32-B658-41F3-9CBB-48D11202ACB8}" dt="2024-09-03T08:26:45.986" v="23" actId="478"/>
          <ac:spMkLst>
            <pc:docMk/>
            <pc:sldMk cId="3101569474" sldId="819"/>
            <ac:spMk id="5" creationId="{2A450FF0-6756-A07B-D5AA-0D8894C022D3}"/>
          </ac:spMkLst>
        </pc:spChg>
        <pc:spChg chg="add mod">
          <ac:chgData name="Owen, Hywel (STFC,DL,AST)" userId="fa73ae36-dd0c-44e5-95dd-e6034222bf15" providerId="ADAL" clId="{1EA38C32-B658-41F3-9CBB-48D11202ACB8}" dt="2024-09-03T08:26:45.986" v="23" actId="478"/>
          <ac:spMkLst>
            <pc:docMk/>
            <pc:sldMk cId="3101569474" sldId="819"/>
            <ac:spMk id="6" creationId="{7DD67DC8-174C-D887-326C-50BC323870E5}"/>
          </ac:spMkLst>
        </pc:spChg>
      </pc:sldChg>
      <pc:sldChg chg="del">
        <pc:chgData name="Owen, Hywel (STFC,DL,AST)" userId="fa73ae36-dd0c-44e5-95dd-e6034222bf15" providerId="ADAL" clId="{1EA38C32-B658-41F3-9CBB-48D11202ACB8}" dt="2024-09-03T08:26:07.901" v="0" actId="47"/>
        <pc:sldMkLst>
          <pc:docMk/>
          <pc:sldMk cId="1717324873" sldId="820"/>
        </pc:sldMkLst>
      </pc:sldChg>
      <pc:sldChg chg="addSp delSp modSp new mod ord modClrScheme chgLayout">
        <pc:chgData name="Owen, Hywel (STFC,DL,AST)" userId="fa73ae36-dd0c-44e5-95dd-e6034222bf15" providerId="ADAL" clId="{1EA38C32-B658-41F3-9CBB-48D11202ACB8}" dt="2024-09-03T08:28:31.268" v="206"/>
        <pc:sldMkLst>
          <pc:docMk/>
          <pc:sldMk cId="2096158902" sldId="820"/>
        </pc:sldMkLst>
        <pc:spChg chg="mod ord">
          <ac:chgData name="Owen, Hywel (STFC,DL,AST)" userId="fa73ae36-dd0c-44e5-95dd-e6034222bf15" providerId="ADAL" clId="{1EA38C32-B658-41F3-9CBB-48D11202ACB8}" dt="2024-09-03T08:27:04.118" v="42" actId="700"/>
          <ac:spMkLst>
            <pc:docMk/>
            <pc:sldMk cId="2096158902" sldId="820"/>
            <ac:spMk id="2" creationId="{C8A49850-E64E-9280-A0D2-CD647E10B14F}"/>
          </ac:spMkLst>
        </pc:spChg>
        <pc:spChg chg="del mod ord">
          <ac:chgData name="Owen, Hywel (STFC,DL,AST)" userId="fa73ae36-dd0c-44e5-95dd-e6034222bf15" providerId="ADAL" clId="{1EA38C32-B658-41F3-9CBB-48D11202ACB8}" dt="2024-09-03T08:27:04.118" v="42" actId="700"/>
          <ac:spMkLst>
            <pc:docMk/>
            <pc:sldMk cId="2096158902" sldId="820"/>
            <ac:spMk id="3" creationId="{3CAFBFAD-6180-3D9B-D0E5-10B3DD278573}"/>
          </ac:spMkLst>
        </pc:spChg>
        <pc:spChg chg="del">
          <ac:chgData name="Owen, Hywel (STFC,DL,AST)" userId="fa73ae36-dd0c-44e5-95dd-e6034222bf15" providerId="ADAL" clId="{1EA38C32-B658-41F3-9CBB-48D11202ACB8}" dt="2024-09-03T08:27:04.118" v="42" actId="700"/>
          <ac:spMkLst>
            <pc:docMk/>
            <pc:sldMk cId="2096158902" sldId="820"/>
            <ac:spMk id="4" creationId="{86176CD7-2255-B57C-7A8B-A77037AB43DF}"/>
          </ac:spMkLst>
        </pc:spChg>
        <pc:spChg chg="add mod ord">
          <ac:chgData name="Owen, Hywel (STFC,DL,AST)" userId="fa73ae36-dd0c-44e5-95dd-e6034222bf15" providerId="ADAL" clId="{1EA38C32-B658-41F3-9CBB-48D11202ACB8}" dt="2024-09-03T08:28:25.978" v="204" actId="20577"/>
          <ac:spMkLst>
            <pc:docMk/>
            <pc:sldMk cId="2096158902" sldId="820"/>
            <ac:spMk id="5" creationId="{14E8B4E0-85CB-7A14-EB65-8E60A6FCA7AE}"/>
          </ac:spMkLst>
        </pc:spChg>
      </pc:sldChg>
      <pc:sldChg chg="del">
        <pc:chgData name="Owen, Hywel (STFC,DL,AST)" userId="fa73ae36-dd0c-44e5-95dd-e6034222bf15" providerId="ADAL" clId="{1EA38C32-B658-41F3-9CBB-48D11202ACB8}" dt="2024-09-03T08:26:09.410" v="3" actId="47"/>
        <pc:sldMkLst>
          <pc:docMk/>
          <pc:sldMk cId="3915821219" sldId="822"/>
        </pc:sldMkLst>
      </pc:sldChg>
      <pc:sldChg chg="modSp add mod">
        <pc:chgData name="Owen, Hywel (STFC,DL,AST)" userId="fa73ae36-dd0c-44e5-95dd-e6034222bf15" providerId="ADAL" clId="{1EA38C32-B658-41F3-9CBB-48D11202ACB8}" dt="2024-09-03T08:37:52.796" v="225" actId="20577"/>
        <pc:sldMkLst>
          <pc:docMk/>
          <pc:sldMk cId="1154066451" sldId="823"/>
        </pc:sldMkLst>
        <pc:graphicFrameChg chg="modGraphic">
          <ac:chgData name="Owen, Hywel (STFC,DL,AST)" userId="fa73ae36-dd0c-44e5-95dd-e6034222bf15" providerId="ADAL" clId="{1EA38C32-B658-41F3-9CBB-48D11202ACB8}" dt="2024-09-03T08:37:52.796" v="225" actId="20577"/>
          <ac:graphicFrameMkLst>
            <pc:docMk/>
            <pc:sldMk cId="1154066451" sldId="823"/>
            <ac:graphicFrameMk id="4" creationId="{00000000-0000-0000-0000-000000000000}"/>
          </ac:graphicFrameMkLst>
        </pc:graphicFrameChg>
      </pc:sldChg>
      <pc:sldChg chg="modSp add mod">
        <pc:chgData name="Owen, Hywel (STFC,DL,AST)" userId="fa73ae36-dd0c-44e5-95dd-e6034222bf15" providerId="ADAL" clId="{1EA38C32-B658-41F3-9CBB-48D11202ACB8}" dt="2024-09-03T09:25:58.212" v="268" actId="20577"/>
        <pc:sldMkLst>
          <pc:docMk/>
          <pc:sldMk cId="3833718151" sldId="824"/>
        </pc:sldMkLst>
        <pc:spChg chg="mod">
          <ac:chgData name="Owen, Hywel (STFC,DL,AST)" userId="fa73ae36-dd0c-44e5-95dd-e6034222bf15" providerId="ADAL" clId="{1EA38C32-B658-41F3-9CBB-48D11202ACB8}" dt="2024-09-03T08:33:19.418" v="221" actId="20577"/>
          <ac:spMkLst>
            <pc:docMk/>
            <pc:sldMk cId="3833718151" sldId="824"/>
            <ac:spMk id="2" creationId="{E7A5B05A-C3B9-4D80-B0E5-B2DC500C847F}"/>
          </ac:spMkLst>
        </pc:spChg>
        <pc:graphicFrameChg chg="mod modGraphic">
          <ac:chgData name="Owen, Hywel (STFC,DL,AST)" userId="fa73ae36-dd0c-44e5-95dd-e6034222bf15" providerId="ADAL" clId="{1EA38C32-B658-41F3-9CBB-48D11202ACB8}" dt="2024-09-03T09:25:58.212" v="268" actId="20577"/>
          <ac:graphicFrameMkLst>
            <pc:docMk/>
            <pc:sldMk cId="3833718151" sldId="824"/>
            <ac:graphicFrameMk id="5" creationId="{00000000-0000-0000-0000-000000000000}"/>
          </ac:graphicFrameMkLst>
        </pc:graphicFrameChg>
        <pc:graphicFrameChg chg="modGraphic">
          <ac:chgData name="Owen, Hywel (STFC,DL,AST)" userId="fa73ae36-dd0c-44e5-95dd-e6034222bf15" providerId="ADAL" clId="{1EA38C32-B658-41F3-9CBB-48D11202ACB8}" dt="2024-09-03T09:22:04.437" v="229" actId="207"/>
          <ac:graphicFrameMkLst>
            <pc:docMk/>
            <pc:sldMk cId="3833718151" sldId="824"/>
            <ac:graphicFrameMk id="7" creationId="{00000000-0000-0000-0000-000000000000}"/>
          </ac:graphicFrameMkLst>
        </pc:graphicFrameChg>
      </pc:sldChg>
      <pc:sldChg chg="del">
        <pc:chgData name="Owen, Hywel (STFC,DL,AST)" userId="fa73ae36-dd0c-44e5-95dd-e6034222bf15" providerId="ADAL" clId="{1EA38C32-B658-41F3-9CBB-48D11202ACB8}" dt="2024-09-03T08:26:09.823" v="4" actId="47"/>
        <pc:sldMkLst>
          <pc:docMk/>
          <pc:sldMk cId="1448218209" sldId="826"/>
        </pc:sldMkLst>
      </pc:sldChg>
      <pc:sldChg chg="del">
        <pc:chgData name="Owen, Hywel (STFC,DL,AST)" userId="fa73ae36-dd0c-44e5-95dd-e6034222bf15" providerId="ADAL" clId="{1EA38C32-B658-41F3-9CBB-48D11202ACB8}" dt="2024-09-03T08:26:10.783" v="5" actId="47"/>
        <pc:sldMkLst>
          <pc:docMk/>
          <pc:sldMk cId="3249730602" sldId="827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789A54-CB30-4597-9C63-16C9F6DD38FD}" type="doc">
      <dgm:prSet loTypeId="urn:microsoft.com/office/officeart/2005/8/layout/arrow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706E9BDD-FAB2-4F8B-8818-D40B3B14B2EC}">
      <dgm:prSet phldrT="[Text]"/>
      <dgm:spPr/>
      <dgm:t>
        <a:bodyPr/>
        <a:lstStyle/>
        <a:p>
          <a:r>
            <a:rPr lang="en-US" dirty="0"/>
            <a:t>6-month review</a:t>
          </a:r>
          <a:endParaRPr lang="en-GB" dirty="0"/>
        </a:p>
      </dgm:t>
    </dgm:pt>
    <dgm:pt modelId="{D8568A71-65AB-4E67-BB5E-AFA199D1AC31}" type="parTrans" cxnId="{977570B3-E05E-4ADD-AFAE-657AE1DE231D}">
      <dgm:prSet/>
      <dgm:spPr/>
      <dgm:t>
        <a:bodyPr/>
        <a:lstStyle/>
        <a:p>
          <a:endParaRPr lang="en-GB"/>
        </a:p>
      </dgm:t>
    </dgm:pt>
    <dgm:pt modelId="{1726CDE2-9F81-4189-B819-01747E2749E6}" type="sibTrans" cxnId="{977570B3-E05E-4ADD-AFAE-657AE1DE231D}">
      <dgm:prSet/>
      <dgm:spPr/>
      <dgm:t>
        <a:bodyPr/>
        <a:lstStyle/>
        <a:p>
          <a:endParaRPr lang="en-GB"/>
        </a:p>
      </dgm:t>
    </dgm:pt>
    <dgm:pt modelId="{231321CF-A9EB-49D1-87CF-0A4890C53B8B}">
      <dgm:prSet phldrT="[Text]"/>
      <dgm:spPr/>
      <dgm:t>
        <a:bodyPr/>
        <a:lstStyle/>
        <a:p>
          <a:r>
            <a:rPr lang="en-US" dirty="0"/>
            <a:t>Re-examine baseline</a:t>
          </a:r>
          <a:endParaRPr lang="en-GB" dirty="0"/>
        </a:p>
      </dgm:t>
    </dgm:pt>
    <dgm:pt modelId="{EB5DF797-BF49-4FC0-88CB-F81B40380717}" type="parTrans" cxnId="{D41F7976-B321-4A42-8722-6E286EBEC8A9}">
      <dgm:prSet/>
      <dgm:spPr/>
      <dgm:t>
        <a:bodyPr/>
        <a:lstStyle/>
        <a:p>
          <a:endParaRPr lang="en-GB"/>
        </a:p>
      </dgm:t>
    </dgm:pt>
    <dgm:pt modelId="{7DF376DB-6B79-4013-A20F-61BEB625EBF5}" type="sibTrans" cxnId="{D41F7976-B321-4A42-8722-6E286EBEC8A9}">
      <dgm:prSet/>
      <dgm:spPr/>
      <dgm:t>
        <a:bodyPr/>
        <a:lstStyle/>
        <a:p>
          <a:endParaRPr lang="en-GB"/>
        </a:p>
      </dgm:t>
    </dgm:pt>
    <dgm:pt modelId="{6CBCFCA3-4FD9-42E1-9096-AFA2FBB92E49}">
      <dgm:prSet phldrT="[Text]"/>
      <dgm:spPr/>
      <dgm:t>
        <a:bodyPr/>
        <a:lstStyle/>
        <a:p>
          <a:r>
            <a:rPr lang="en-US" dirty="0"/>
            <a:t>12-month review</a:t>
          </a:r>
          <a:endParaRPr lang="en-GB" dirty="0"/>
        </a:p>
      </dgm:t>
    </dgm:pt>
    <dgm:pt modelId="{BE5C290B-B2BC-4B5E-9AB1-CD26B4327064}" type="parTrans" cxnId="{666A042A-24DF-4780-9D2C-C0A4D6E4F1A3}">
      <dgm:prSet/>
      <dgm:spPr/>
      <dgm:t>
        <a:bodyPr/>
        <a:lstStyle/>
        <a:p>
          <a:endParaRPr lang="en-GB"/>
        </a:p>
      </dgm:t>
    </dgm:pt>
    <dgm:pt modelId="{6AE4DE5F-147A-4D6C-9930-2974B2571053}" type="sibTrans" cxnId="{666A042A-24DF-4780-9D2C-C0A4D6E4F1A3}">
      <dgm:prSet/>
      <dgm:spPr/>
      <dgm:t>
        <a:bodyPr/>
        <a:lstStyle/>
        <a:p>
          <a:endParaRPr lang="en-GB"/>
        </a:p>
      </dgm:t>
    </dgm:pt>
    <dgm:pt modelId="{775C5C6A-6ED0-42D3-82C8-543F3F25BAC6}">
      <dgm:prSet phldrT="[Text]"/>
      <dgm:spPr/>
      <dgm:t>
        <a:bodyPr/>
        <a:lstStyle/>
        <a:p>
          <a:r>
            <a:rPr lang="en-US" dirty="0"/>
            <a:t>Progress major work, outline</a:t>
          </a:r>
          <a:br>
            <a:rPr lang="en-US" dirty="0"/>
          </a:br>
          <a:r>
            <a:rPr lang="en-US" dirty="0"/>
            <a:t>engineering assessment</a:t>
          </a:r>
          <a:endParaRPr lang="en-GB" dirty="0"/>
        </a:p>
      </dgm:t>
    </dgm:pt>
    <dgm:pt modelId="{8649F542-FF6F-4A30-B3BD-3DAB4DA967EC}" type="parTrans" cxnId="{2758496A-E067-4176-BCCF-6C808487C845}">
      <dgm:prSet/>
      <dgm:spPr/>
      <dgm:t>
        <a:bodyPr/>
        <a:lstStyle/>
        <a:p>
          <a:endParaRPr lang="en-GB"/>
        </a:p>
      </dgm:t>
    </dgm:pt>
    <dgm:pt modelId="{AD4D5E3F-2635-420C-9A3A-ECF5E3F8B05A}" type="sibTrans" cxnId="{2758496A-E067-4176-BCCF-6C808487C845}">
      <dgm:prSet/>
      <dgm:spPr/>
      <dgm:t>
        <a:bodyPr/>
        <a:lstStyle/>
        <a:p>
          <a:endParaRPr lang="en-GB"/>
        </a:p>
      </dgm:t>
    </dgm:pt>
    <dgm:pt modelId="{0507E607-2AF2-4D7F-8D2E-08DD132A599A}">
      <dgm:prSet phldrT="[Text]"/>
      <dgm:spPr/>
      <dgm:t>
        <a:bodyPr/>
        <a:lstStyle/>
        <a:p>
          <a:r>
            <a:rPr lang="en-US" dirty="0"/>
            <a:t>18-month review</a:t>
          </a:r>
          <a:endParaRPr lang="en-GB" dirty="0"/>
        </a:p>
      </dgm:t>
    </dgm:pt>
    <dgm:pt modelId="{B7E43767-8E9B-45EF-A64A-AB047D6B5AD5}" type="parTrans" cxnId="{282546E7-4122-4E23-9A54-38D4EEFECDC3}">
      <dgm:prSet/>
      <dgm:spPr/>
      <dgm:t>
        <a:bodyPr/>
        <a:lstStyle/>
        <a:p>
          <a:endParaRPr lang="en-GB"/>
        </a:p>
      </dgm:t>
    </dgm:pt>
    <dgm:pt modelId="{B70B8B59-DB7B-4AEB-BB55-D15F39563B06}" type="sibTrans" cxnId="{282546E7-4122-4E23-9A54-38D4EEFECDC3}">
      <dgm:prSet/>
      <dgm:spPr/>
      <dgm:t>
        <a:bodyPr/>
        <a:lstStyle/>
        <a:p>
          <a:endParaRPr lang="en-GB"/>
        </a:p>
      </dgm:t>
    </dgm:pt>
    <dgm:pt modelId="{3EB80FA5-F573-4E0B-BAA9-506272A30A12}">
      <dgm:prSet phldrT="[Text]"/>
      <dgm:spPr/>
      <dgm:t>
        <a:bodyPr/>
        <a:lstStyle/>
        <a:p>
          <a:r>
            <a:rPr lang="en-US" dirty="0"/>
            <a:t>Establish CDR design, engineering integration</a:t>
          </a:r>
          <a:endParaRPr lang="en-GB" dirty="0"/>
        </a:p>
      </dgm:t>
    </dgm:pt>
    <dgm:pt modelId="{3BA8BFBD-EE04-4F87-8757-4ABC37A0FF06}" type="parTrans" cxnId="{6804A7B4-27A3-4272-9490-6926280DC6AC}">
      <dgm:prSet/>
      <dgm:spPr/>
      <dgm:t>
        <a:bodyPr/>
        <a:lstStyle/>
        <a:p>
          <a:endParaRPr lang="en-GB"/>
        </a:p>
      </dgm:t>
    </dgm:pt>
    <dgm:pt modelId="{9CAF613D-6D34-409D-813F-00CD8253D7E3}" type="sibTrans" cxnId="{6804A7B4-27A3-4272-9490-6926280DC6AC}">
      <dgm:prSet/>
      <dgm:spPr/>
      <dgm:t>
        <a:bodyPr/>
        <a:lstStyle/>
        <a:p>
          <a:endParaRPr lang="en-GB"/>
        </a:p>
      </dgm:t>
    </dgm:pt>
    <dgm:pt modelId="{73503004-6EAA-46D9-A82C-A7FCC87A9332}">
      <dgm:prSet phldrT="[Text]"/>
      <dgm:spPr/>
      <dgm:t>
        <a:bodyPr/>
        <a:lstStyle/>
        <a:p>
          <a:r>
            <a:rPr lang="en-US" dirty="0"/>
            <a:t>24 months</a:t>
          </a:r>
        </a:p>
        <a:p>
          <a:r>
            <a:rPr lang="en-US" dirty="0">
              <a:solidFill>
                <a:srgbClr val="FF0000"/>
              </a:solidFill>
            </a:rPr>
            <a:t>CDR</a:t>
          </a:r>
        </a:p>
      </dgm:t>
    </dgm:pt>
    <dgm:pt modelId="{37078E77-B7AA-48D2-865A-5A7FFC557C1C}" type="parTrans" cxnId="{8ED7F1AD-3FA3-4212-A41C-979E76B9314F}">
      <dgm:prSet/>
      <dgm:spPr/>
      <dgm:t>
        <a:bodyPr/>
        <a:lstStyle/>
        <a:p>
          <a:endParaRPr lang="en-GB"/>
        </a:p>
      </dgm:t>
    </dgm:pt>
    <dgm:pt modelId="{AFB76053-012B-493B-8229-D6F1406ED4EA}" type="sibTrans" cxnId="{8ED7F1AD-3FA3-4212-A41C-979E76B9314F}">
      <dgm:prSet/>
      <dgm:spPr/>
      <dgm:t>
        <a:bodyPr/>
        <a:lstStyle/>
        <a:p>
          <a:endParaRPr lang="en-GB"/>
        </a:p>
      </dgm:t>
    </dgm:pt>
    <dgm:pt modelId="{093E840D-342E-4B4F-AFFF-DC2D1DA264AE}" type="pres">
      <dgm:prSet presAssocID="{DA789A54-CB30-4597-9C63-16C9F6DD38FD}" presName="arrowDiagram" presStyleCnt="0">
        <dgm:presLayoutVars>
          <dgm:chMax val="5"/>
          <dgm:dir/>
          <dgm:resizeHandles val="exact"/>
        </dgm:presLayoutVars>
      </dgm:prSet>
      <dgm:spPr/>
    </dgm:pt>
    <dgm:pt modelId="{6F706369-D1BC-4191-8C12-424978E67CC6}" type="pres">
      <dgm:prSet presAssocID="{DA789A54-CB30-4597-9C63-16C9F6DD38FD}" presName="arrow" presStyleLbl="bgShp" presStyleIdx="0" presStyleCnt="1"/>
      <dgm:spPr/>
    </dgm:pt>
    <dgm:pt modelId="{35C4F14D-1566-4B6F-9642-BC408AB82721}" type="pres">
      <dgm:prSet presAssocID="{DA789A54-CB30-4597-9C63-16C9F6DD38FD}" presName="arrowDiagram4" presStyleCnt="0"/>
      <dgm:spPr/>
    </dgm:pt>
    <dgm:pt modelId="{B8DE7D71-57E5-4A47-8482-F9F5557451E4}" type="pres">
      <dgm:prSet presAssocID="{706E9BDD-FAB2-4F8B-8818-D40B3B14B2EC}" presName="bullet4a" presStyleLbl="node1" presStyleIdx="0" presStyleCnt="4"/>
      <dgm:spPr/>
    </dgm:pt>
    <dgm:pt modelId="{0815D06A-12B6-45CC-983F-72C62FCA7D3E}" type="pres">
      <dgm:prSet presAssocID="{706E9BDD-FAB2-4F8B-8818-D40B3B14B2EC}" presName="textBox4a" presStyleLbl="revTx" presStyleIdx="0" presStyleCnt="4">
        <dgm:presLayoutVars>
          <dgm:bulletEnabled val="1"/>
        </dgm:presLayoutVars>
      </dgm:prSet>
      <dgm:spPr/>
    </dgm:pt>
    <dgm:pt modelId="{E6650788-6AC1-409E-A7E9-B23CEA88BA57}" type="pres">
      <dgm:prSet presAssocID="{6CBCFCA3-4FD9-42E1-9096-AFA2FBB92E49}" presName="bullet4b" presStyleLbl="node1" presStyleIdx="1" presStyleCnt="4"/>
      <dgm:spPr/>
    </dgm:pt>
    <dgm:pt modelId="{88309742-594E-43DC-9AA6-DB3261F51526}" type="pres">
      <dgm:prSet presAssocID="{6CBCFCA3-4FD9-42E1-9096-AFA2FBB92E49}" presName="textBox4b" presStyleLbl="revTx" presStyleIdx="1" presStyleCnt="4">
        <dgm:presLayoutVars>
          <dgm:bulletEnabled val="1"/>
        </dgm:presLayoutVars>
      </dgm:prSet>
      <dgm:spPr/>
    </dgm:pt>
    <dgm:pt modelId="{7F81C086-F0B1-4491-B135-A84DD729E22C}" type="pres">
      <dgm:prSet presAssocID="{0507E607-2AF2-4D7F-8D2E-08DD132A599A}" presName="bullet4c" presStyleLbl="node1" presStyleIdx="2" presStyleCnt="4"/>
      <dgm:spPr/>
    </dgm:pt>
    <dgm:pt modelId="{BEBCA428-A1AA-443D-AD3D-A2315AF89A8E}" type="pres">
      <dgm:prSet presAssocID="{0507E607-2AF2-4D7F-8D2E-08DD132A599A}" presName="textBox4c" presStyleLbl="revTx" presStyleIdx="2" presStyleCnt="4">
        <dgm:presLayoutVars>
          <dgm:bulletEnabled val="1"/>
        </dgm:presLayoutVars>
      </dgm:prSet>
      <dgm:spPr/>
    </dgm:pt>
    <dgm:pt modelId="{F5422617-5AD6-47E7-8D6C-1645C0F1784A}" type="pres">
      <dgm:prSet presAssocID="{73503004-6EAA-46D9-A82C-A7FCC87A9332}" presName="bullet4d" presStyleLbl="node1" presStyleIdx="3" presStyleCnt="4"/>
      <dgm:spPr/>
    </dgm:pt>
    <dgm:pt modelId="{84A4FC2C-98C5-4185-BB4B-01AE43153286}" type="pres">
      <dgm:prSet presAssocID="{73503004-6EAA-46D9-A82C-A7FCC87A9332}" presName="textBox4d" presStyleLbl="revTx" presStyleIdx="3" presStyleCnt="4">
        <dgm:presLayoutVars>
          <dgm:bulletEnabled val="1"/>
        </dgm:presLayoutVars>
      </dgm:prSet>
      <dgm:spPr/>
    </dgm:pt>
  </dgm:ptLst>
  <dgm:cxnLst>
    <dgm:cxn modelId="{D5F2851D-7F57-425B-B790-E56FA1BDA936}" type="presOf" srcId="{6CBCFCA3-4FD9-42E1-9096-AFA2FBB92E49}" destId="{88309742-594E-43DC-9AA6-DB3261F51526}" srcOrd="0" destOrd="0" presId="urn:microsoft.com/office/officeart/2005/8/layout/arrow2"/>
    <dgm:cxn modelId="{CF967624-E69F-4C8F-BE98-83644DF22033}" type="presOf" srcId="{DA789A54-CB30-4597-9C63-16C9F6DD38FD}" destId="{093E840D-342E-4B4F-AFFF-DC2D1DA264AE}" srcOrd="0" destOrd="0" presId="urn:microsoft.com/office/officeart/2005/8/layout/arrow2"/>
    <dgm:cxn modelId="{666A042A-24DF-4780-9D2C-C0A4D6E4F1A3}" srcId="{DA789A54-CB30-4597-9C63-16C9F6DD38FD}" destId="{6CBCFCA3-4FD9-42E1-9096-AFA2FBB92E49}" srcOrd="1" destOrd="0" parTransId="{BE5C290B-B2BC-4B5E-9AB1-CD26B4327064}" sibTransId="{6AE4DE5F-147A-4D6C-9930-2974B2571053}"/>
    <dgm:cxn modelId="{28BC683F-0478-44CE-90B9-EFB4B2C75EF4}" type="presOf" srcId="{73503004-6EAA-46D9-A82C-A7FCC87A9332}" destId="{84A4FC2C-98C5-4185-BB4B-01AE43153286}" srcOrd="0" destOrd="0" presId="urn:microsoft.com/office/officeart/2005/8/layout/arrow2"/>
    <dgm:cxn modelId="{24874747-9972-4D58-8E1A-2EA1EFAA7942}" type="presOf" srcId="{706E9BDD-FAB2-4F8B-8818-D40B3B14B2EC}" destId="{0815D06A-12B6-45CC-983F-72C62FCA7D3E}" srcOrd="0" destOrd="0" presId="urn:microsoft.com/office/officeart/2005/8/layout/arrow2"/>
    <dgm:cxn modelId="{2758496A-E067-4176-BCCF-6C808487C845}" srcId="{6CBCFCA3-4FD9-42E1-9096-AFA2FBB92E49}" destId="{775C5C6A-6ED0-42D3-82C8-543F3F25BAC6}" srcOrd="0" destOrd="0" parTransId="{8649F542-FF6F-4A30-B3BD-3DAB4DA967EC}" sibTransId="{AD4D5E3F-2635-420C-9A3A-ECF5E3F8B05A}"/>
    <dgm:cxn modelId="{D41F7976-B321-4A42-8722-6E286EBEC8A9}" srcId="{706E9BDD-FAB2-4F8B-8818-D40B3B14B2EC}" destId="{231321CF-A9EB-49D1-87CF-0A4890C53B8B}" srcOrd="0" destOrd="0" parTransId="{EB5DF797-BF49-4FC0-88CB-F81B40380717}" sibTransId="{7DF376DB-6B79-4013-A20F-61BEB625EBF5}"/>
    <dgm:cxn modelId="{51674984-9ACF-4FE9-BC0C-939BE1FB4A85}" type="presOf" srcId="{775C5C6A-6ED0-42D3-82C8-543F3F25BAC6}" destId="{88309742-594E-43DC-9AA6-DB3261F51526}" srcOrd="0" destOrd="1" presId="urn:microsoft.com/office/officeart/2005/8/layout/arrow2"/>
    <dgm:cxn modelId="{2DEE98A1-4FB6-41D4-A0C5-CACFA8D49F2B}" type="presOf" srcId="{231321CF-A9EB-49D1-87CF-0A4890C53B8B}" destId="{0815D06A-12B6-45CC-983F-72C62FCA7D3E}" srcOrd="0" destOrd="1" presId="urn:microsoft.com/office/officeart/2005/8/layout/arrow2"/>
    <dgm:cxn modelId="{8ED7F1AD-3FA3-4212-A41C-979E76B9314F}" srcId="{DA789A54-CB30-4597-9C63-16C9F6DD38FD}" destId="{73503004-6EAA-46D9-A82C-A7FCC87A9332}" srcOrd="3" destOrd="0" parTransId="{37078E77-B7AA-48D2-865A-5A7FFC557C1C}" sibTransId="{AFB76053-012B-493B-8229-D6F1406ED4EA}"/>
    <dgm:cxn modelId="{977570B3-E05E-4ADD-AFAE-657AE1DE231D}" srcId="{DA789A54-CB30-4597-9C63-16C9F6DD38FD}" destId="{706E9BDD-FAB2-4F8B-8818-D40B3B14B2EC}" srcOrd="0" destOrd="0" parTransId="{D8568A71-65AB-4E67-BB5E-AFA199D1AC31}" sibTransId="{1726CDE2-9F81-4189-B819-01747E2749E6}"/>
    <dgm:cxn modelId="{6804A7B4-27A3-4272-9490-6926280DC6AC}" srcId="{0507E607-2AF2-4D7F-8D2E-08DD132A599A}" destId="{3EB80FA5-F573-4E0B-BAA9-506272A30A12}" srcOrd="0" destOrd="0" parTransId="{3BA8BFBD-EE04-4F87-8757-4ABC37A0FF06}" sibTransId="{9CAF613D-6D34-409D-813F-00CD8253D7E3}"/>
    <dgm:cxn modelId="{88AE44BC-ACF6-4B62-A193-E9E5B0DF00E0}" type="presOf" srcId="{0507E607-2AF2-4D7F-8D2E-08DD132A599A}" destId="{BEBCA428-A1AA-443D-AD3D-A2315AF89A8E}" srcOrd="0" destOrd="0" presId="urn:microsoft.com/office/officeart/2005/8/layout/arrow2"/>
    <dgm:cxn modelId="{282546E7-4122-4E23-9A54-38D4EEFECDC3}" srcId="{DA789A54-CB30-4597-9C63-16C9F6DD38FD}" destId="{0507E607-2AF2-4D7F-8D2E-08DD132A599A}" srcOrd="2" destOrd="0" parTransId="{B7E43767-8E9B-45EF-A64A-AB047D6B5AD5}" sibTransId="{B70B8B59-DB7B-4AEB-BB55-D15F39563B06}"/>
    <dgm:cxn modelId="{3A0B8EF2-6BC1-4EF7-98C8-90AAC4569462}" type="presOf" srcId="{3EB80FA5-F573-4E0B-BAA9-506272A30A12}" destId="{BEBCA428-A1AA-443D-AD3D-A2315AF89A8E}" srcOrd="0" destOrd="1" presId="urn:microsoft.com/office/officeart/2005/8/layout/arrow2"/>
    <dgm:cxn modelId="{FCC7BE04-EF7D-425A-9B17-A1347EFA2ADD}" type="presParOf" srcId="{093E840D-342E-4B4F-AFFF-DC2D1DA264AE}" destId="{6F706369-D1BC-4191-8C12-424978E67CC6}" srcOrd="0" destOrd="0" presId="urn:microsoft.com/office/officeart/2005/8/layout/arrow2"/>
    <dgm:cxn modelId="{17E9F7BC-1FF8-4B35-82D7-1D58351DBF93}" type="presParOf" srcId="{093E840D-342E-4B4F-AFFF-DC2D1DA264AE}" destId="{35C4F14D-1566-4B6F-9642-BC408AB82721}" srcOrd="1" destOrd="0" presId="urn:microsoft.com/office/officeart/2005/8/layout/arrow2"/>
    <dgm:cxn modelId="{5593B798-279E-4323-BD00-E8D9F23190EB}" type="presParOf" srcId="{35C4F14D-1566-4B6F-9642-BC408AB82721}" destId="{B8DE7D71-57E5-4A47-8482-F9F5557451E4}" srcOrd="0" destOrd="0" presId="urn:microsoft.com/office/officeart/2005/8/layout/arrow2"/>
    <dgm:cxn modelId="{0435F6AB-0829-4E07-90AD-22881775BAEA}" type="presParOf" srcId="{35C4F14D-1566-4B6F-9642-BC408AB82721}" destId="{0815D06A-12B6-45CC-983F-72C62FCA7D3E}" srcOrd="1" destOrd="0" presId="urn:microsoft.com/office/officeart/2005/8/layout/arrow2"/>
    <dgm:cxn modelId="{EE23E48B-E267-464A-88A0-C3BBD6272D51}" type="presParOf" srcId="{35C4F14D-1566-4B6F-9642-BC408AB82721}" destId="{E6650788-6AC1-409E-A7E9-B23CEA88BA57}" srcOrd="2" destOrd="0" presId="urn:microsoft.com/office/officeart/2005/8/layout/arrow2"/>
    <dgm:cxn modelId="{2892A290-25C1-4869-BD80-C02352CDE89C}" type="presParOf" srcId="{35C4F14D-1566-4B6F-9642-BC408AB82721}" destId="{88309742-594E-43DC-9AA6-DB3261F51526}" srcOrd="3" destOrd="0" presId="urn:microsoft.com/office/officeart/2005/8/layout/arrow2"/>
    <dgm:cxn modelId="{AD7A75EF-C57B-4405-ADB3-DE5CD510A2D7}" type="presParOf" srcId="{35C4F14D-1566-4B6F-9642-BC408AB82721}" destId="{7F81C086-F0B1-4491-B135-A84DD729E22C}" srcOrd="4" destOrd="0" presId="urn:microsoft.com/office/officeart/2005/8/layout/arrow2"/>
    <dgm:cxn modelId="{FBCA1CFB-E2A2-4277-AC9A-40ED2FE096B9}" type="presParOf" srcId="{35C4F14D-1566-4B6F-9642-BC408AB82721}" destId="{BEBCA428-A1AA-443D-AD3D-A2315AF89A8E}" srcOrd="5" destOrd="0" presId="urn:microsoft.com/office/officeart/2005/8/layout/arrow2"/>
    <dgm:cxn modelId="{56336D9B-278A-4D40-9CB1-CB5E7B916B3F}" type="presParOf" srcId="{35C4F14D-1566-4B6F-9642-BC408AB82721}" destId="{F5422617-5AD6-47E7-8D6C-1645C0F1784A}" srcOrd="6" destOrd="0" presId="urn:microsoft.com/office/officeart/2005/8/layout/arrow2"/>
    <dgm:cxn modelId="{56E8A1EC-FB51-4B77-AFD3-6080A63A5647}" type="presParOf" srcId="{35C4F14D-1566-4B6F-9642-BC408AB82721}" destId="{84A4FC2C-98C5-4185-BB4B-01AE43153286}" srcOrd="7" destOrd="0" presId="urn:microsoft.com/office/officeart/2005/8/layout/arrow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F706369-D1BC-4191-8C12-424978E67CC6}">
      <dsp:nvSpPr>
        <dsp:cNvPr id="0" name=""/>
        <dsp:cNvSpPr/>
      </dsp:nvSpPr>
      <dsp:spPr>
        <a:xfrm>
          <a:off x="640080" y="0"/>
          <a:ext cx="6583680" cy="4114800"/>
        </a:xfrm>
        <a:prstGeom prst="swooshArrow">
          <a:avLst>
            <a:gd name="adj1" fmla="val 25000"/>
            <a:gd name="adj2" fmla="val 2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8DE7D71-57E5-4A47-8482-F9F5557451E4}">
      <dsp:nvSpPr>
        <dsp:cNvPr id="0" name=""/>
        <dsp:cNvSpPr/>
      </dsp:nvSpPr>
      <dsp:spPr>
        <a:xfrm>
          <a:off x="1288572" y="3059765"/>
          <a:ext cx="151424" cy="15142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815D06A-12B6-45CC-983F-72C62FCA7D3E}">
      <dsp:nvSpPr>
        <dsp:cNvPr id="0" name=""/>
        <dsp:cNvSpPr/>
      </dsp:nvSpPr>
      <dsp:spPr>
        <a:xfrm>
          <a:off x="1364284" y="3135477"/>
          <a:ext cx="1125809" cy="97932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0237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6-month review</a:t>
          </a:r>
          <a:endParaRPr lang="en-GB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Re-examine baseline</a:t>
          </a:r>
          <a:endParaRPr lang="en-GB" sz="1300" kern="1200" dirty="0"/>
        </a:p>
      </dsp:txBody>
      <dsp:txXfrm>
        <a:off x="1364284" y="3135477"/>
        <a:ext cx="1125809" cy="979322"/>
      </dsp:txXfrm>
    </dsp:sp>
    <dsp:sp modelId="{E6650788-6AC1-409E-A7E9-B23CEA88BA57}">
      <dsp:nvSpPr>
        <dsp:cNvPr id="0" name=""/>
        <dsp:cNvSpPr/>
      </dsp:nvSpPr>
      <dsp:spPr>
        <a:xfrm>
          <a:off x="2358420" y="2102662"/>
          <a:ext cx="263347" cy="26334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8309742-594E-43DC-9AA6-DB3261F51526}">
      <dsp:nvSpPr>
        <dsp:cNvPr id="0" name=""/>
        <dsp:cNvSpPr/>
      </dsp:nvSpPr>
      <dsp:spPr>
        <a:xfrm>
          <a:off x="2490094" y="2234336"/>
          <a:ext cx="1382572" cy="188046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39542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12-month review</a:t>
          </a:r>
          <a:endParaRPr lang="en-GB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Progress major work, outline</a:t>
          </a:r>
          <a:br>
            <a:rPr lang="en-US" sz="1300" kern="1200" dirty="0"/>
          </a:br>
          <a:r>
            <a:rPr lang="en-US" sz="1300" kern="1200" dirty="0"/>
            <a:t>engineering assessment</a:t>
          </a:r>
          <a:endParaRPr lang="en-GB" sz="1300" kern="1200" dirty="0"/>
        </a:p>
      </dsp:txBody>
      <dsp:txXfrm>
        <a:off x="2490094" y="2234336"/>
        <a:ext cx="1382572" cy="1880463"/>
      </dsp:txXfrm>
    </dsp:sp>
    <dsp:sp modelId="{7F81C086-F0B1-4491-B135-A84DD729E22C}">
      <dsp:nvSpPr>
        <dsp:cNvPr id="0" name=""/>
        <dsp:cNvSpPr/>
      </dsp:nvSpPr>
      <dsp:spPr>
        <a:xfrm>
          <a:off x="3724534" y="1397386"/>
          <a:ext cx="348935" cy="34893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EBCA428-A1AA-443D-AD3D-A2315AF89A8E}">
      <dsp:nvSpPr>
        <dsp:cNvPr id="0" name=""/>
        <dsp:cNvSpPr/>
      </dsp:nvSpPr>
      <dsp:spPr>
        <a:xfrm>
          <a:off x="3899001" y="1571853"/>
          <a:ext cx="1382572" cy="254294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84893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18-month review</a:t>
          </a:r>
          <a:endParaRPr lang="en-GB" sz="1700" kern="1200" dirty="0"/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Establish CDR design, engineering integration</a:t>
          </a:r>
          <a:endParaRPr lang="en-GB" sz="1300" kern="1200" dirty="0"/>
        </a:p>
      </dsp:txBody>
      <dsp:txXfrm>
        <a:off x="3899001" y="1571853"/>
        <a:ext cx="1382572" cy="2542946"/>
      </dsp:txXfrm>
    </dsp:sp>
    <dsp:sp modelId="{F5422617-5AD6-47E7-8D6C-1645C0F1784A}">
      <dsp:nvSpPr>
        <dsp:cNvPr id="0" name=""/>
        <dsp:cNvSpPr/>
      </dsp:nvSpPr>
      <dsp:spPr>
        <a:xfrm>
          <a:off x="5212445" y="930767"/>
          <a:ext cx="467441" cy="46744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A4FC2C-98C5-4185-BB4B-01AE43153286}">
      <dsp:nvSpPr>
        <dsp:cNvPr id="0" name=""/>
        <dsp:cNvSpPr/>
      </dsp:nvSpPr>
      <dsp:spPr>
        <a:xfrm>
          <a:off x="5446166" y="1164488"/>
          <a:ext cx="1382572" cy="295031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87" tIns="0" rIns="0" bIns="0" numCol="1" spcCol="1270" anchor="t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/>
            <a:t>24 months</a:t>
          </a:r>
        </a:p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700" kern="1200" dirty="0">
              <a:solidFill>
                <a:srgbClr val="FF0000"/>
              </a:solidFill>
            </a:rPr>
            <a:t>CDR</a:t>
          </a:r>
        </a:p>
      </dsp:txBody>
      <dsp:txXfrm>
        <a:off x="5446166" y="1164488"/>
        <a:ext cx="1382572" cy="295031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2">
  <dgm:title val=""/>
  <dgm:desc val=""/>
  <dgm:catLst>
    <dgm:cat type="process" pri="2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arrowDiagram">
    <dgm:varLst>
      <dgm:chMax val="5"/>
      <dgm:dir/>
      <dgm:resizeHandles val="exact"/>
    </dgm:varLst>
    <dgm:alg type="composite">
      <dgm:param type="ar" val="1.6"/>
    </dgm:alg>
    <dgm:shape xmlns:r="http://schemas.openxmlformats.org/officeDocument/2006/relationships" r:blip="">
      <dgm:adjLst/>
    </dgm:shape>
    <dgm:presOf/>
    <dgm:constrLst>
      <dgm:constr type="l" for="ch" forName="arrow"/>
      <dgm:constr type="t" for="ch" forName="arrow"/>
      <dgm:constr type="w" for="ch" forName="arrow" refType="w"/>
      <dgm:constr type="h" for="ch" forName="arrow" refType="h"/>
      <dgm:constr type="ctrX" for="ch" forName="arrowDiagram1" refType="w" fact="0.5"/>
      <dgm:constr type="ctrY" for="ch" forName="arrowDiagram1" refType="h" fact="0.5"/>
      <dgm:constr type="w" for="ch" forName="arrowDiagram1" refType="w"/>
      <dgm:constr type="h" for="ch" forName="arrowDiagram1" refType="h"/>
      <dgm:constr type="ctrX" for="ch" forName="arrowDiagram2" refType="w" fact="0.5"/>
      <dgm:constr type="ctrY" for="ch" forName="arrowDiagram2" refType="h" fact="0.5"/>
      <dgm:constr type="w" for="ch" forName="arrowDiagram2" refType="w"/>
      <dgm:constr type="h" for="ch" forName="arrowDiagram2" refType="h"/>
      <dgm:constr type="ctrX" for="ch" forName="arrowDiagram3" refType="w" fact="0.5"/>
      <dgm:constr type="ctrY" for="ch" forName="arrowDiagram3" refType="h" fact="0.5"/>
      <dgm:constr type="w" for="ch" forName="arrowDiagram3" refType="w"/>
      <dgm:constr type="h" for="ch" forName="arrowDiagram3" refType="h"/>
      <dgm:constr type="ctrX" for="ch" forName="arrowDiagram4" refType="w" fact="0.5"/>
      <dgm:constr type="ctrY" for="ch" forName="arrowDiagram4" refType="h" fact="0.5"/>
      <dgm:constr type="w" for="ch" forName="arrowDiagram4" refType="w"/>
      <dgm:constr type="h" for="ch" forName="arrowDiagram4" refType="h"/>
      <dgm:constr type="ctrX" for="ch" forName="arrowDiagram5" refType="w" fact="0.5"/>
      <dgm:constr type="ctrY" for="ch" forName="arrowDiagram5" refType="h" fact="0.5"/>
      <dgm:constr type="w" for="ch" forName="arrowDiagram5" refType="w"/>
      <dgm:constr type="h" for="ch" forName="arrowDiagram5" refType="h"/>
    </dgm:constrLst>
    <dgm:ruleLst/>
    <dgm:choose name="Name0">
      <dgm:if name="Name1" axis="ch" ptType="node" func="cnt" op="gte" val="1">
        <dgm:layoutNode name="arrow" styleLbl="bgShp">
          <dgm:alg type="sp"/>
          <dgm:shape xmlns:r="http://schemas.openxmlformats.org/officeDocument/2006/relationships" type="swooshArrow" r:blip="">
            <dgm:adjLst>
              <dgm:adj idx="2" val="0.25"/>
            </dgm:adjLst>
          </dgm:shape>
          <dgm:presOf/>
          <dgm:constrLst/>
          <dgm:ruleLst/>
        </dgm:layoutNode>
        <dgm:choose name="Name2">
          <dgm:if name="Name3" axis="ch" ptType="node" func="cnt" op="lt" val="1"/>
          <dgm:if name="Name4" axis="ch" ptType="node" func="cnt" op="equ" val="1">
            <dgm:layoutNode name="arrowDiagram1">
              <dgm:varLst>
                <dgm:bulletEnabled val="1"/>
              </dgm:varLst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ctrX" for="ch" forName="bullet1" refType="w" fact="0.8"/>
                <dgm:constr type="ctrY" for="ch" forName="bullet1" refType="h" fact="0.262"/>
                <dgm:constr type="w" for="ch" forName="bullet1" refType="w" fact="0.074"/>
                <dgm:constr type="h" for="ch" forName="bullet1" refType="w" refFor="ch" refForName="bullet1"/>
                <dgm:constr type="r" for="ch" forName="textBox1" refType="ctrX" refFor="ch" refForName="bullet1"/>
                <dgm:constr type="t" for="ch" forName="textBox1" refType="ctrY" refFor="ch" refForName="bullet1"/>
                <dgm:constr type="w" for="ch" forName="textBox1" refType="w" fact="0.4"/>
                <dgm:constr type="h" for="ch" forName="textBox1" refType="h" fact="0.738"/>
                <dgm:constr type="userA" refType="h" refFor="ch" refForName="bullet1" fact="0.53"/>
                <dgm:constr type="rMarg" for="ch" forName="textBox1" refType="userA" fact="2.834"/>
                <dgm:constr type="primFontSz" for="ch" ptType="node" op="equ" val="65"/>
              </dgm:constrLst>
              <dgm:ruleLst/>
              <dgm:forEach name="Name5" axis="ch" ptType="node" cnt="1">
                <dgm:layoutNode name="bullet1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1" styleLbl="revTx">
                  <dgm:varLst>
                    <dgm:bulletEnabled val="1"/>
                  </dgm:varLst>
                  <dgm:alg type="tx">
                    <dgm:param type="txAnchorVert" val="t"/>
                    <dgm:param type="parTxLTRAlign" val="r"/>
                    <dgm:param type="parTxRTLAlign" val="r"/>
                  </dgm:alg>
                  <dgm:shape xmlns:r="http://schemas.openxmlformats.org/officeDocument/2006/relationships" type="round2DiagRect" r:blip="">
                    <dgm:adjLst/>
                  </dgm:shape>
                  <dgm:presOf axis="desOrSelf" ptType="node"/>
                  <dgm:constrLst>
                    <dgm:constr type="lMarg"/>
                    <dgm:constr type="tMarg"/>
                    <dgm:constr type="bMarg"/>
                  </dgm:constrLst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6" axis="ch" ptType="node" func="cnt" op="equ" val="2">
            <dgm:layoutNode name="arrowDiagram2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7">
                <dgm:if name="Name8" func="var" arg="dir" op="equ" val="norm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l" for="ch" forName="textBox2a" refType="ctrX" refFor="ch" refForName="bullet2a"/>
                    <dgm:constr type="t" for="ch" forName="textBox2a" refType="ctrY" refFor="ch" refForName="bullet2a"/>
                    <dgm:constr type="w" for="ch" forName="textBox2a" refType="w" fact="0.325"/>
                    <dgm:constr type="h" for="ch" forName="textBox2a" refType="h" fact="0.427"/>
                    <dgm:constr type="userA" refType="h" refFor="ch" refForName="bullet2a" fact="0.53"/>
                    <dgm:constr type="l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l" for="ch" forName="textBox2b" refType="ctrX" refFor="ch" refForName="bullet2b"/>
                    <dgm:constr type="t" for="ch" forName="textBox2b" refType="ctrY" refFor="ch" refForName="bullet2b"/>
                    <dgm:constr type="w" for="ch" forName="textBox2b" refType="w" fact="0.325"/>
                    <dgm:constr type="h" for="ch" forName="textBox2b" refType="h" fact="0.662"/>
                    <dgm:constr type="userB" refType="h" refFor="ch" refForName="bullet2b" fact="0.53"/>
                    <dgm:constr type="lMarg" for="ch" forName="textBox2b" refType="userB" fact="2.834"/>
                    <dgm:constr type="primFontSz" for="ch" ptType="node" op="equ" val="65"/>
                  </dgm:constrLst>
                </dgm:if>
                <dgm:else name="Name9">
                  <dgm:constrLst>
                    <dgm:constr type="ctrX" for="ch" forName="bullet2a" refType="w" fact="0.25"/>
                    <dgm:constr type="ctrY" for="ch" forName="bullet2a" refType="h" fact="0.573"/>
                    <dgm:constr type="w" for="ch" forName="bullet2a" refType="w" fact="0.035"/>
                    <dgm:constr type="h" for="ch" forName="bullet2a" refType="w" refFor="ch" refForName="bullet2a"/>
                    <dgm:constr type="r" for="ch" forName="textBox2a" refType="ctrX" refFor="ch" refForName="bullet2a"/>
                    <dgm:constr type="b" for="ch" forName="textBox2a" refType="ctrY" refFor="ch" refForName="bullet2a"/>
                    <dgm:constr type="w" for="ch" forName="textBox2a" refType="w" fact="0.25"/>
                    <dgm:constr type="h" for="ch" forName="textBox2a" refType="h" fact="0.573"/>
                    <dgm:constr type="userA" refType="h" refFor="ch" refForName="bullet2a" fact="0.53"/>
                    <dgm:constr type="rMarg" for="ch" forName="textBox2a" refType="userA" fact="2.834"/>
                    <dgm:constr type="ctrX" for="ch" forName="bullet2b" refType="w" fact="0.585"/>
                    <dgm:constr type="ctrY" for="ch" forName="bullet2b" refType="h" fact="0.338"/>
                    <dgm:constr type="w" for="ch" forName="bullet2b" refType="w" fact="0.06"/>
                    <dgm:constr type="h" for="ch" forName="bullet2b" refType="w" refFor="ch" refForName="bullet2b"/>
                    <dgm:constr type="r" for="ch" forName="textBox2b" refType="ctrX" refFor="ch" refForName="bullet2b"/>
                    <dgm:constr type="b" for="ch" forName="textBox2b" refType="ctrY" refFor="ch" refForName="bullet2b"/>
                    <dgm:constr type="w" for="ch" forName="textBox2b" refType="w" fact="0.28"/>
                    <dgm:constr type="h" for="ch" forName="textBox2b" refType="h" fact="0.338"/>
                    <dgm:constr type="userB" refType="h" refFor="ch" refForName="bullet2b" fact="0.53"/>
                    <dgm:constr type="rMarg" for="ch" forName="textBox2b" refType="userB" fact="2.834"/>
                    <dgm:constr type="primFontSz" for="ch" ptType="node" op="equ" val="65"/>
                  </dgm:constrLst>
                </dgm:else>
              </dgm:choose>
              <dgm:ruleLst/>
              <dgm:forEach name="Name10" axis="ch" ptType="node" cnt="1">
                <dgm:layoutNode name="bullet2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a" styleLbl="revTx">
                  <dgm:varLst>
                    <dgm:bulletEnabled val="1"/>
                  </dgm:varLst>
                  <dgm:choose name="Name11">
                    <dgm:if name="Name12" func="var" arg="dir" op="equ" val="norm">
                      <dgm:choose name="Name13">
                        <dgm:if name="Name1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6">
                      <dgm:choose name="Name17">
                        <dgm:if name="Name1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">
                    <dgm:if name="Name2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23" axis="ch" ptType="node" st="2" cnt="1">
                <dgm:layoutNode name="bullet2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2b" styleLbl="revTx">
                  <dgm:varLst>
                    <dgm:bulletEnabled val="1"/>
                  </dgm:varLst>
                  <dgm:choose name="Name24">
                    <dgm:if name="Name25" func="var" arg="dir" op="equ" val="norm">
                      <dgm:choose name="Name26">
                        <dgm:if name="Name2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2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29">
                      <dgm:choose name="Name30">
                        <dgm:if name="Name3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3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33">
                    <dgm:if name="Name3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3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36" axis="ch" ptType="node" func="cnt" op="equ" val="3">
            <dgm:layoutNode name="arrowDiagram3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37">
                <dgm:if name="Name38" func="var" arg="dir" op="equ" val="norm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l" for="ch" forName="textBox3a" refType="ctrX" refFor="ch" refForName="bullet3a"/>
                    <dgm:constr type="t" for="ch" forName="textBox3a" refType="ctrY" refFor="ch" refForName="bullet3a"/>
                    <dgm:constr type="w" for="ch" forName="textBox3a" refType="w" fact="0.233"/>
                    <dgm:constr type="h" for="ch" forName="textBox3a" refType="h" fact="0.289"/>
                    <dgm:constr type="userA" refType="h" refFor="ch" refForName="bullet3a" fact="0.53"/>
                    <dgm:constr type="l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l" for="ch" forName="textBox3b" refType="ctrX" refFor="ch" refForName="bullet3b"/>
                    <dgm:constr type="t" for="ch" forName="textBox3b" refType="ctrY" refFor="ch" refForName="bullet3b"/>
                    <dgm:constr type="w" for="ch" forName="textBox3b" refType="w" fact="0.24"/>
                    <dgm:constr type="h" for="ch" forName="textBox3b" refType="h" fact="0.544"/>
                    <dgm:constr type="userB" refType="h" refFor="ch" refForName="bullet3b" fact="0.53"/>
                    <dgm:constr type="l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l" for="ch" forName="textBox3c" refType="ctrX" refFor="ch" refForName="bullet3c"/>
                    <dgm:constr type="t" for="ch" forName="textBox3c" refType="ctrY" refFor="ch" refForName="bullet3c"/>
                    <dgm:constr type="w" for="ch" forName="textBox3c" refType="w" fact="0.24"/>
                    <dgm:constr type="h" for="ch" forName="textBox3c" refType="h" fact="0.695"/>
                    <dgm:constr type="userC" refType="h" refFor="ch" refForName="bullet3c" fact="0.53"/>
                    <dgm:constr type="lMarg" for="ch" forName="textBox3c" refType="userC" fact="2.834"/>
                    <dgm:constr type="primFontSz" for="ch" ptType="node" op="equ" val="65"/>
                  </dgm:constrLst>
                </dgm:if>
                <dgm:else name="Name39">
                  <dgm:constrLst>
                    <dgm:constr type="ctrX" for="ch" forName="bullet3a" refType="w" fact="0.14"/>
                    <dgm:constr type="ctrY" for="ch" forName="bullet3a" refType="h" fact="0.711"/>
                    <dgm:constr type="w" for="ch" forName="bullet3a" refType="w" fact="0.026"/>
                    <dgm:constr type="h" for="ch" forName="bullet3a" refType="w" refFor="ch" refForName="bullet3a"/>
                    <dgm:constr type="r" for="ch" forName="textBox3a" refType="ctrX" refFor="ch" refForName="bullet3a"/>
                    <dgm:constr type="b" for="ch" forName="textBox3a" refType="ctrY" refFor="ch" refForName="bullet3a"/>
                    <dgm:constr type="w" for="ch" forName="textBox3a" refType="w" fact="0.14"/>
                    <dgm:constr type="h" for="ch" forName="textBox3a" refType="h" fact="0.711"/>
                    <dgm:constr type="userA" refType="h" refFor="ch" refForName="bullet3a" fact="0.53"/>
                    <dgm:constr type="rMarg" for="ch" forName="textBox3a" refType="userA" fact="2.834"/>
                    <dgm:constr type="ctrX" for="ch" forName="bullet3b" refType="w" fact="0.38"/>
                    <dgm:constr type="ctrY" for="ch" forName="bullet3b" refType="h" fact="0.456"/>
                    <dgm:constr type="w" for="ch" forName="bullet3b" refType="w" fact="0.047"/>
                    <dgm:constr type="h" for="ch" forName="bullet3b" refType="w" refFor="ch" refForName="bullet3b"/>
                    <dgm:constr type="r" for="ch" forName="textBox3b" refType="ctrX" refFor="ch" refForName="bullet3b"/>
                    <dgm:constr type="b" for="ch" forName="textBox3b" refType="ctrY" refFor="ch" refForName="bullet3b"/>
                    <dgm:constr type="w" for="ch" forName="textBox3b" refType="w" fact="0.24"/>
                    <dgm:constr type="h" for="ch" forName="textBox3b" refType="h" fact="0.456"/>
                    <dgm:constr type="userB" refType="h" refFor="ch" refForName="bullet3b" fact="0.53"/>
                    <dgm:constr type="rMarg" for="ch" forName="textBox3b" refType="userB" fact="2.834"/>
                    <dgm:constr type="ctrX" for="ch" forName="bullet3c" refType="w" fact="0.665"/>
                    <dgm:constr type="ctrY" for="ch" forName="bullet3c" refType="h" fact="0.305"/>
                    <dgm:constr type="w" for="ch" forName="bullet3c" refType="w" fact="0.065"/>
                    <dgm:constr type="h" for="ch" forName="bullet3c" refType="w" refFor="ch" refForName="bullet3c"/>
                    <dgm:constr type="r" for="ch" forName="textBox3c" refType="ctrX" refFor="ch" refForName="bullet3c"/>
                    <dgm:constr type="b" for="ch" forName="textBox3c" refType="ctrY" refFor="ch" refForName="bullet3c"/>
                    <dgm:constr type="w" for="ch" forName="textBox3c" refType="w" fact="0.24"/>
                    <dgm:constr type="h" for="ch" forName="textBox3c" refType="h" fact="0.305"/>
                    <dgm:constr type="userC" refType="h" refFor="ch" refForName="bullet3c" fact="0.53"/>
                    <dgm:constr type="rMarg" for="ch" forName="textBox3c" refType="userC" fact="2.834"/>
                    <dgm:constr type="primFontSz" for="ch" ptType="node" op="equ" val="65"/>
                  </dgm:constrLst>
                </dgm:else>
              </dgm:choose>
              <dgm:ruleLst/>
              <dgm:forEach name="Name40" axis="ch" ptType="node" cnt="1">
                <dgm:layoutNode name="bullet3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a" styleLbl="revTx">
                  <dgm:varLst>
                    <dgm:bulletEnabled val="1"/>
                  </dgm:varLst>
                  <dgm:choose name="Name41">
                    <dgm:if name="Name42" func="var" arg="dir" op="equ" val="norm">
                      <dgm:choose name="Name43">
                        <dgm:if name="Name44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45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46">
                      <dgm:choose name="Name47">
                        <dgm:if name="Name48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49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50">
                    <dgm:if name="Name51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52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53" axis="ch" ptType="node" st="2" cnt="1">
                <dgm:layoutNode name="bullet3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b" styleLbl="revTx">
                  <dgm:varLst>
                    <dgm:bulletEnabled val="1"/>
                  </dgm:varLst>
                  <dgm:choose name="Name54">
                    <dgm:if name="Name55" func="var" arg="dir" op="equ" val="norm">
                      <dgm:choose name="Name56">
                        <dgm:if name="Name5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5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59">
                      <dgm:choose name="Name60">
                        <dgm:if name="Name6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6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63">
                    <dgm:if name="Name6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6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66" axis="ch" ptType="node" st="3" cnt="1">
                <dgm:layoutNode name="bullet3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3c" styleLbl="revTx">
                  <dgm:varLst>
                    <dgm:bulletEnabled val="1"/>
                  </dgm:varLst>
                  <dgm:choose name="Name67">
                    <dgm:if name="Name68" func="var" arg="dir" op="equ" val="norm">
                      <dgm:choose name="Name69">
                        <dgm:if name="Name7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7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72">
                      <dgm:choose name="Name73">
                        <dgm:if name="Name7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7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76">
                    <dgm:if name="Name7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7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if name="Name79" axis="ch" ptType="node" func="cnt" op="equ" val="4">
            <dgm:layoutNode name="arrowDiagram4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80">
                <dgm:if name="Name81" func="var" arg="dir" op="equ" val="norm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l" for="ch" forName="textBox4a" refType="ctrX" refFor="ch" refForName="bullet4a"/>
                    <dgm:constr type="t" for="ch" forName="textBox4a" refType="ctrY" refFor="ch" refForName="bullet4a"/>
                    <dgm:constr type="w" for="ch" forName="textBox4a" refType="w" fact="0.171"/>
                    <dgm:constr type="h" for="ch" forName="textBox4a" refType="h" fact="0.238"/>
                    <dgm:constr type="userA" refType="h" refFor="ch" refForName="bullet4a" fact="0.53"/>
                    <dgm:constr type="l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l" for="ch" forName="textBox4b" refType="ctrX" refFor="ch" refForName="bullet4b"/>
                    <dgm:constr type="t" for="ch" forName="textBox4b" refType="ctrY" refFor="ch" refForName="bullet4b"/>
                    <dgm:constr type="w" for="ch" forName="textBox4b" refType="w" fact="0.21"/>
                    <dgm:constr type="h" for="ch" forName="textBox4b" refType="h" fact="0.457"/>
                    <dgm:constr type="userB" refType="h" refFor="ch" refForName="bullet4b" fact="0.53"/>
                    <dgm:constr type="l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l" for="ch" forName="textBox4c" refType="ctrX" refFor="ch" refForName="bullet4c"/>
                    <dgm:constr type="t" for="ch" forName="textBox4c" refType="ctrY" refFor="ch" refForName="bullet4c"/>
                    <dgm:constr type="w" for="ch" forName="textBox4c" refType="w" fact="0.21"/>
                    <dgm:constr type="h" for="ch" forName="textBox4c" refType="h" fact="0.618"/>
                    <dgm:constr type="userC" refType="h" refFor="ch" refForName="bullet4c" fact="0.53"/>
                    <dgm:constr type="l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l" for="ch" forName="textBox4d" refType="ctrX" refFor="ch" refForName="bullet4d"/>
                    <dgm:constr type="t" for="ch" forName="textBox4d" refType="ctrY" refFor="ch" refForName="bullet4d"/>
                    <dgm:constr type="w" for="ch" forName="textBox4d" refType="w" fact="0.21"/>
                    <dgm:constr type="h" for="ch" forName="textBox4d" refType="h" fact="0.717"/>
                    <dgm:constr type="userD" refType="h" refFor="ch" refForName="bullet4d" fact="0.53"/>
                    <dgm:constr type="lMarg" for="ch" forName="textBox4d" refType="userD" fact="2.834"/>
                    <dgm:constr type="primFontSz" for="ch" ptType="node" op="equ" val="65"/>
                  </dgm:constrLst>
                </dgm:if>
                <dgm:else name="Name82">
                  <dgm:constrLst>
                    <dgm:constr type="ctrX" for="ch" forName="bullet4a" refType="w" fact="0.11"/>
                    <dgm:constr type="ctrY" for="ch" forName="bullet4a" refType="h" fact="0.762"/>
                    <dgm:constr type="w" for="ch" forName="bullet4a" refType="w" fact="0.023"/>
                    <dgm:constr type="h" for="ch" forName="bullet4a" refType="w" refFor="ch" refForName="bullet4a"/>
                    <dgm:constr type="r" for="ch" forName="textBox4a" refType="ctrX" refFor="ch" refForName="bullet4a"/>
                    <dgm:constr type="b" for="ch" forName="textBox4a" refType="ctrY" refFor="ch" refForName="bullet4a"/>
                    <dgm:constr type="w" for="ch" forName="textBox4a" refType="w" fact="0.11"/>
                    <dgm:constr type="h" for="ch" forName="textBox4a" refType="h" fact="0.762"/>
                    <dgm:constr type="userA" refType="h" refFor="ch" refForName="bullet4a" fact="0.53"/>
                    <dgm:constr type="rMarg" for="ch" forName="textBox4a" refType="userA" fact="2.834"/>
                    <dgm:constr type="ctrX" for="ch" forName="bullet4b" refType="w" fact="0.281"/>
                    <dgm:constr type="ctrY" for="ch" forName="bullet4b" refType="h" fact="0.543"/>
                    <dgm:constr type="w" for="ch" forName="bullet4b" refType="w" fact="0.04"/>
                    <dgm:constr type="h" for="ch" forName="bullet4b" refType="w" refFor="ch" refForName="bullet4b"/>
                    <dgm:constr type="r" for="ch" forName="textBox4b" refType="ctrX" refFor="ch" refForName="bullet4b"/>
                    <dgm:constr type="b" for="ch" forName="textBox4b" refType="ctrY" refFor="ch" refForName="bullet4b"/>
                    <dgm:constr type="w" for="ch" forName="textBox4b" refType="w" fact="0.171"/>
                    <dgm:constr type="h" for="ch" forName="textBox4b" refType="h" fact="0.543"/>
                    <dgm:constr type="userB" refType="h" refFor="ch" refForName="bullet4b" fact="0.53"/>
                    <dgm:constr type="rMarg" for="ch" forName="textBox4b" refType="userB" fact="2.834"/>
                    <dgm:constr type="ctrX" for="ch" forName="bullet4c" refType="w" fact="0.495"/>
                    <dgm:constr type="ctrY" for="ch" forName="bullet4c" refType="h" fact="0.382"/>
                    <dgm:constr type="w" for="ch" forName="bullet4c" refType="w" fact="0.053"/>
                    <dgm:constr type="h" for="ch" forName="bullet4c" refType="w" refFor="ch" refForName="bullet4c"/>
                    <dgm:constr type="r" for="ch" forName="textBox4c" refType="ctrX" refFor="ch" refForName="bullet4c"/>
                    <dgm:constr type="b" for="ch" forName="textBox4c" refType="ctrY" refFor="ch" refForName="bullet4c"/>
                    <dgm:constr type="w" for="ch" forName="textBox4c" refType="w" fact="0.21"/>
                    <dgm:constr type="h" for="ch" forName="textBox4c" refType="h" fact="0.382"/>
                    <dgm:constr type="userC" refType="h" refFor="ch" refForName="bullet4c" fact="0.53"/>
                    <dgm:constr type="rMarg" for="ch" forName="textBox4c" refType="userC" fact="2.834"/>
                    <dgm:constr type="ctrX" for="ch" forName="bullet4d" refType="w" fact="0.73"/>
                    <dgm:constr type="ctrY" for="ch" forName="bullet4d" refType="h" fact="0.283"/>
                    <dgm:constr type="w" for="ch" forName="bullet4d" refType="w" fact="0.071"/>
                    <dgm:constr type="h" for="ch" forName="bullet4d" refType="w" refFor="ch" refForName="bullet4d"/>
                    <dgm:constr type="r" for="ch" forName="textBox4d" refType="ctrX" refFor="ch" refForName="bullet4d"/>
                    <dgm:constr type="b" for="ch" forName="textBox4d" refType="ctrY" refFor="ch" refForName="bullet4d"/>
                    <dgm:constr type="w" for="ch" forName="textBox4d" refType="w" fact="0.21"/>
                    <dgm:constr type="h" for="ch" forName="textBox4d" refType="h" fact="0.283"/>
                    <dgm:constr type="userD" refType="h" refFor="ch" refForName="bullet4d" fact="0.53"/>
                    <dgm:constr type="rMarg" for="ch" forName="textBox4d" refType="userD" fact="2.834"/>
                    <dgm:constr type="primFontSz" for="ch" ptType="node" op="equ" val="65"/>
                  </dgm:constrLst>
                </dgm:else>
              </dgm:choose>
              <dgm:ruleLst/>
              <dgm:forEach name="Name83" axis="ch" ptType="node" cnt="1">
                <dgm:layoutNode name="bullet4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a" styleLbl="revTx">
                  <dgm:varLst>
                    <dgm:bulletEnabled val="1"/>
                  </dgm:varLst>
                  <dgm:choose name="Name84">
                    <dgm:if name="Name85" func="var" arg="dir" op="equ" val="norm">
                      <dgm:choose name="Name86">
                        <dgm:if name="Name87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88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89">
                      <dgm:choose name="Name90">
                        <dgm:if name="Name91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92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93">
                    <dgm:if name="Name94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95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96" axis="ch" ptType="node" st="2" cnt="1">
                <dgm:layoutNode name="bullet4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b" styleLbl="revTx">
                  <dgm:varLst>
                    <dgm:bulletEnabled val="1"/>
                  </dgm:varLst>
                  <dgm:choose name="Name97">
                    <dgm:if name="Name98" func="var" arg="dir" op="equ" val="norm">
                      <dgm:choose name="Name99">
                        <dgm:if name="Name100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01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02">
                      <dgm:choose name="Name103">
                        <dgm:if name="Name104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05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06">
                    <dgm:if name="Name107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08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09" axis="ch" ptType="node" st="3" cnt="1">
                <dgm:layoutNode name="bullet4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c" styleLbl="revTx">
                  <dgm:varLst>
                    <dgm:bulletEnabled val="1"/>
                  </dgm:varLst>
                  <dgm:choose name="Name110">
                    <dgm:if name="Name111" func="var" arg="dir" op="equ" val="norm">
                      <dgm:choose name="Name112">
                        <dgm:if name="Name11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1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15">
                      <dgm:choose name="Name116">
                        <dgm:if name="Name11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1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19">
                    <dgm:if name="Name12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2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22" axis="ch" ptType="node" st="4" cnt="1">
                <dgm:layoutNode name="bullet4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4d" styleLbl="revTx">
                  <dgm:varLst>
                    <dgm:bulletEnabled val="1"/>
                  </dgm:varLst>
                  <dgm:choose name="Name123">
                    <dgm:if name="Name124" func="var" arg="dir" op="equ" val="norm">
                      <dgm:choose name="Name125">
                        <dgm:if name="Name12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2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28">
                      <dgm:choose name="Name129">
                        <dgm:if name="Name13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3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32">
                    <dgm:if name="Name13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3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if>
          <dgm:else name="Name135">
            <dgm:layoutNode name="arrowDiagram5">
              <dgm:alg type="composite">
                <dgm:param type="vertAlign" val="none"/>
                <dgm:param type="horzAlign" val="none"/>
              </dgm:alg>
              <dgm:shape xmlns:r="http://schemas.openxmlformats.org/officeDocument/2006/relationships" r:blip="">
                <dgm:adjLst/>
              </dgm:shape>
              <dgm:presOf/>
              <dgm:choose name="Name136">
                <dgm:if name="Name137" func="var" arg="dir" op="equ" val="norm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l" for="ch" forName="textBox5a" refType="ctrX" refFor="ch" refForName="bullet5a"/>
                    <dgm:constr type="t" for="ch" forName="textBox5a" refType="ctrY" refFor="ch" refForName="bullet5a"/>
                    <dgm:constr type="w" for="ch" forName="textBox5a" refType="w" fact="0.131"/>
                    <dgm:constr type="h" for="ch" forName="textBox5a" refType="h" fact="0.238"/>
                    <dgm:constr type="userA" refType="h" refFor="ch" refForName="bullet5a" fact="0.53"/>
                    <dgm:constr type="l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l" for="ch" forName="textBox5b" refType="ctrX" refFor="ch" refForName="bullet5b"/>
                    <dgm:constr type="t" for="ch" forName="textBox5b" refType="ctrY" refFor="ch" refForName="bullet5b"/>
                    <dgm:constr type="w" for="ch" forName="textBox5b" refType="w" fact="0.166"/>
                    <dgm:constr type="h" for="ch" forName="textBox5b" refType="h" fact="0.419"/>
                    <dgm:constr type="userB" refType="h" refFor="ch" refForName="bullet5b" fact="0.53"/>
                    <dgm:constr type="l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l" for="ch" forName="textBox5c" refType="ctrX" refFor="ch" refForName="bullet5c"/>
                    <dgm:constr type="t" for="ch" forName="textBox5c" refType="ctrY" refFor="ch" refForName="bullet5c"/>
                    <dgm:constr type="w" for="ch" forName="textBox5c" refType="w" fact="0.193"/>
                    <dgm:constr type="h" for="ch" forName="textBox5c" refType="h" fact="0.562"/>
                    <dgm:constr type="userC" refType="h" refFor="ch" refForName="bullet5c" fact="0.53"/>
                    <dgm:constr type="l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l" for="ch" forName="textBox5d" refType="ctrX" refFor="ch" refForName="bullet5d"/>
                    <dgm:constr type="t" for="ch" forName="textBox5d" refType="ctrY" refFor="ch" refForName="bullet5d"/>
                    <dgm:constr type="w" for="ch" forName="textBox5d" refType="w" fact="0.2"/>
                    <dgm:constr type="h" for="ch" forName="textBox5d" refType="h" fact="0.67"/>
                    <dgm:constr type="userD" refType="h" refFor="ch" refForName="bullet5d" fact="0.53"/>
                    <dgm:constr type="l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l" for="ch" forName="textBox5e" refType="ctrX" refFor="ch" refForName="bullet5e"/>
                    <dgm:constr type="t" for="ch" forName="textBox5e" refType="ctrY" refFor="ch" refForName="bullet5e"/>
                    <dgm:constr type="w" for="ch" forName="textBox5e" refType="w" fact="0.2"/>
                    <dgm:constr type="h" for="ch" forName="textBox5e" refType="h" fact="0.736"/>
                    <dgm:constr type="userE" refType="h" refFor="ch" refForName="bullet5e" fact="0.53"/>
                    <dgm:constr type="lMarg" for="ch" forName="textBox5e" refType="userE" fact="2.834"/>
                    <dgm:constr type="primFontSz" for="ch" ptType="node" op="equ" val="65"/>
                  </dgm:constrLst>
                </dgm:if>
                <dgm:else name="Name138">
                  <dgm:constrLst>
                    <dgm:constr type="ctrX" for="ch" forName="bullet5a" refType="w" fact="0.11"/>
                    <dgm:constr type="ctrY" for="ch" forName="bullet5a" refType="h" fact="0.762"/>
                    <dgm:constr type="w" for="ch" forName="bullet5a" refType="w" fact="0.023"/>
                    <dgm:constr type="h" for="ch" forName="bullet5a" refType="w" refFor="ch" refForName="bullet5a"/>
                    <dgm:constr type="r" for="ch" forName="textBox5a" refType="ctrX" refFor="ch" refForName="bullet5a"/>
                    <dgm:constr type="b" for="ch" forName="textBox5a" refType="ctrY" refFor="ch" refForName="bullet5a"/>
                    <dgm:constr type="w" for="ch" forName="textBox5a" refType="w" fact="0.11"/>
                    <dgm:constr type="h" for="ch" forName="textBox5a" refType="h" fact="0.762"/>
                    <dgm:constr type="userA" refType="h" refFor="ch" refForName="bullet5a" fact="0.53"/>
                    <dgm:constr type="rMarg" for="ch" forName="textBox5a" refType="userA" fact="2.834"/>
                    <dgm:constr type="ctrX" for="ch" forName="bullet5b" refType="w" fact="0.241"/>
                    <dgm:constr type="ctrY" for="ch" forName="bullet5b" refType="h" fact="0.581"/>
                    <dgm:constr type="w" for="ch" forName="bullet5b" refType="w" fact="0.036"/>
                    <dgm:constr type="h" for="ch" forName="bullet5b" refType="w" refFor="ch" refForName="bullet5b"/>
                    <dgm:constr type="r" for="ch" forName="textBox5b" refType="ctrX" refFor="ch" refForName="bullet5b"/>
                    <dgm:constr type="b" for="ch" forName="textBox5b" refType="ctrY" refFor="ch" refForName="bullet5b"/>
                    <dgm:constr type="w" for="ch" forName="textBox5b" refType="w" fact="0.131"/>
                    <dgm:constr type="h" for="ch" forName="textBox5b" refType="h" fact="0.581"/>
                    <dgm:constr type="userB" refType="h" refFor="ch" refForName="bullet5b" fact="0.53"/>
                    <dgm:constr type="rMarg" for="ch" forName="textBox5b" refType="userB" fact="2.834"/>
                    <dgm:constr type="ctrX" for="ch" forName="bullet5c" refType="w" fact="0.407"/>
                    <dgm:constr type="ctrY" for="ch" forName="bullet5c" refType="h" fact="0.438"/>
                    <dgm:constr type="w" for="ch" forName="bullet5c" refType="w" fact="0.048"/>
                    <dgm:constr type="h" for="ch" forName="bullet5c" refType="w" refFor="ch" refForName="bullet5c"/>
                    <dgm:constr type="r" for="ch" forName="textBox5c" refType="ctrX" refFor="ch" refForName="bullet5c"/>
                    <dgm:constr type="b" for="ch" forName="textBox5c" refType="ctrY" refFor="ch" refForName="bullet5c"/>
                    <dgm:constr type="w" for="ch" forName="textBox5c" refType="w" fact="0.166"/>
                    <dgm:constr type="h" for="ch" forName="textBox5c" refType="h" fact="0.438"/>
                    <dgm:constr type="userC" refType="h" refFor="ch" refForName="bullet5c" fact="0.53"/>
                    <dgm:constr type="rMarg" for="ch" forName="textBox5c" refType="userC" fact="2.834"/>
                    <dgm:constr type="ctrX" for="ch" forName="bullet5d" refType="w" fact="0.6"/>
                    <dgm:constr type="ctrY" for="ch" forName="bullet5d" refType="h" fact="0.33"/>
                    <dgm:constr type="w" for="ch" forName="bullet5d" refType="w" fact="0.062"/>
                    <dgm:constr type="h" for="ch" forName="bullet5d" refType="w" refFor="ch" refForName="bullet5d"/>
                    <dgm:constr type="r" for="ch" forName="textBox5d" refType="ctrX" refFor="ch" refForName="bullet5d"/>
                    <dgm:constr type="b" for="ch" forName="textBox5d" refType="ctrY" refFor="ch" refForName="bullet5d"/>
                    <dgm:constr type="w" for="ch" forName="textBox5d" refType="w" fact="0.193"/>
                    <dgm:constr type="h" for="ch" forName="textBox5d" refType="h" fact="0.33"/>
                    <dgm:constr type="userD" refType="h" refFor="ch" refForName="bullet5d" fact="0.53"/>
                    <dgm:constr type="rMarg" for="ch" forName="textBox5d" refType="userD" fact="2.834"/>
                    <dgm:constr type="ctrX" for="ch" forName="bullet5e" refType="w" fact="0.8"/>
                    <dgm:constr type="ctrY" for="ch" forName="bullet5e" refType="h" fact="0.264"/>
                    <dgm:constr type="w" for="ch" forName="bullet5e" refType="w" fact="0.079"/>
                    <dgm:constr type="h" for="ch" forName="bullet5e" refType="w" refFor="ch" refForName="bullet5e"/>
                    <dgm:constr type="r" for="ch" forName="textBox5e" refType="ctrX" refFor="ch" refForName="bullet5e"/>
                    <dgm:constr type="b" for="ch" forName="textBox5e" refType="ctrY" refFor="ch" refForName="bullet5e"/>
                    <dgm:constr type="w" for="ch" forName="textBox5e" refType="w" fact="0.2"/>
                    <dgm:constr type="h" for="ch" forName="textBox5e" refType="h" fact="0.264"/>
                    <dgm:constr type="userE" refType="h" refFor="ch" refForName="bullet5e" fact="0.53"/>
                    <dgm:constr type="rMarg" for="ch" forName="textBox5e" refType="userE" fact="2.834"/>
                    <dgm:constr type="primFontSz" for="ch" ptType="node" op="equ" val="65"/>
                  </dgm:constrLst>
                </dgm:else>
              </dgm:choose>
              <dgm:ruleLst/>
              <dgm:forEach name="Name139" axis="ch" ptType="node" cnt="1">
                <dgm:layoutNode name="bullet5a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a" styleLbl="revTx">
                  <dgm:varLst>
                    <dgm:bulletEnabled val="1"/>
                  </dgm:varLst>
                  <dgm:choose name="Name140">
                    <dgm:if name="Name141" func="var" arg="dir" op="equ" val="norm">
                      <dgm:choose name="Name142">
                        <dgm:if name="Name143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44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45">
                      <dgm:choose name="Name146">
                        <dgm:if name="Name147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48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49">
                    <dgm:if name="Name150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51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52" axis="ch" ptType="node" st="2" cnt="1">
                <dgm:layoutNode name="bullet5b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b" styleLbl="revTx">
                  <dgm:varLst>
                    <dgm:bulletEnabled val="1"/>
                  </dgm:varLst>
                  <dgm:choose name="Name153">
                    <dgm:if name="Name154" func="var" arg="dir" op="equ" val="norm">
                      <dgm:choose name="Name155">
                        <dgm:if name="Name156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57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58">
                      <dgm:choose name="Name159">
                        <dgm:if name="Name160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61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62">
                    <dgm:if name="Name163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64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65" axis="ch" ptType="node" st="3" cnt="1">
                <dgm:layoutNode name="bullet5c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c" styleLbl="revTx">
                  <dgm:varLst>
                    <dgm:bulletEnabled val="1"/>
                  </dgm:varLst>
                  <dgm:choose name="Name166">
                    <dgm:if name="Name167" func="var" arg="dir" op="equ" val="norm">
                      <dgm:choose name="Name168">
                        <dgm:if name="Name169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70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71">
                      <dgm:choose name="Name172">
                        <dgm:if name="Name173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74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75">
                    <dgm:if name="Name176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77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78" axis="ch" ptType="node" st="4" cnt="1">
                <dgm:layoutNode name="bullet5d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d" styleLbl="revTx">
                  <dgm:varLst>
                    <dgm:bulletEnabled val="1"/>
                  </dgm:varLst>
                  <dgm:choose name="Name179">
                    <dgm:if name="Name180" func="var" arg="dir" op="equ" val="norm">
                      <dgm:choose name="Name181">
                        <dgm:if name="Name182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83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84">
                      <dgm:choose name="Name185">
                        <dgm:if name="Name186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187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188">
                    <dgm:if name="Name189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190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  <dgm:forEach name="Name191" axis="ch" ptType="node" st="5" cnt="1">
                <dgm:layoutNode name="bullet5e" styleLbl="node1">
                  <dgm:alg type="sp"/>
                  <dgm:shape xmlns:r="http://schemas.openxmlformats.org/officeDocument/2006/relationships" type="ellipse" r:blip="">
                    <dgm:adjLst/>
                  </dgm:shape>
                  <dgm:presOf/>
                  <dgm:constrLst/>
                  <dgm:ruleLst/>
                </dgm:layoutNode>
                <dgm:layoutNode name="textBox5e" styleLbl="revTx">
                  <dgm:varLst>
                    <dgm:bulletEnabled val="1"/>
                  </dgm:varLst>
                  <dgm:choose name="Name192">
                    <dgm:if name="Name193" func="var" arg="dir" op="equ" val="norm">
                      <dgm:choose name="Name194">
                        <dgm:if name="Name195" axis="root des" ptType="all node" func="maxDepth" op="gt" val="1">
                          <dgm:alg type="tx">
                            <dgm:param type="txAnchorVert" val="t"/>
                            <dgm:param type="parTxLTRAlign" val="l"/>
                            <dgm:param type="parTxRTLAlign" val="r"/>
                          </dgm:alg>
                        </dgm:if>
                        <dgm:else name="Name196">
                          <dgm:alg type="tx">
                            <dgm:param type="txAnchorVert" val="t"/>
                            <dgm:param type="parTxLTRAlign" val="l"/>
                            <dgm:param type="parTxRTLAlign" val="l"/>
                          </dgm:alg>
                        </dgm:else>
                      </dgm:choose>
                    </dgm:if>
                    <dgm:else name="Name197">
                      <dgm:choose name="Name198">
                        <dgm:if name="Name199" axis="root des" ptType="all node" func="maxDepth" op="gt" val="1">
                          <dgm:alg type="tx">
                            <dgm:param type="txAnchorVert" val="b"/>
                            <dgm:param type="txAnchorVertCh" val="b"/>
                            <dgm:param type="parTxLTRAlign" val="l"/>
                            <dgm:param type="parTxRTLAlign" val="r"/>
                          </dgm:alg>
                        </dgm:if>
                        <dgm:else name="Name200">
                          <dgm:alg type="tx">
                            <dgm:param type="txAnchorVert" val="b"/>
                            <dgm:param type="parTxLTRAlign" val="r"/>
                            <dgm:param type="parTxRTLAlign" val="r"/>
                          </dgm:alg>
                        </dgm:else>
                      </dgm:choose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desOrSelf" ptType="node"/>
                  <dgm:choose name="Name201">
                    <dgm:if name="Name202" func="var" arg="dir" op="equ" val="norm">
                      <dgm:constrLst>
                        <dgm:constr type="rMarg"/>
                        <dgm:constr type="tMarg"/>
                        <dgm:constr type="bMarg"/>
                      </dgm:constrLst>
                    </dgm:if>
                    <dgm:else name="Name203">
                      <dgm:constrLst>
                        <dgm:constr type="lMarg"/>
                        <dgm:constr type="tMarg"/>
                        <dgm:constr type="bMarg"/>
                      </dgm:constrLst>
                    </dgm:else>
                  </dgm:choose>
                  <dgm:ruleLst>
                    <dgm:rule type="primFontSz" val="5" fact="NaN" max="NaN"/>
                  </dgm:ruleLst>
                </dgm:layoutNode>
              </dgm:forEach>
            </dgm:layoutNode>
          </dgm:else>
        </dgm:choose>
      </dgm:if>
      <dgm:else name="Name20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7F6B86-59B3-40C4-8193-9E4E3BBC3489}" type="datetimeFigureOut">
              <a:rPr lang="en-GB" smtClean="0"/>
              <a:t>03/09/2024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BE3786-5328-49F7-9C5E-C03B29B965F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53995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b="0" i="0">
                <a:latin typeface="Arial Regular"/>
              </a:defRPr>
            </a:lvl1pPr>
          </a:lstStyle>
          <a:p>
            <a:fld id="{48FE9A4A-3203-D544-A0F2-9B4A7A1B021E}" type="datetimeFigureOut">
              <a:rPr lang="en-US" smtClean="0"/>
              <a:pPr/>
              <a:t>9/3/2024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b="0" i="0">
                <a:latin typeface="Arial Regular"/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b="0" i="0">
                <a:latin typeface="Arial Regular"/>
              </a:defRPr>
            </a:lvl1pPr>
          </a:lstStyle>
          <a:p>
            <a:fld id="{C0F3BA1D-A00F-DB41-84DA-BE26C4853B3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18686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1pPr>
    <a:lvl2pPr marL="4572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2pPr>
    <a:lvl3pPr marL="9144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3pPr>
    <a:lvl4pPr marL="13716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4pPr>
    <a:lvl5pPr marL="1828800" algn="l" defTabSz="914400" rtl="0" eaLnBrk="1" latinLnBrk="0" hangingPunct="1">
      <a:defRPr sz="1200" b="0" i="0" kern="1200">
        <a:solidFill>
          <a:schemeClr val="tx1"/>
        </a:solidFill>
        <a:latin typeface="Arial Regular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The abstract pattern can be removed or repositioned if required. Be careful to ‘Send to Back’ so that it does not obscure any important information.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0F3BA1D-A00F-DB41-84DA-BE26C4853B3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267252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BEF2C8-66D4-EF4A-AAFD-01BC50FA7E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AD9361-0DDC-EE4E-A740-F93892B369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D9F65C-3FCD-8B46-A28D-257FA8F28C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21145" y="6356350"/>
            <a:ext cx="2743200" cy="365125"/>
          </a:xfrm>
        </p:spPr>
        <p:txBody>
          <a:bodyPr/>
          <a:lstStyle/>
          <a:p>
            <a:fld id="{14BD68BC-1AD8-B640-8B1E-602BF3073AFD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A88163C-7F3C-9B44-A028-C4886506FC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21544" y="6356350"/>
            <a:ext cx="505243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947796D-644C-B740-8C2E-356ECAB6D3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9290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7351C6-2D17-C14E-8DC1-418227C698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0F791E-6CBD-2747-86C9-A91E120F506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76279C1-F68E-7E4B-B565-93EC951F8A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D866C6-99FF-2F4A-936E-613FC9DB3B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5D0DB7C-BDCE-D146-9584-809FFC25DD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6FD1283-F062-2E4B-8DD8-A11DB5311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4672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7E4D60-AC0C-044F-8925-BE12978C5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080422E-D871-AC4C-A0FF-BA911179FD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FA61A44-CE7E-2E47-A2C7-EFD19C4D40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A8DBD8-7206-5A45-8701-1C5BFDD646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89618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3A31B14-AAAA-D746-8A4F-C3E1BB0AC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BD68BC-1AD8-B640-8B1E-602BF3073AFD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E54D6A3-2EE2-B640-B0F3-7408BA95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93CF3B5-8136-464C-B9CE-C289E9FE88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5455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510161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C944EB6-27EE-0E47-84EB-753C79CA3B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341" y="345181"/>
            <a:ext cx="11684580" cy="7694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1CE029-EB58-6B41-8EAC-704F548C310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03341" y="1213503"/>
            <a:ext cx="11466767" cy="45888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34E693-13CD-E14F-A36D-9E3FC3ABCD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BD68BC-1AD8-B640-8B1E-602BF3073AFD}" type="datetimeFigureOut">
              <a:rPr lang="en-US" smtClean="0"/>
              <a:t>9/3/2024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C84B2D-1B08-DB46-ACAA-271FBB7351A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BDCA95-5F3D-D940-BE0E-5DFB110309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26908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AB195-B577-5546-8349-9DDA93B6129E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733AA2-E8FC-2540-AA49-4AA124C76F24}"/>
              </a:ext>
            </a:extLst>
          </p:cNvPr>
          <p:cNvPicPr>
            <a:picLocks noChangeAspect="1"/>
          </p:cNvPicPr>
          <p:nvPr userDrawn="1"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40" y="5802305"/>
            <a:ext cx="2111379" cy="539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76851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5" r:id="rId2"/>
    <p:sldLayoutId id="2147483687" r:id="rId3"/>
    <p:sldLayoutId id="2147483688" r:id="rId4"/>
    <p:sldLayoutId id="2147483699" r:id="rId5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indent="0" algn="l" defTabSz="914400" rtl="0" eaLnBrk="1" fontAlgn="base" latinLnBrk="0" hangingPunct="1">
        <a:lnSpc>
          <a:spcPct val="100000"/>
        </a:lnSpc>
        <a:spcBef>
          <a:spcPts val="1000"/>
        </a:spcBef>
        <a:spcAft>
          <a:spcPts val="1000"/>
        </a:spcAft>
        <a:buClr>
          <a:schemeClr val="tx1"/>
        </a:buClr>
        <a:buFont typeface="Wingdings" pitchFamily="2" charset="2"/>
        <a:buNone/>
        <a:defRPr lang="en-US" sz="3200" b="0" kern="1200" spc="-100" dirty="0" smtClean="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342900" indent="-342900" algn="l" defTabSz="914400" rtl="0" eaLnBrk="1" fontAlgn="base" latinLnBrk="0" hangingPunct="1">
        <a:lnSpc>
          <a:spcPct val="10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lang="en-US" sz="2400" kern="1200" dirty="0" smtClean="0">
          <a:solidFill>
            <a:srgbClr val="626262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3275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−"/>
        <a:defRPr sz="20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16205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tabLst>
          <a:tab pos="1076325" algn="l"/>
        </a:tabLst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1520825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0B460467-1FF7-C745-9E17-03FC0ADFFE40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05460" y="0"/>
            <a:ext cx="3286539" cy="6858000"/>
          </a:xfrm>
          <a:prstGeom prst="rect">
            <a:avLst/>
          </a:prstGeom>
        </p:spPr>
      </p:pic>
      <p:sp>
        <p:nvSpPr>
          <p:cNvPr id="5" name="Rectangle 4">
            <a:extLst>
              <a:ext uri="{FF2B5EF4-FFF2-40B4-BE49-F238E27FC236}">
                <a16:creationId xmlns:a16="http://schemas.microsoft.com/office/drawing/2014/main" id="{0BEB0AE4-391E-6F41-84C6-D4EEDF519A31}"/>
              </a:ext>
            </a:extLst>
          </p:cNvPr>
          <p:cNvSpPr/>
          <p:nvPr/>
        </p:nvSpPr>
        <p:spPr>
          <a:xfrm>
            <a:off x="515938" y="2819048"/>
            <a:ext cx="5745669" cy="32008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48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ITRF/</a:t>
            </a:r>
            <a:r>
              <a:rPr lang="en-GB" sz="4800" b="1" spc="-150" dirty="0" err="1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LhARA</a:t>
            </a:r>
            <a:br>
              <a:rPr lang="en-GB" sz="48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48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Review Session</a:t>
            </a:r>
          </a:p>
          <a:p>
            <a:r>
              <a:rPr lang="en-GB" sz="2800" b="1" spc="-15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24-month review</a:t>
            </a:r>
          </a:p>
          <a:p>
            <a:endParaRPr lang="en-GB" sz="2400" b="1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Hywel Owen (for collaboration)</a:t>
            </a:r>
          </a:p>
          <a:p>
            <a:endParaRPr lang="en-GB" dirty="0">
              <a:solidFill>
                <a:srgbClr val="62626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dirty="0">
                <a:solidFill>
                  <a:srgbClr val="62626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3rd September 2024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E201A9D8-A541-934F-8FC4-9439FCBF676D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15938" y="412403"/>
            <a:ext cx="3770785" cy="963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43825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B707F8-7029-127D-3169-EC8BF61C7E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Where are we?</a:t>
            </a:r>
            <a:endParaRPr lang="en-GB" dirty="0"/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806286A6-D988-AC0E-1A37-E1C230172E05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62824215"/>
              </p:ext>
            </p:extLst>
          </p:nvPr>
        </p:nvGraphicFramePr>
        <p:xfrm>
          <a:off x="403341" y="1234440"/>
          <a:ext cx="7863840" cy="4114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DD67DC8-174C-D887-326C-50BC323870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15694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5B05A-C3B9-4D80-B0E5-B2DC500C8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Major Milestones Summary</a:t>
            </a:r>
            <a:endParaRPr lang="en-GB" sz="1600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3286372"/>
              </p:ext>
            </p:extLst>
          </p:nvPr>
        </p:nvGraphicFramePr>
        <p:xfrm>
          <a:off x="533825" y="1046200"/>
          <a:ext cx="9832306" cy="4220391"/>
        </p:xfrm>
        <a:graphic>
          <a:graphicData uri="http://schemas.openxmlformats.org/drawingml/2006/table">
            <a:tbl>
              <a:tblPr/>
              <a:tblGrid>
                <a:gridCol w="791993">
                  <a:extLst>
                    <a:ext uri="{9D8B030D-6E8A-4147-A177-3AD203B41FA5}">
                      <a16:colId xmlns:a16="http://schemas.microsoft.com/office/drawing/2014/main" val="417126545"/>
                    </a:ext>
                  </a:extLst>
                </a:gridCol>
                <a:gridCol w="3129340">
                  <a:extLst>
                    <a:ext uri="{9D8B030D-6E8A-4147-A177-3AD203B41FA5}">
                      <a16:colId xmlns:a16="http://schemas.microsoft.com/office/drawing/2014/main" val="1806057520"/>
                    </a:ext>
                  </a:extLst>
                </a:gridCol>
                <a:gridCol w="1159013">
                  <a:extLst>
                    <a:ext uri="{9D8B030D-6E8A-4147-A177-3AD203B41FA5}">
                      <a16:colId xmlns:a16="http://schemas.microsoft.com/office/drawing/2014/main" val="604137301"/>
                    </a:ext>
                  </a:extLst>
                </a:gridCol>
                <a:gridCol w="840285">
                  <a:extLst>
                    <a:ext uri="{9D8B030D-6E8A-4147-A177-3AD203B41FA5}">
                      <a16:colId xmlns:a16="http://schemas.microsoft.com/office/drawing/2014/main" val="4197983843"/>
                    </a:ext>
                  </a:extLst>
                </a:gridCol>
                <a:gridCol w="782335">
                  <a:extLst>
                    <a:ext uri="{9D8B030D-6E8A-4147-A177-3AD203B41FA5}">
                      <a16:colId xmlns:a16="http://schemas.microsoft.com/office/drawing/2014/main" val="2160878211"/>
                    </a:ext>
                  </a:extLst>
                </a:gridCol>
                <a:gridCol w="3129340">
                  <a:extLst>
                    <a:ext uri="{9D8B030D-6E8A-4147-A177-3AD203B41FA5}">
                      <a16:colId xmlns:a16="http://schemas.microsoft.com/office/drawing/2014/main" val="3002326924"/>
                    </a:ext>
                  </a:extLst>
                </a:gridCol>
              </a:tblGrid>
              <a:tr h="337662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1000" b="1" i="0" u="none" strike="noStrike">
                          <a:solidFill>
                            <a:srgbClr val="2F75B5"/>
                          </a:solidFill>
                          <a:effectLst/>
                          <a:latin typeface="Calibri" panose="020F0502020204030204" pitchFamily="34" charset="0"/>
                        </a:rPr>
                        <a:t>Major Milestones Summary (key project stages and major deliverables)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65722148"/>
                  </a:ext>
                </a:extLst>
              </a:tr>
              <a:tr h="36586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>
                          <a:solidFill>
                            <a:srgbClr val="2F75B5"/>
                          </a:solidFill>
                          <a:effectLst/>
                          <a:latin typeface="Calibri" panose="020F0502020204030204" pitchFamily="34" charset="0"/>
                        </a:rPr>
                        <a:t>Ref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>
                          <a:solidFill>
                            <a:srgbClr val="2F75B5"/>
                          </a:solidFill>
                          <a:effectLst/>
                          <a:latin typeface="Calibri" panose="020F0502020204030204" pitchFamily="34" charset="0"/>
                        </a:rPr>
                        <a:t>Milestone Description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2F75B5"/>
                          </a:solidFill>
                          <a:effectLst/>
                          <a:latin typeface="Calibri" panose="020F0502020204030204" pitchFamily="34" charset="0"/>
                        </a:rPr>
                        <a:t>Baseline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2F75B5"/>
                          </a:solidFill>
                          <a:effectLst/>
                          <a:latin typeface="Calibri" panose="020F0502020204030204" pitchFamily="34" charset="0"/>
                        </a:rPr>
                        <a:t>Forecast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2F75B5"/>
                          </a:solidFill>
                          <a:effectLst/>
                          <a:latin typeface="Calibri" panose="020F0502020204030204" pitchFamily="34" charset="0"/>
                        </a:rPr>
                        <a:t>Variance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solidFill>
                            <a:srgbClr val="2F75B5"/>
                          </a:solidFill>
                          <a:effectLst/>
                          <a:latin typeface="Calibri" panose="020F0502020204030204" pitchFamily="34" charset="0"/>
                        </a:rPr>
                        <a:t>Comments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23859720"/>
                  </a:ext>
                </a:extLst>
              </a:tr>
              <a:tr h="903226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Refined scope, specifications, defined parameters and schematic diagram of facility equipment complete </a:t>
                      </a: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(6 month design review)</a:t>
                      </a: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23/03/23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21/03/23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54931507"/>
                  </a:ext>
                </a:extLst>
              </a:tr>
              <a:tr h="663128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ITRF Baseline designs complete </a:t>
                      </a: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(12 month design review)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21/09/23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20/09/23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77399418"/>
                  </a:ext>
                </a:extLst>
              </a:tr>
              <a:tr h="540411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Refined ITRF specifications &amp; designs </a:t>
                      </a: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(18 month design review)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21/03/24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26/04/24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9877323"/>
                  </a:ext>
                </a:extLst>
              </a:tr>
              <a:tr h="474861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Start ITRF CDR write up </a:t>
                      </a:r>
                      <a:r>
                        <a:rPr lang="en-US" sz="10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(21 month design meeting)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20/06/24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20/06/24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Complete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94196754"/>
                  </a:ext>
                </a:extLst>
              </a:tr>
              <a:tr h="448945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M18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ITRF CDR Publication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23/09/24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23/09/24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10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526063"/>
                  </a:ext>
                </a:extLst>
              </a:tr>
              <a:tr h="486294"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ITRF CDR phase complete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30/09/24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30/09/24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10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63220175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3825" y="5424826"/>
            <a:ext cx="50882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24 Month review meeting September 2024 - Belfast </a:t>
            </a:r>
          </a:p>
        </p:txBody>
      </p:sp>
    </p:spTree>
    <p:extLst>
      <p:ext uri="{BB962C8B-B14F-4D97-AF65-F5344CB8AC3E}">
        <p14:creationId xmlns:p14="http://schemas.microsoft.com/office/powerpoint/2010/main" val="11540664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A5B05A-C3B9-4D80-B0E5-B2DC500C8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1600" dirty="0"/>
              <a:t>Milestones</a:t>
            </a:r>
            <a:endParaRPr lang="en-GB" sz="16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4680489"/>
              </p:ext>
            </p:extLst>
          </p:nvPr>
        </p:nvGraphicFramePr>
        <p:xfrm>
          <a:off x="498434" y="957873"/>
          <a:ext cx="5068727" cy="4589464"/>
        </p:xfrm>
        <a:graphic>
          <a:graphicData uri="http://schemas.openxmlformats.org/drawingml/2006/table">
            <a:tbl>
              <a:tblPr/>
              <a:tblGrid>
                <a:gridCol w="408286">
                  <a:extLst>
                    <a:ext uri="{9D8B030D-6E8A-4147-A177-3AD203B41FA5}">
                      <a16:colId xmlns:a16="http://schemas.microsoft.com/office/drawing/2014/main" val="3533527998"/>
                    </a:ext>
                  </a:extLst>
                </a:gridCol>
                <a:gridCol w="1613230">
                  <a:extLst>
                    <a:ext uri="{9D8B030D-6E8A-4147-A177-3AD203B41FA5}">
                      <a16:colId xmlns:a16="http://schemas.microsoft.com/office/drawing/2014/main" val="3387835705"/>
                    </a:ext>
                  </a:extLst>
                </a:gridCol>
                <a:gridCol w="597492">
                  <a:extLst>
                    <a:ext uri="{9D8B030D-6E8A-4147-A177-3AD203B41FA5}">
                      <a16:colId xmlns:a16="http://schemas.microsoft.com/office/drawing/2014/main" val="1696932131"/>
                    </a:ext>
                  </a:extLst>
                </a:gridCol>
                <a:gridCol w="433182">
                  <a:extLst>
                    <a:ext uri="{9D8B030D-6E8A-4147-A177-3AD203B41FA5}">
                      <a16:colId xmlns:a16="http://schemas.microsoft.com/office/drawing/2014/main" val="3527129649"/>
                    </a:ext>
                  </a:extLst>
                </a:gridCol>
                <a:gridCol w="403307">
                  <a:extLst>
                    <a:ext uri="{9D8B030D-6E8A-4147-A177-3AD203B41FA5}">
                      <a16:colId xmlns:a16="http://schemas.microsoft.com/office/drawing/2014/main" val="1857478675"/>
                    </a:ext>
                  </a:extLst>
                </a:gridCol>
                <a:gridCol w="1613230">
                  <a:extLst>
                    <a:ext uri="{9D8B030D-6E8A-4147-A177-3AD203B41FA5}">
                      <a16:colId xmlns:a16="http://schemas.microsoft.com/office/drawing/2014/main" val="3436122611"/>
                    </a:ext>
                  </a:extLst>
                </a:gridCol>
              </a:tblGrid>
              <a:tr h="207088"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US" sz="800" b="1" i="0" u="none" strike="noStrike" dirty="0">
                          <a:solidFill>
                            <a:srgbClr val="2F75B5"/>
                          </a:solidFill>
                          <a:effectLst/>
                          <a:latin typeface="Calibri" panose="020F0502020204030204" pitchFamily="34" charset="0"/>
                        </a:rPr>
                        <a:t>Minor Milestones Summary (green means finished)</a:t>
                      </a:r>
                    </a:p>
                  </a:txBody>
                  <a:tcPr marL="7396" marR="7396" marT="7396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EBF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94739642"/>
                  </a:ext>
                </a:extLst>
              </a:tr>
              <a:tr h="739600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M3</a:t>
                      </a:r>
                    </a:p>
                  </a:txBody>
                  <a:tcPr marL="7396" marR="7396" marT="7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Validate LhARA plasma simulations with existing Swansea experimental set-up (LhARA M3.1)</a:t>
                      </a:r>
                    </a:p>
                  </a:txBody>
                  <a:tcPr marL="7396" marR="7396" marT="7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03/04/23</a:t>
                      </a:r>
                    </a:p>
                  </a:txBody>
                  <a:tcPr marL="7396" marR="7396" marT="7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14/06/24</a:t>
                      </a:r>
                    </a:p>
                  </a:txBody>
                  <a:tcPr marL="7396" marR="7396" marT="7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</a:t>
                      </a:r>
                    </a:p>
                  </a:txBody>
                  <a:tcPr marL="7396" marR="7396" marT="7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6" marR="7396" marT="7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8070466"/>
                  </a:ext>
                </a:extLst>
              </a:tr>
              <a:tr h="675008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M5</a:t>
                      </a:r>
                    </a:p>
                  </a:txBody>
                  <a:tcPr marL="7396" marR="7396" marT="7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Prediction of optimised LhARA proton source parameters for 100+ TW laser systems based on hydrodynamic and kinetic simulations complete (LhARA M2.1).</a:t>
                      </a:r>
                    </a:p>
                  </a:txBody>
                  <a:tcPr marL="7396" marR="7396" marT="7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02/10/23</a:t>
                      </a:r>
                    </a:p>
                  </a:txBody>
                  <a:tcPr marL="7396" marR="7396" marT="7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02/05/24</a:t>
                      </a:r>
                    </a:p>
                  </a:txBody>
                  <a:tcPr marL="7396" marR="7396" marT="7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</a:t>
                      </a:r>
                    </a:p>
                  </a:txBody>
                  <a:tcPr marL="7396" marR="7396" marT="7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highlight>
                          <a:srgbClr val="FFFF00"/>
                        </a:highlight>
                        <a:latin typeface="Calibri" panose="020F0502020204030204" pitchFamily="34" charset="0"/>
                      </a:endParaRPr>
                    </a:p>
                  </a:txBody>
                  <a:tcPr marL="7396" marR="7396" marT="7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3030035"/>
                  </a:ext>
                </a:extLst>
              </a:tr>
              <a:tr h="793344">
                <a:tc>
                  <a:txBody>
                    <a:bodyPr/>
                    <a:lstStyle/>
                    <a:p>
                      <a:pPr algn="l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M6</a:t>
                      </a:r>
                    </a:p>
                  </a:txBody>
                  <a:tcPr marL="7396" marR="7396" marT="7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Preliminary design of LhARA MA RF cavity, FFA magnet, diagnostic system, control &amp; feedback systems complete.</a:t>
                      </a:r>
                    </a:p>
                  </a:txBody>
                  <a:tcPr marL="7396" marR="7396" marT="7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28/03/24</a:t>
                      </a:r>
                    </a:p>
                  </a:txBody>
                  <a:tcPr marL="7396" marR="7396" marT="7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28/03/24</a:t>
                      </a:r>
                    </a:p>
                  </a:txBody>
                  <a:tcPr marL="7396" marR="7396" marT="7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396" marR="7396" marT="7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6" marR="7396" marT="7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2020479"/>
                  </a:ext>
                </a:extLst>
              </a:tr>
              <a:tr h="105023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M7</a:t>
                      </a:r>
                    </a:p>
                  </a:txBody>
                  <a:tcPr marL="7396" marR="7396" marT="7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Preliminary design study of LhARA Building concept design, bulk shielding assessment, mechanical systems integration support concepts, vacuum concepts, power consumption &amp; cooling requirements complete.</a:t>
                      </a:r>
                    </a:p>
                  </a:txBody>
                  <a:tcPr marL="7396" marR="7396" marT="7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28/03/24</a:t>
                      </a:r>
                    </a:p>
                  </a:txBody>
                  <a:tcPr marL="7396" marR="7396" marT="7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28/03/24</a:t>
                      </a:r>
                    </a:p>
                  </a:txBody>
                  <a:tcPr marL="7396" marR="7396" marT="7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396" marR="7396" marT="7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6" marR="7396" marT="7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38457928"/>
                  </a:ext>
                </a:extLst>
              </a:tr>
              <a:tr h="1124192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M8</a:t>
                      </a:r>
                    </a:p>
                  </a:txBody>
                  <a:tcPr marL="7396" marR="7396" marT="7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First LhARA ion source simulations and experiment on SCAPA completed (LhARA M2.2)</a:t>
                      </a:r>
                    </a:p>
                  </a:txBody>
                  <a:tcPr marL="7396" marR="7396" marT="7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01/04/24</a:t>
                      </a:r>
                    </a:p>
                  </a:txBody>
                  <a:tcPr marL="7396" marR="7396" marT="7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14/06/24</a:t>
                      </a:r>
                    </a:p>
                  </a:txBody>
                  <a:tcPr marL="7396" marR="7396" marT="7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</a:t>
                      </a:r>
                    </a:p>
                  </a:txBody>
                  <a:tcPr marL="7396" marR="7396" marT="7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396" marR="7396" marT="739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57745845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8272573"/>
              </p:ext>
            </p:extLst>
          </p:nvPr>
        </p:nvGraphicFramePr>
        <p:xfrm>
          <a:off x="6136481" y="957873"/>
          <a:ext cx="4432930" cy="4589462"/>
        </p:xfrm>
        <a:graphic>
          <a:graphicData uri="http://schemas.openxmlformats.org/drawingml/2006/table">
            <a:tbl>
              <a:tblPr/>
              <a:tblGrid>
                <a:gridCol w="356373">
                  <a:extLst>
                    <a:ext uri="{9D8B030D-6E8A-4147-A177-3AD203B41FA5}">
                      <a16:colId xmlns:a16="http://schemas.microsoft.com/office/drawing/2014/main" val="1121698697"/>
                    </a:ext>
                  </a:extLst>
                </a:gridCol>
                <a:gridCol w="1408107">
                  <a:extLst>
                    <a:ext uri="{9D8B030D-6E8A-4147-A177-3AD203B41FA5}">
                      <a16:colId xmlns:a16="http://schemas.microsoft.com/office/drawing/2014/main" val="317887112"/>
                    </a:ext>
                  </a:extLst>
                </a:gridCol>
                <a:gridCol w="521521">
                  <a:extLst>
                    <a:ext uri="{9D8B030D-6E8A-4147-A177-3AD203B41FA5}">
                      <a16:colId xmlns:a16="http://schemas.microsoft.com/office/drawing/2014/main" val="2410816268"/>
                    </a:ext>
                  </a:extLst>
                </a:gridCol>
                <a:gridCol w="382449">
                  <a:extLst>
                    <a:ext uri="{9D8B030D-6E8A-4147-A177-3AD203B41FA5}">
                      <a16:colId xmlns:a16="http://schemas.microsoft.com/office/drawing/2014/main" val="3736010462"/>
                    </a:ext>
                  </a:extLst>
                </a:gridCol>
                <a:gridCol w="356373">
                  <a:extLst>
                    <a:ext uri="{9D8B030D-6E8A-4147-A177-3AD203B41FA5}">
                      <a16:colId xmlns:a16="http://schemas.microsoft.com/office/drawing/2014/main" val="4142890841"/>
                    </a:ext>
                  </a:extLst>
                </a:gridCol>
                <a:gridCol w="1408107">
                  <a:extLst>
                    <a:ext uri="{9D8B030D-6E8A-4147-A177-3AD203B41FA5}">
                      <a16:colId xmlns:a16="http://schemas.microsoft.com/office/drawing/2014/main" val="3963718550"/>
                    </a:ext>
                  </a:extLst>
                </a:gridCol>
              </a:tblGrid>
              <a:tr h="98317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M9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Progress report of LhARA large diameter plasma experiments and simulations (LhARA M3.2)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01/04/24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14/06/24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endParaRPr lang="en-US" sz="7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42165117"/>
                  </a:ext>
                </a:extLst>
              </a:tr>
              <a:tr h="983179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M10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Geant4 simulations of beam energy deposition profile (LhARA M4.1)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01/04/24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01/04/24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19616982"/>
                  </a:ext>
                </a:extLst>
              </a:tr>
              <a:tr h="478653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M13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Finalise Conceptual Design iterations (All LhARA WP6 systems) complete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24/07/24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24/07/24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en-GB" sz="7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5256511"/>
                  </a:ext>
                </a:extLst>
              </a:tr>
              <a:tr h="292798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M14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Next generation plasma lens test bench design (LhARA M3.3)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30/08/24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30/08/24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57589244"/>
                  </a:ext>
                </a:extLst>
              </a:tr>
              <a:tr h="349287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M15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Acoustic sensor array design complete (LhARA M4.2)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30/08/24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30/08/24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841886903"/>
                  </a:ext>
                </a:extLst>
              </a:tr>
              <a:tr h="1144886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M16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Automated cell dish handling and environmental system design complete (LhARA M5.1), End-station user-community consultation complete (LhARA M5.2), End-station component testing at Birmingham complete (LhARA M5.3), kG,y/s tests at Birmingham complete (LhARA M5.7).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30/08/24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30/08/24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66833937"/>
                  </a:ext>
                </a:extLst>
              </a:tr>
              <a:tr h="357480"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M17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Specification of LhARA beam monitoring technology complete (LhARA M5.5)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30/08/24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6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30/08/24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GB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6468" marR="6468" marT="64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98187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37181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8A49850-E64E-9280-A0D2-CD647E10B1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CDR Preparation</a:t>
            </a:r>
            <a:endParaRPr lang="en-GB" dirty="0"/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14E8B4E0-85CB-7A14-EB65-8E60A6FCA7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Content and deadlines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Author list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Institute acknowledgements – logos etc.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Printing, distribution and publicity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Press releases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2096158902"/>
      </p:ext>
    </p:extLst>
  </p:cSld>
  <p:clrMapOvr>
    <a:masterClrMapping/>
  </p:clrMapOvr>
</p:sld>
</file>

<file path=ppt/theme/theme1.xml><?xml version="1.0" encoding="utf-8"?>
<a:theme xmlns:a="http://schemas.openxmlformats.org/drawingml/2006/main" name="Font and logo master">
  <a:themeElements>
    <a:clrScheme name="STFC theme">
      <a:dk1>
        <a:srgbClr val="2E2C61"/>
      </a:dk1>
      <a:lt1>
        <a:srgbClr val="FFFFFF"/>
      </a:lt1>
      <a:dk2>
        <a:srgbClr val="2E2C61"/>
      </a:dk2>
      <a:lt2>
        <a:srgbClr val="FFFFFF"/>
      </a:lt2>
      <a:accent1>
        <a:srgbClr val="1E5DF8"/>
      </a:accent1>
      <a:accent2>
        <a:srgbClr val="003088"/>
      </a:accent2>
      <a:accent3>
        <a:srgbClr val="F08900"/>
      </a:accent3>
      <a:accent4>
        <a:srgbClr val="616161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UKRI_STFC_master_template_Nov19" id="{C9FAEF9E-AD80-4F4A-8096-C34B4118809A}" vid="{524020A1-F3B2-4788-B71D-1AD9467E0C92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AA9AF3C292ED9409EBA5A9A1749716F" ma:contentTypeVersion="13" ma:contentTypeDescription="Create a new document." ma:contentTypeScope="" ma:versionID="c5aab37deb39e5418f63163a191faf03">
  <xsd:schema xmlns:xsd="http://www.w3.org/2001/XMLSchema" xmlns:xs="http://www.w3.org/2001/XMLSchema" xmlns:p="http://schemas.microsoft.com/office/2006/metadata/properties" xmlns:ns3="98cf0d19-c987-45fa-b713-546034b9e136" xmlns:ns4="173148f2-bbcd-417a-a8f8-41a3152ad619" targetNamespace="http://schemas.microsoft.com/office/2006/metadata/properties" ma:root="true" ma:fieldsID="e39537cb1145d92cff63eb3fa8c8470a" ns3:_="" ns4:_="">
    <xsd:import namespace="98cf0d19-c987-45fa-b713-546034b9e136"/>
    <xsd:import namespace="173148f2-bbcd-417a-a8f8-41a3152ad61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cf0d19-c987-45fa-b713-546034b9e13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73148f2-bbcd-417a-a8f8-41a3152ad61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106D3F8C-4209-47FF-A37A-E21247ADC2DB}">
  <ds:schemaRefs>
    <ds:schemaRef ds:uri="http://purl.org/dc/elements/1.1/"/>
    <ds:schemaRef ds:uri="http://schemas.openxmlformats.org/package/2006/metadata/core-properties"/>
    <ds:schemaRef ds:uri="98cf0d19-c987-45fa-b713-546034b9e136"/>
    <ds:schemaRef ds:uri="http://www.w3.org/XML/1998/namespace"/>
    <ds:schemaRef ds:uri="http://schemas.microsoft.com/office/2006/metadata/properties"/>
    <ds:schemaRef ds:uri="http://schemas.microsoft.com/office/2006/documentManagement/types"/>
    <ds:schemaRef ds:uri="173148f2-bbcd-417a-a8f8-41a3152ad619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0CB7957E-9DC4-45AB-B8A4-FFF9320ACE0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cf0d19-c987-45fa-b713-546034b9e136"/>
    <ds:schemaRef ds:uri="173148f2-bbcd-417a-a8f8-41a3152ad61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CE5AA5E-D351-4BE0-99D5-D5BC6D00E92C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UKRI_STFC_master_template_Nov19</Template>
  <TotalTime>50378</TotalTime>
  <Words>488</Words>
  <Application>Microsoft Office PowerPoint</Application>
  <PresentationFormat>Widescreen</PresentationFormat>
  <Paragraphs>133</Paragraphs>
  <Slides>5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Arial Regular</vt:lpstr>
      <vt:lpstr>Calibri</vt:lpstr>
      <vt:lpstr>Wingdings</vt:lpstr>
      <vt:lpstr>Font and logo master</vt:lpstr>
      <vt:lpstr>PowerPoint Presentation</vt:lpstr>
      <vt:lpstr>Where are we?</vt:lpstr>
      <vt:lpstr>Major Milestones Summary</vt:lpstr>
      <vt:lpstr>Milestones</vt:lpstr>
      <vt:lpstr>CDR Preparation</vt:lpstr>
    </vt:vector>
  </TitlesOfParts>
  <Company>STFC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Ellis, Mike (STFC,DL,AST)</dc:creator>
  <cp:lastModifiedBy>Owen, Hywel (STFC,DL,AST)</cp:lastModifiedBy>
  <cp:revision>860</cp:revision>
  <cp:lastPrinted>2021-10-09T10:04:54Z</cp:lastPrinted>
  <dcterms:created xsi:type="dcterms:W3CDTF">2020-01-23T15:21:13Z</dcterms:created>
  <dcterms:modified xsi:type="dcterms:W3CDTF">2024-09-03T09:26:02Z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0x010100BAA9AF3C292ED9409EBA5A9A1749716F</vt:lpwstr>
  </property>
</Properties>
</file>