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0.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3.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75" r:id="rId6"/>
    <p:sldMasterId id="2147483803" r:id="rId7"/>
    <p:sldMasterId id="2147483761" r:id="rId8"/>
    <p:sldMasterId id="2147483679" r:id="rId9"/>
    <p:sldMasterId id="2147483689" r:id="rId10"/>
    <p:sldMasterId id="2147483693" r:id="rId11"/>
    <p:sldMasterId id="2147483703" r:id="rId12"/>
    <p:sldMasterId id="2147483718" r:id="rId13"/>
    <p:sldMasterId id="2147483728" r:id="rId14"/>
    <p:sldMasterId id="2147483739" r:id="rId15"/>
    <p:sldMasterId id="2147483750" r:id="rId16"/>
    <p:sldMasterId id="2147483824" r:id="rId17"/>
  </p:sldMasterIdLst>
  <p:notesMasterIdLst>
    <p:notesMasterId r:id="rId28"/>
  </p:notesMasterIdLst>
  <p:handoutMasterIdLst>
    <p:handoutMasterId r:id="rId29"/>
  </p:handoutMasterIdLst>
  <p:sldIdLst>
    <p:sldId id="507" r:id="rId18"/>
    <p:sldId id="581" r:id="rId19"/>
    <p:sldId id="583" r:id="rId20"/>
    <p:sldId id="585" r:id="rId21"/>
    <p:sldId id="591" r:id="rId22"/>
    <p:sldId id="586" r:id="rId23"/>
    <p:sldId id="593" r:id="rId24"/>
    <p:sldId id="592" r:id="rId25"/>
    <p:sldId id="594" r:id="rId26"/>
    <p:sldId id="587"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ley, Mark (STFC,RAL,COO)" initials="BM(" lastIdx="8" clrIdx="3">
    <p:extLst>
      <p:ext uri="{19B8F6BF-5375-455C-9EA6-DF929625EA0E}">
        <p15:presenceInfo xmlns:p15="http://schemas.microsoft.com/office/powerpoint/2012/main" userId="S-1-5-21-2030781433-144010450-1310660803-66776" providerId="AD"/>
      </p:ext>
    </p:extLst>
  </p:cmAuthor>
  <p:cmAuthor id="2" name="Powell, Tony (STFC,RAL,COO)" initials="P(" lastIdx="5" clrIdx="2">
    <p:extLst>
      <p:ext uri="{19B8F6BF-5375-455C-9EA6-DF929625EA0E}">
        <p15:presenceInfo xmlns:p15="http://schemas.microsoft.com/office/powerpoint/2012/main" userId="S::tony.powell@stfc.ac.uk::23064390-455e-436d-b833-db9c329556ba" providerId="AD"/>
      </p:ext>
    </p:extLst>
  </p:cmAuthor>
  <p:cmAuthor id="3" name="Moir, John (STFC,RAL,ISIS)" initials="M(" lastIdx="2" clrIdx="0">
    <p:extLst>
      <p:ext uri="{19B8F6BF-5375-455C-9EA6-DF929625EA0E}">
        <p15:presenceInfo xmlns:p15="http://schemas.microsoft.com/office/powerpoint/2012/main" userId="S::john.moir@stfc.ac.uk::4c1692bb-069d-456b-aace-018b430633f8" providerId="AD"/>
      </p:ext>
    </p:extLst>
  </p:cmAuthor>
  <p:cmAuthor id="4" name="Bradley, Mark (STFC,RAL,COO)" initials="B(" lastIdx="3" clrIdx="1">
    <p:extLst>
      <p:ext uri="{19B8F6BF-5375-455C-9EA6-DF929625EA0E}">
        <p15:presenceInfo xmlns:p15="http://schemas.microsoft.com/office/powerpoint/2012/main" userId="S::mark.bradley@stfc.ac.uk::423df3b4-8cf5-4739-89c0-b5d9d3906a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DF8"/>
    <a:srgbClr val="D9D9D9"/>
    <a:srgbClr val="FF0000"/>
    <a:srgbClr val="FFCC66"/>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233" autoAdjust="0"/>
    <p:restoredTop sz="70310" autoAdjust="0"/>
  </p:normalViewPr>
  <p:slideViewPr>
    <p:cSldViewPr snapToGrid="0">
      <p:cViewPr varScale="1">
        <p:scale>
          <a:sx n="63" d="100"/>
          <a:sy n="63" d="100"/>
        </p:scale>
        <p:origin x="1088"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bbington, James (STFC,DL,COO)" userId="4b09e2c0-307c-4100-9b22-a29723f1f58c" providerId="ADAL" clId="{32F7435D-A3F2-4A2E-B175-34B1A086AE67}"/>
    <pc:docChg chg="undo custSel addSld delSld modSld sldOrd">
      <pc:chgData name="Bebbington, James (STFC,DL,COO)" userId="4b09e2c0-307c-4100-9b22-a29723f1f58c" providerId="ADAL" clId="{32F7435D-A3F2-4A2E-B175-34B1A086AE67}" dt="2024-08-06T09:55:46.287" v="1175" actId="14100"/>
      <pc:docMkLst>
        <pc:docMk/>
      </pc:docMkLst>
      <pc:sldChg chg="modSp mod">
        <pc:chgData name="Bebbington, James (STFC,DL,COO)" userId="4b09e2c0-307c-4100-9b22-a29723f1f58c" providerId="ADAL" clId="{32F7435D-A3F2-4A2E-B175-34B1A086AE67}" dt="2024-07-17T14:09:25.278" v="4" actId="20577"/>
        <pc:sldMkLst>
          <pc:docMk/>
          <pc:sldMk cId="2126971380" sldId="507"/>
        </pc:sldMkLst>
        <pc:spChg chg="mod">
          <ac:chgData name="Bebbington, James (STFC,DL,COO)" userId="4b09e2c0-307c-4100-9b22-a29723f1f58c" providerId="ADAL" clId="{32F7435D-A3F2-4A2E-B175-34B1A086AE67}" dt="2024-07-17T14:09:25.278" v="4" actId="20577"/>
          <ac:spMkLst>
            <pc:docMk/>
            <pc:sldMk cId="2126971380" sldId="507"/>
            <ac:spMk id="3" creationId="{78DB0FE0-A4AF-D848-8925-91A37993D74D}"/>
          </ac:spMkLst>
        </pc:spChg>
      </pc:sldChg>
      <pc:sldChg chg="addSp delSp modSp mod">
        <pc:chgData name="Bebbington, James (STFC,DL,COO)" userId="4b09e2c0-307c-4100-9b22-a29723f1f58c" providerId="ADAL" clId="{32F7435D-A3F2-4A2E-B175-34B1A086AE67}" dt="2024-07-17T14:24:16.319" v="76" actId="1076"/>
        <pc:sldMkLst>
          <pc:docMk/>
          <pc:sldMk cId="4035097149" sldId="581"/>
        </pc:sldMkLst>
        <pc:spChg chg="mod">
          <ac:chgData name="Bebbington, James (STFC,DL,COO)" userId="4b09e2c0-307c-4100-9b22-a29723f1f58c" providerId="ADAL" clId="{32F7435D-A3F2-4A2E-B175-34B1A086AE67}" dt="2024-07-17T14:09:47.597" v="11" actId="20577"/>
          <ac:spMkLst>
            <pc:docMk/>
            <pc:sldMk cId="4035097149" sldId="581"/>
            <ac:spMk id="4" creationId="{B05B343D-9BD6-ECB6-F8CA-A8DFBED74B01}"/>
          </ac:spMkLst>
        </pc:spChg>
        <pc:spChg chg="mod">
          <ac:chgData name="Bebbington, James (STFC,DL,COO)" userId="4b09e2c0-307c-4100-9b22-a29723f1f58c" providerId="ADAL" clId="{32F7435D-A3F2-4A2E-B175-34B1A086AE67}" dt="2024-07-17T14:09:53.106" v="18" actId="20577"/>
          <ac:spMkLst>
            <pc:docMk/>
            <pc:sldMk cId="4035097149" sldId="581"/>
            <ac:spMk id="5" creationId="{B2F8F61A-1DD4-500E-AD25-FE4B528AE906}"/>
          </ac:spMkLst>
        </pc:spChg>
        <pc:spChg chg="add mod">
          <ac:chgData name="Bebbington, James (STFC,DL,COO)" userId="4b09e2c0-307c-4100-9b22-a29723f1f58c" providerId="ADAL" clId="{32F7435D-A3F2-4A2E-B175-34B1A086AE67}" dt="2024-07-17T14:20:14.081" v="32"/>
          <ac:spMkLst>
            <pc:docMk/>
            <pc:sldMk cId="4035097149" sldId="581"/>
            <ac:spMk id="8" creationId="{8DBB242E-D903-D1FD-46E2-082A830FCDBB}"/>
          </ac:spMkLst>
        </pc:spChg>
        <pc:spChg chg="add mod">
          <ac:chgData name="Bebbington, James (STFC,DL,COO)" userId="4b09e2c0-307c-4100-9b22-a29723f1f58c" providerId="ADAL" clId="{32F7435D-A3F2-4A2E-B175-34B1A086AE67}" dt="2024-07-17T14:20:14.081" v="32"/>
          <ac:spMkLst>
            <pc:docMk/>
            <pc:sldMk cId="4035097149" sldId="581"/>
            <ac:spMk id="9" creationId="{4DE5A5A7-24E3-4BDA-B110-55C74F950729}"/>
          </ac:spMkLst>
        </pc:spChg>
        <pc:spChg chg="add mod">
          <ac:chgData name="Bebbington, James (STFC,DL,COO)" userId="4b09e2c0-307c-4100-9b22-a29723f1f58c" providerId="ADAL" clId="{32F7435D-A3F2-4A2E-B175-34B1A086AE67}" dt="2024-07-17T14:20:14.081" v="32"/>
          <ac:spMkLst>
            <pc:docMk/>
            <pc:sldMk cId="4035097149" sldId="581"/>
            <ac:spMk id="10" creationId="{0FB7A6CA-DBCC-4BC9-B393-09F572BE7419}"/>
          </ac:spMkLst>
        </pc:spChg>
        <pc:spChg chg="mod">
          <ac:chgData name="Bebbington, James (STFC,DL,COO)" userId="4b09e2c0-307c-4100-9b22-a29723f1f58c" providerId="ADAL" clId="{32F7435D-A3F2-4A2E-B175-34B1A086AE67}" dt="2024-07-17T14:10:02.736" v="30" actId="20577"/>
          <ac:spMkLst>
            <pc:docMk/>
            <pc:sldMk cId="4035097149" sldId="581"/>
            <ac:spMk id="11" creationId="{57B480C6-C34F-A722-1533-83DB3C8A2F70}"/>
          </ac:spMkLst>
        </pc:spChg>
        <pc:spChg chg="add mod">
          <ac:chgData name="Bebbington, James (STFC,DL,COO)" userId="4b09e2c0-307c-4100-9b22-a29723f1f58c" providerId="ADAL" clId="{32F7435D-A3F2-4A2E-B175-34B1A086AE67}" dt="2024-07-17T14:20:14.081" v="32"/>
          <ac:spMkLst>
            <pc:docMk/>
            <pc:sldMk cId="4035097149" sldId="581"/>
            <ac:spMk id="14" creationId="{FE73ED49-4A70-48BA-7195-BD76DDAA9D78}"/>
          </ac:spMkLst>
        </pc:spChg>
        <pc:spChg chg="add mod">
          <ac:chgData name="Bebbington, James (STFC,DL,COO)" userId="4b09e2c0-307c-4100-9b22-a29723f1f58c" providerId="ADAL" clId="{32F7435D-A3F2-4A2E-B175-34B1A086AE67}" dt="2024-07-17T14:20:14.081" v="32"/>
          <ac:spMkLst>
            <pc:docMk/>
            <pc:sldMk cId="4035097149" sldId="581"/>
            <ac:spMk id="15" creationId="{83D6EFC2-C150-50F4-6E40-24267072B0B3}"/>
          </ac:spMkLst>
        </pc:spChg>
        <pc:spChg chg="add mod">
          <ac:chgData name="Bebbington, James (STFC,DL,COO)" userId="4b09e2c0-307c-4100-9b22-a29723f1f58c" providerId="ADAL" clId="{32F7435D-A3F2-4A2E-B175-34B1A086AE67}" dt="2024-07-17T14:20:14.081" v="32"/>
          <ac:spMkLst>
            <pc:docMk/>
            <pc:sldMk cId="4035097149" sldId="581"/>
            <ac:spMk id="16" creationId="{A67DF144-4AB5-EEED-2450-4449CB710FD7}"/>
          </ac:spMkLst>
        </pc:spChg>
        <pc:spChg chg="add mod">
          <ac:chgData name="Bebbington, James (STFC,DL,COO)" userId="4b09e2c0-307c-4100-9b22-a29723f1f58c" providerId="ADAL" clId="{32F7435D-A3F2-4A2E-B175-34B1A086AE67}" dt="2024-07-17T14:20:14.081" v="32"/>
          <ac:spMkLst>
            <pc:docMk/>
            <pc:sldMk cId="4035097149" sldId="581"/>
            <ac:spMk id="17" creationId="{E02E639B-91AC-1D00-3B1F-27020771C9B4}"/>
          </ac:spMkLst>
        </pc:spChg>
        <pc:spChg chg="add mod">
          <ac:chgData name="Bebbington, James (STFC,DL,COO)" userId="4b09e2c0-307c-4100-9b22-a29723f1f58c" providerId="ADAL" clId="{32F7435D-A3F2-4A2E-B175-34B1A086AE67}" dt="2024-07-17T14:20:14.081" v="32"/>
          <ac:spMkLst>
            <pc:docMk/>
            <pc:sldMk cId="4035097149" sldId="581"/>
            <ac:spMk id="18" creationId="{4B21D912-E640-8E4C-F31B-E11102E01D11}"/>
          </ac:spMkLst>
        </pc:spChg>
        <pc:spChg chg="add mod">
          <ac:chgData name="Bebbington, James (STFC,DL,COO)" userId="4b09e2c0-307c-4100-9b22-a29723f1f58c" providerId="ADAL" clId="{32F7435D-A3F2-4A2E-B175-34B1A086AE67}" dt="2024-07-17T14:20:14.081" v="32"/>
          <ac:spMkLst>
            <pc:docMk/>
            <pc:sldMk cId="4035097149" sldId="581"/>
            <ac:spMk id="19" creationId="{F69E7D3A-10D6-EA85-0746-E23280267D17}"/>
          </ac:spMkLst>
        </pc:spChg>
        <pc:spChg chg="add mod">
          <ac:chgData name="Bebbington, James (STFC,DL,COO)" userId="4b09e2c0-307c-4100-9b22-a29723f1f58c" providerId="ADAL" clId="{32F7435D-A3F2-4A2E-B175-34B1A086AE67}" dt="2024-07-17T14:20:14.081" v="32"/>
          <ac:spMkLst>
            <pc:docMk/>
            <pc:sldMk cId="4035097149" sldId="581"/>
            <ac:spMk id="20" creationId="{ABBCA1F0-CAB9-65DB-CAEE-537F109CCA66}"/>
          </ac:spMkLst>
        </pc:spChg>
        <pc:spChg chg="add mod">
          <ac:chgData name="Bebbington, James (STFC,DL,COO)" userId="4b09e2c0-307c-4100-9b22-a29723f1f58c" providerId="ADAL" clId="{32F7435D-A3F2-4A2E-B175-34B1A086AE67}" dt="2024-07-17T14:20:14.081" v="32"/>
          <ac:spMkLst>
            <pc:docMk/>
            <pc:sldMk cId="4035097149" sldId="581"/>
            <ac:spMk id="21" creationId="{7C06AC56-4C40-B046-269C-79FD608373E4}"/>
          </ac:spMkLst>
        </pc:spChg>
        <pc:spChg chg="add mod">
          <ac:chgData name="Bebbington, James (STFC,DL,COO)" userId="4b09e2c0-307c-4100-9b22-a29723f1f58c" providerId="ADAL" clId="{32F7435D-A3F2-4A2E-B175-34B1A086AE67}" dt="2024-07-17T14:20:14.081" v="32"/>
          <ac:spMkLst>
            <pc:docMk/>
            <pc:sldMk cId="4035097149" sldId="581"/>
            <ac:spMk id="22" creationId="{8423CE9B-E70B-B923-B121-15E4E7D159E3}"/>
          </ac:spMkLst>
        </pc:spChg>
        <pc:spChg chg="add mod">
          <ac:chgData name="Bebbington, James (STFC,DL,COO)" userId="4b09e2c0-307c-4100-9b22-a29723f1f58c" providerId="ADAL" clId="{32F7435D-A3F2-4A2E-B175-34B1A086AE67}" dt="2024-07-17T14:20:14.081" v="32"/>
          <ac:spMkLst>
            <pc:docMk/>
            <pc:sldMk cId="4035097149" sldId="581"/>
            <ac:spMk id="23" creationId="{ECB26229-3C2A-7B0C-54EB-99AE893EF0F6}"/>
          </ac:spMkLst>
        </pc:spChg>
        <pc:spChg chg="add mod">
          <ac:chgData name="Bebbington, James (STFC,DL,COO)" userId="4b09e2c0-307c-4100-9b22-a29723f1f58c" providerId="ADAL" clId="{32F7435D-A3F2-4A2E-B175-34B1A086AE67}" dt="2024-07-17T14:20:14.081" v="32"/>
          <ac:spMkLst>
            <pc:docMk/>
            <pc:sldMk cId="4035097149" sldId="581"/>
            <ac:spMk id="24" creationId="{62348747-107C-31DC-4EBD-ACB4DFDD697E}"/>
          </ac:spMkLst>
        </pc:spChg>
        <pc:spChg chg="add mod">
          <ac:chgData name="Bebbington, James (STFC,DL,COO)" userId="4b09e2c0-307c-4100-9b22-a29723f1f58c" providerId="ADAL" clId="{32F7435D-A3F2-4A2E-B175-34B1A086AE67}" dt="2024-07-17T14:20:14.081" v="32"/>
          <ac:spMkLst>
            <pc:docMk/>
            <pc:sldMk cId="4035097149" sldId="581"/>
            <ac:spMk id="25" creationId="{7458F7EF-9B16-7D18-9D55-14AD1AEE0F87}"/>
          </ac:spMkLst>
        </pc:spChg>
        <pc:spChg chg="add mod">
          <ac:chgData name="Bebbington, James (STFC,DL,COO)" userId="4b09e2c0-307c-4100-9b22-a29723f1f58c" providerId="ADAL" clId="{32F7435D-A3F2-4A2E-B175-34B1A086AE67}" dt="2024-07-17T14:20:14.081" v="32"/>
          <ac:spMkLst>
            <pc:docMk/>
            <pc:sldMk cId="4035097149" sldId="581"/>
            <ac:spMk id="26" creationId="{245390DD-1DD6-9BBC-86C8-1C454FCA6000}"/>
          </ac:spMkLst>
        </pc:spChg>
        <pc:spChg chg="add mod">
          <ac:chgData name="Bebbington, James (STFC,DL,COO)" userId="4b09e2c0-307c-4100-9b22-a29723f1f58c" providerId="ADAL" clId="{32F7435D-A3F2-4A2E-B175-34B1A086AE67}" dt="2024-07-17T14:20:14.081" v="32"/>
          <ac:spMkLst>
            <pc:docMk/>
            <pc:sldMk cId="4035097149" sldId="581"/>
            <ac:spMk id="27" creationId="{6A1C68D3-3379-FDEE-D0A3-9F5FA314D234}"/>
          </ac:spMkLst>
        </pc:spChg>
        <pc:spChg chg="add mod">
          <ac:chgData name="Bebbington, James (STFC,DL,COO)" userId="4b09e2c0-307c-4100-9b22-a29723f1f58c" providerId="ADAL" clId="{32F7435D-A3F2-4A2E-B175-34B1A086AE67}" dt="2024-07-17T14:20:14.081" v="32"/>
          <ac:spMkLst>
            <pc:docMk/>
            <pc:sldMk cId="4035097149" sldId="581"/>
            <ac:spMk id="30" creationId="{8131BC6D-AB75-6212-6855-33C798BF5296}"/>
          </ac:spMkLst>
        </pc:spChg>
        <pc:spChg chg="add mod">
          <ac:chgData name="Bebbington, James (STFC,DL,COO)" userId="4b09e2c0-307c-4100-9b22-a29723f1f58c" providerId="ADAL" clId="{32F7435D-A3F2-4A2E-B175-34B1A086AE67}" dt="2024-07-17T14:20:14.081" v="32"/>
          <ac:spMkLst>
            <pc:docMk/>
            <pc:sldMk cId="4035097149" sldId="581"/>
            <ac:spMk id="31" creationId="{9154C4F2-4072-1C70-156B-FED9A9DC6AA7}"/>
          </ac:spMkLst>
        </pc:spChg>
        <pc:spChg chg="add mod">
          <ac:chgData name="Bebbington, James (STFC,DL,COO)" userId="4b09e2c0-307c-4100-9b22-a29723f1f58c" providerId="ADAL" clId="{32F7435D-A3F2-4A2E-B175-34B1A086AE67}" dt="2024-07-17T14:20:14.081" v="32"/>
          <ac:spMkLst>
            <pc:docMk/>
            <pc:sldMk cId="4035097149" sldId="581"/>
            <ac:spMk id="32" creationId="{D7C354C0-302B-922C-0A99-FBD830A4F1CD}"/>
          </ac:spMkLst>
        </pc:spChg>
        <pc:spChg chg="add mod">
          <ac:chgData name="Bebbington, James (STFC,DL,COO)" userId="4b09e2c0-307c-4100-9b22-a29723f1f58c" providerId="ADAL" clId="{32F7435D-A3F2-4A2E-B175-34B1A086AE67}" dt="2024-07-17T14:20:14.081" v="32"/>
          <ac:spMkLst>
            <pc:docMk/>
            <pc:sldMk cId="4035097149" sldId="581"/>
            <ac:spMk id="33" creationId="{00A0C039-B3AA-1016-69D2-6F3D335F751D}"/>
          </ac:spMkLst>
        </pc:spChg>
        <pc:spChg chg="add mod">
          <ac:chgData name="Bebbington, James (STFC,DL,COO)" userId="4b09e2c0-307c-4100-9b22-a29723f1f58c" providerId="ADAL" clId="{32F7435D-A3F2-4A2E-B175-34B1A086AE67}" dt="2024-07-17T14:23:35.526" v="71" actId="404"/>
          <ac:spMkLst>
            <pc:docMk/>
            <pc:sldMk cId="4035097149" sldId="581"/>
            <ac:spMk id="37" creationId="{AC147CEB-7FC9-9C0F-63D8-3AD71465191E}"/>
          </ac:spMkLst>
        </pc:spChg>
        <pc:spChg chg="add mod">
          <ac:chgData name="Bebbington, James (STFC,DL,COO)" userId="4b09e2c0-307c-4100-9b22-a29723f1f58c" providerId="ADAL" clId="{32F7435D-A3F2-4A2E-B175-34B1A086AE67}" dt="2024-07-17T14:23:35.526" v="71" actId="404"/>
          <ac:spMkLst>
            <pc:docMk/>
            <pc:sldMk cId="4035097149" sldId="581"/>
            <ac:spMk id="38" creationId="{6063B2AD-1BD3-04F0-D390-92E1895CEC21}"/>
          </ac:spMkLst>
        </pc:spChg>
        <pc:spChg chg="add mod">
          <ac:chgData name="Bebbington, James (STFC,DL,COO)" userId="4b09e2c0-307c-4100-9b22-a29723f1f58c" providerId="ADAL" clId="{32F7435D-A3F2-4A2E-B175-34B1A086AE67}" dt="2024-07-17T14:23:35.526" v="71" actId="404"/>
          <ac:spMkLst>
            <pc:docMk/>
            <pc:sldMk cId="4035097149" sldId="581"/>
            <ac:spMk id="39" creationId="{640B8B04-7411-93BF-4971-73058B1B32C1}"/>
          </ac:spMkLst>
        </pc:spChg>
        <pc:spChg chg="add mod">
          <ac:chgData name="Bebbington, James (STFC,DL,COO)" userId="4b09e2c0-307c-4100-9b22-a29723f1f58c" providerId="ADAL" clId="{32F7435D-A3F2-4A2E-B175-34B1A086AE67}" dt="2024-07-17T14:23:35.526" v="71" actId="404"/>
          <ac:spMkLst>
            <pc:docMk/>
            <pc:sldMk cId="4035097149" sldId="581"/>
            <ac:spMk id="40" creationId="{19FAB189-C990-6C6C-709E-5F1D8A1118C8}"/>
          </ac:spMkLst>
        </pc:spChg>
        <pc:spChg chg="add mod">
          <ac:chgData name="Bebbington, James (STFC,DL,COO)" userId="4b09e2c0-307c-4100-9b22-a29723f1f58c" providerId="ADAL" clId="{32F7435D-A3F2-4A2E-B175-34B1A086AE67}" dt="2024-07-17T14:23:35.526" v="71" actId="404"/>
          <ac:spMkLst>
            <pc:docMk/>
            <pc:sldMk cId="4035097149" sldId="581"/>
            <ac:spMk id="41" creationId="{8EB26093-F2DC-3AAC-0258-134A4A31953D}"/>
          </ac:spMkLst>
        </pc:spChg>
        <pc:spChg chg="add mod">
          <ac:chgData name="Bebbington, James (STFC,DL,COO)" userId="4b09e2c0-307c-4100-9b22-a29723f1f58c" providerId="ADAL" clId="{32F7435D-A3F2-4A2E-B175-34B1A086AE67}" dt="2024-07-17T14:23:35.526" v="71" actId="404"/>
          <ac:spMkLst>
            <pc:docMk/>
            <pc:sldMk cId="4035097149" sldId="581"/>
            <ac:spMk id="42" creationId="{31081C09-A181-B884-4A04-0E7C37B852E6}"/>
          </ac:spMkLst>
        </pc:spChg>
        <pc:spChg chg="add mod">
          <ac:chgData name="Bebbington, James (STFC,DL,COO)" userId="4b09e2c0-307c-4100-9b22-a29723f1f58c" providerId="ADAL" clId="{32F7435D-A3F2-4A2E-B175-34B1A086AE67}" dt="2024-07-17T14:23:35.526" v="71" actId="404"/>
          <ac:spMkLst>
            <pc:docMk/>
            <pc:sldMk cId="4035097149" sldId="581"/>
            <ac:spMk id="43" creationId="{59681D5B-1481-145A-E6D1-2DF5F64A0C71}"/>
          </ac:spMkLst>
        </pc:spChg>
        <pc:spChg chg="add mod">
          <ac:chgData name="Bebbington, James (STFC,DL,COO)" userId="4b09e2c0-307c-4100-9b22-a29723f1f58c" providerId="ADAL" clId="{32F7435D-A3F2-4A2E-B175-34B1A086AE67}" dt="2024-07-17T14:23:35.526" v="71" actId="404"/>
          <ac:spMkLst>
            <pc:docMk/>
            <pc:sldMk cId="4035097149" sldId="581"/>
            <ac:spMk id="44" creationId="{E1052247-32F8-0AF2-7AA5-C62DB53657D2}"/>
          </ac:spMkLst>
        </pc:spChg>
        <pc:spChg chg="add mod">
          <ac:chgData name="Bebbington, James (STFC,DL,COO)" userId="4b09e2c0-307c-4100-9b22-a29723f1f58c" providerId="ADAL" clId="{32F7435D-A3F2-4A2E-B175-34B1A086AE67}" dt="2024-07-17T14:23:35.526" v="71" actId="404"/>
          <ac:spMkLst>
            <pc:docMk/>
            <pc:sldMk cId="4035097149" sldId="581"/>
            <ac:spMk id="45" creationId="{E34A5966-79AA-A92E-FBFD-65D428476B56}"/>
          </ac:spMkLst>
        </pc:spChg>
        <pc:spChg chg="add mod">
          <ac:chgData name="Bebbington, James (STFC,DL,COO)" userId="4b09e2c0-307c-4100-9b22-a29723f1f58c" providerId="ADAL" clId="{32F7435D-A3F2-4A2E-B175-34B1A086AE67}" dt="2024-07-17T14:23:35.526" v="71" actId="404"/>
          <ac:spMkLst>
            <pc:docMk/>
            <pc:sldMk cId="4035097149" sldId="581"/>
            <ac:spMk id="46" creationId="{3CFA1603-760D-AECA-A909-C47D37BB82B7}"/>
          </ac:spMkLst>
        </pc:spChg>
        <pc:spChg chg="add mod">
          <ac:chgData name="Bebbington, James (STFC,DL,COO)" userId="4b09e2c0-307c-4100-9b22-a29723f1f58c" providerId="ADAL" clId="{32F7435D-A3F2-4A2E-B175-34B1A086AE67}" dt="2024-07-17T14:23:35.526" v="71" actId="404"/>
          <ac:spMkLst>
            <pc:docMk/>
            <pc:sldMk cId="4035097149" sldId="581"/>
            <ac:spMk id="47" creationId="{64AAA583-790F-F993-1C27-880DFC15BC1A}"/>
          </ac:spMkLst>
        </pc:spChg>
        <pc:spChg chg="add mod">
          <ac:chgData name="Bebbington, James (STFC,DL,COO)" userId="4b09e2c0-307c-4100-9b22-a29723f1f58c" providerId="ADAL" clId="{32F7435D-A3F2-4A2E-B175-34B1A086AE67}" dt="2024-07-17T14:23:35.526" v="71" actId="404"/>
          <ac:spMkLst>
            <pc:docMk/>
            <pc:sldMk cId="4035097149" sldId="581"/>
            <ac:spMk id="48" creationId="{53C8FD35-49FC-5994-2B22-E66AF764C7BB}"/>
          </ac:spMkLst>
        </pc:spChg>
        <pc:spChg chg="add mod">
          <ac:chgData name="Bebbington, James (STFC,DL,COO)" userId="4b09e2c0-307c-4100-9b22-a29723f1f58c" providerId="ADAL" clId="{32F7435D-A3F2-4A2E-B175-34B1A086AE67}" dt="2024-07-17T14:23:35.526" v="71" actId="404"/>
          <ac:spMkLst>
            <pc:docMk/>
            <pc:sldMk cId="4035097149" sldId="581"/>
            <ac:spMk id="49" creationId="{15165C0F-5684-27A4-AEDA-0FE595C61677}"/>
          </ac:spMkLst>
        </pc:spChg>
        <pc:spChg chg="add mod">
          <ac:chgData name="Bebbington, James (STFC,DL,COO)" userId="4b09e2c0-307c-4100-9b22-a29723f1f58c" providerId="ADAL" clId="{32F7435D-A3F2-4A2E-B175-34B1A086AE67}" dt="2024-07-17T14:23:35.526" v="71" actId="404"/>
          <ac:spMkLst>
            <pc:docMk/>
            <pc:sldMk cId="4035097149" sldId="581"/>
            <ac:spMk id="50" creationId="{B437AF9B-72EE-91E2-705D-E50A1BDD3C55}"/>
          </ac:spMkLst>
        </pc:spChg>
        <pc:spChg chg="add del mod">
          <ac:chgData name="Bebbington, James (STFC,DL,COO)" userId="4b09e2c0-307c-4100-9b22-a29723f1f58c" providerId="ADAL" clId="{32F7435D-A3F2-4A2E-B175-34B1A086AE67}" dt="2024-07-17T14:21:29.426" v="41" actId="478"/>
          <ac:spMkLst>
            <pc:docMk/>
            <pc:sldMk cId="4035097149" sldId="581"/>
            <ac:spMk id="53" creationId="{C8DEF49D-9891-2593-D3C7-379594B44FD2}"/>
          </ac:spMkLst>
        </pc:spChg>
        <pc:spChg chg="add del mod">
          <ac:chgData name="Bebbington, James (STFC,DL,COO)" userId="4b09e2c0-307c-4100-9b22-a29723f1f58c" providerId="ADAL" clId="{32F7435D-A3F2-4A2E-B175-34B1A086AE67}" dt="2024-07-17T14:21:30.946" v="42" actId="478"/>
          <ac:spMkLst>
            <pc:docMk/>
            <pc:sldMk cId="4035097149" sldId="581"/>
            <ac:spMk id="54" creationId="{4840AF91-3760-FE34-30B3-4A068B270BF3}"/>
          </ac:spMkLst>
        </pc:spChg>
        <pc:spChg chg="add del mod">
          <ac:chgData name="Bebbington, James (STFC,DL,COO)" userId="4b09e2c0-307c-4100-9b22-a29723f1f58c" providerId="ADAL" clId="{32F7435D-A3F2-4A2E-B175-34B1A086AE67}" dt="2024-07-17T14:21:32.435" v="43" actId="478"/>
          <ac:spMkLst>
            <pc:docMk/>
            <pc:sldMk cId="4035097149" sldId="581"/>
            <ac:spMk id="55" creationId="{921BFB37-4D95-8E24-570D-204FC3DFA3E1}"/>
          </ac:spMkLst>
        </pc:spChg>
        <pc:spChg chg="add del mod">
          <ac:chgData name="Bebbington, James (STFC,DL,COO)" userId="4b09e2c0-307c-4100-9b22-a29723f1f58c" providerId="ADAL" clId="{32F7435D-A3F2-4A2E-B175-34B1A086AE67}" dt="2024-07-17T14:21:27.521" v="40" actId="478"/>
          <ac:spMkLst>
            <pc:docMk/>
            <pc:sldMk cId="4035097149" sldId="581"/>
            <ac:spMk id="56" creationId="{67DEED20-ADBA-C115-59BC-C5DDA7167630}"/>
          </ac:spMkLst>
        </pc:spChg>
        <pc:spChg chg="add del mod topLvl">
          <ac:chgData name="Bebbington, James (STFC,DL,COO)" userId="4b09e2c0-307c-4100-9b22-a29723f1f58c" providerId="ADAL" clId="{32F7435D-A3F2-4A2E-B175-34B1A086AE67}" dt="2024-07-17T14:23:47.264" v="72" actId="478"/>
          <ac:spMkLst>
            <pc:docMk/>
            <pc:sldMk cId="4035097149" sldId="581"/>
            <ac:spMk id="57" creationId="{9B8D11DF-8CB2-359C-4726-539B7347A579}"/>
          </ac:spMkLst>
        </pc:spChg>
        <pc:spChg chg="add del mod">
          <ac:chgData name="Bebbington, James (STFC,DL,COO)" userId="4b09e2c0-307c-4100-9b22-a29723f1f58c" providerId="ADAL" clId="{32F7435D-A3F2-4A2E-B175-34B1A086AE67}" dt="2024-07-17T14:22:19.407" v="55" actId="478"/>
          <ac:spMkLst>
            <pc:docMk/>
            <pc:sldMk cId="4035097149" sldId="581"/>
            <ac:spMk id="58" creationId="{14BCE291-6454-1660-8020-CCFBB58A7468}"/>
          </ac:spMkLst>
        </pc:spChg>
        <pc:grpChg chg="add del mod">
          <ac:chgData name="Bebbington, James (STFC,DL,COO)" userId="4b09e2c0-307c-4100-9b22-a29723f1f58c" providerId="ADAL" clId="{32F7435D-A3F2-4A2E-B175-34B1A086AE67}" dt="2024-07-17T14:21:06.717" v="34" actId="478"/>
          <ac:grpSpMkLst>
            <pc:docMk/>
            <pc:sldMk cId="4035097149" sldId="581"/>
            <ac:grpSpMk id="3" creationId="{4F627E04-3FB1-BAD7-CC84-0301ABD6A5C9}"/>
          </ac:grpSpMkLst>
        </pc:grpChg>
        <pc:grpChg chg="add mod">
          <ac:chgData name="Bebbington, James (STFC,DL,COO)" userId="4b09e2c0-307c-4100-9b22-a29723f1f58c" providerId="ADAL" clId="{32F7435D-A3F2-4A2E-B175-34B1A086AE67}" dt="2024-07-17T14:20:14.081" v="32"/>
          <ac:grpSpMkLst>
            <pc:docMk/>
            <pc:sldMk cId="4035097149" sldId="581"/>
            <ac:grpSpMk id="7" creationId="{A6E0EF2F-9EED-44AE-9BB8-C79B4B2618A5}"/>
          </ac:grpSpMkLst>
        </pc:grpChg>
        <pc:grpChg chg="add mod">
          <ac:chgData name="Bebbington, James (STFC,DL,COO)" userId="4b09e2c0-307c-4100-9b22-a29723f1f58c" providerId="ADAL" clId="{32F7435D-A3F2-4A2E-B175-34B1A086AE67}" dt="2024-07-17T14:20:14.081" v="32"/>
          <ac:grpSpMkLst>
            <pc:docMk/>
            <pc:sldMk cId="4035097149" sldId="581"/>
            <ac:grpSpMk id="13" creationId="{8863CDDD-A85C-C16F-2920-87B1BAEC2617}"/>
          </ac:grpSpMkLst>
        </pc:grpChg>
        <pc:grpChg chg="add mod topLvl">
          <ac:chgData name="Bebbington, James (STFC,DL,COO)" userId="4b09e2c0-307c-4100-9b22-a29723f1f58c" providerId="ADAL" clId="{32F7435D-A3F2-4A2E-B175-34B1A086AE67}" dt="2024-07-17T14:24:16.319" v="76" actId="1076"/>
          <ac:grpSpMkLst>
            <pc:docMk/>
            <pc:sldMk cId="4035097149" sldId="581"/>
            <ac:grpSpMk id="34" creationId="{6DB8E4BF-4D56-44A3-B3E0-5BEEC26FF66A}"/>
          </ac:grpSpMkLst>
        </pc:grpChg>
        <pc:grpChg chg="add del mod">
          <ac:chgData name="Bebbington, James (STFC,DL,COO)" userId="4b09e2c0-307c-4100-9b22-a29723f1f58c" providerId="ADAL" clId="{32F7435D-A3F2-4A2E-B175-34B1A086AE67}" dt="2024-07-17T14:21:30.946" v="42" actId="478"/>
          <ac:grpSpMkLst>
            <pc:docMk/>
            <pc:sldMk cId="4035097149" sldId="581"/>
            <ac:grpSpMk id="36" creationId="{FE99E267-4BA6-A957-3964-9BA8E3FCB015}"/>
          </ac:grpSpMkLst>
        </pc:grpChg>
        <pc:grpChg chg="add del mod ord">
          <ac:chgData name="Bebbington, James (STFC,DL,COO)" userId="4b09e2c0-307c-4100-9b22-a29723f1f58c" providerId="ADAL" clId="{32F7435D-A3F2-4A2E-B175-34B1A086AE67}" dt="2024-07-17T14:23:47.264" v="72" actId="478"/>
          <ac:grpSpMkLst>
            <pc:docMk/>
            <pc:sldMk cId="4035097149" sldId="581"/>
            <ac:grpSpMk id="59" creationId="{E4E99F4D-0238-FB08-E316-DA43817BDDF0}"/>
          </ac:grpSpMkLst>
        </pc:grpChg>
        <pc:picChg chg="del">
          <ac:chgData name="Bebbington, James (STFC,DL,COO)" userId="4b09e2c0-307c-4100-9b22-a29723f1f58c" providerId="ADAL" clId="{32F7435D-A3F2-4A2E-B175-34B1A086AE67}" dt="2024-07-17T14:17:02.589" v="31" actId="478"/>
          <ac:picMkLst>
            <pc:docMk/>
            <pc:sldMk cId="4035097149" sldId="581"/>
            <ac:picMk id="6" creationId="{F91B4261-CC2B-FAF1-20FB-97F905FCADC2}"/>
          </ac:picMkLst>
        </pc:picChg>
        <pc:picChg chg="add del mod">
          <ac:chgData name="Bebbington, James (STFC,DL,COO)" userId="4b09e2c0-307c-4100-9b22-a29723f1f58c" providerId="ADAL" clId="{32F7435D-A3F2-4A2E-B175-34B1A086AE67}" dt="2024-07-17T14:20:20.701" v="33" actId="478"/>
          <ac:picMkLst>
            <pc:docMk/>
            <pc:sldMk cId="4035097149" sldId="581"/>
            <ac:picMk id="12" creationId="{17B0480D-8ADD-CFD0-4116-E30436CEED30}"/>
          </ac:picMkLst>
        </pc:picChg>
        <pc:picChg chg="add mod modCrop">
          <ac:chgData name="Bebbington, James (STFC,DL,COO)" userId="4b09e2c0-307c-4100-9b22-a29723f1f58c" providerId="ADAL" clId="{32F7435D-A3F2-4A2E-B175-34B1A086AE67}" dt="2024-07-17T14:23:26.207" v="65" actId="29295"/>
          <ac:picMkLst>
            <pc:docMk/>
            <pc:sldMk cId="4035097149" sldId="581"/>
            <ac:picMk id="35" creationId="{A79C1EF7-8C44-2F23-7D5C-422752E24886}"/>
          </ac:picMkLst>
        </pc:picChg>
        <pc:cxnChg chg="add mod">
          <ac:chgData name="Bebbington, James (STFC,DL,COO)" userId="4b09e2c0-307c-4100-9b22-a29723f1f58c" providerId="ADAL" clId="{32F7435D-A3F2-4A2E-B175-34B1A086AE67}" dt="2024-07-17T14:20:14.081" v="32"/>
          <ac:cxnSpMkLst>
            <pc:docMk/>
            <pc:sldMk cId="4035097149" sldId="581"/>
            <ac:cxnSpMk id="28" creationId="{1ADE9D52-820A-07A6-B4B8-E85C852F242A}"/>
          </ac:cxnSpMkLst>
        </pc:cxnChg>
        <pc:cxnChg chg="add mod">
          <ac:chgData name="Bebbington, James (STFC,DL,COO)" userId="4b09e2c0-307c-4100-9b22-a29723f1f58c" providerId="ADAL" clId="{32F7435D-A3F2-4A2E-B175-34B1A086AE67}" dt="2024-07-17T14:20:14.081" v="32"/>
          <ac:cxnSpMkLst>
            <pc:docMk/>
            <pc:sldMk cId="4035097149" sldId="581"/>
            <ac:cxnSpMk id="29" creationId="{7C611F06-0221-A75D-D12C-995A0680966D}"/>
          </ac:cxnSpMkLst>
        </pc:cxnChg>
        <pc:cxnChg chg="add del mod">
          <ac:chgData name="Bebbington, James (STFC,DL,COO)" userId="4b09e2c0-307c-4100-9b22-a29723f1f58c" providerId="ADAL" clId="{32F7435D-A3F2-4A2E-B175-34B1A086AE67}" dt="2024-07-17T14:21:24.318" v="38" actId="478"/>
          <ac:cxnSpMkLst>
            <pc:docMk/>
            <pc:sldMk cId="4035097149" sldId="581"/>
            <ac:cxnSpMk id="51" creationId="{8083D1B6-CC7B-9F63-E6DC-C492097AD344}"/>
          </ac:cxnSpMkLst>
        </pc:cxnChg>
        <pc:cxnChg chg="add del mod">
          <ac:chgData name="Bebbington, James (STFC,DL,COO)" userId="4b09e2c0-307c-4100-9b22-a29723f1f58c" providerId="ADAL" clId="{32F7435D-A3F2-4A2E-B175-34B1A086AE67}" dt="2024-07-17T14:21:19.287" v="36" actId="478"/>
          <ac:cxnSpMkLst>
            <pc:docMk/>
            <pc:sldMk cId="4035097149" sldId="581"/>
            <ac:cxnSpMk id="52" creationId="{6E1AA1AB-17BA-DA2C-DE7E-51670F597568}"/>
          </ac:cxnSpMkLst>
        </pc:cxnChg>
      </pc:sldChg>
      <pc:sldChg chg="addSp delSp modSp mod">
        <pc:chgData name="Bebbington, James (STFC,DL,COO)" userId="4b09e2c0-307c-4100-9b22-a29723f1f58c" providerId="ADAL" clId="{32F7435D-A3F2-4A2E-B175-34B1A086AE67}" dt="2024-07-17T14:57:08.375" v="379" actId="207"/>
        <pc:sldMkLst>
          <pc:docMk/>
          <pc:sldMk cId="2528533879" sldId="583"/>
        </pc:sldMkLst>
        <pc:spChg chg="mod">
          <ac:chgData name="Bebbington, James (STFC,DL,COO)" userId="4b09e2c0-307c-4100-9b22-a29723f1f58c" providerId="ADAL" clId="{32F7435D-A3F2-4A2E-B175-34B1A086AE67}" dt="2024-07-17T14:28:04.494" v="81"/>
          <ac:spMkLst>
            <pc:docMk/>
            <pc:sldMk cId="2528533879" sldId="583"/>
            <ac:spMk id="6" creationId="{74322395-E0D1-9A61-9703-59626A544FD9}"/>
          </ac:spMkLst>
        </pc:spChg>
        <pc:spChg chg="mod">
          <ac:chgData name="Bebbington, James (STFC,DL,COO)" userId="4b09e2c0-307c-4100-9b22-a29723f1f58c" providerId="ADAL" clId="{32F7435D-A3F2-4A2E-B175-34B1A086AE67}" dt="2024-07-17T14:28:04.494" v="81"/>
          <ac:spMkLst>
            <pc:docMk/>
            <pc:sldMk cId="2528533879" sldId="583"/>
            <ac:spMk id="7" creationId="{E689B518-0F9A-37AF-15C4-CF84C25CB355}"/>
          </ac:spMkLst>
        </pc:spChg>
        <pc:spChg chg="mod">
          <ac:chgData name="Bebbington, James (STFC,DL,COO)" userId="4b09e2c0-307c-4100-9b22-a29723f1f58c" providerId="ADAL" clId="{32F7435D-A3F2-4A2E-B175-34B1A086AE67}" dt="2024-07-17T14:28:04.494" v="81"/>
          <ac:spMkLst>
            <pc:docMk/>
            <pc:sldMk cId="2528533879" sldId="583"/>
            <ac:spMk id="10" creationId="{160A91E4-F858-2501-AA25-CE410C30DC1B}"/>
          </ac:spMkLst>
        </pc:spChg>
        <pc:spChg chg="mod">
          <ac:chgData name="Bebbington, James (STFC,DL,COO)" userId="4b09e2c0-307c-4100-9b22-a29723f1f58c" providerId="ADAL" clId="{32F7435D-A3F2-4A2E-B175-34B1A086AE67}" dt="2024-07-17T14:28:04.494" v="81"/>
          <ac:spMkLst>
            <pc:docMk/>
            <pc:sldMk cId="2528533879" sldId="583"/>
            <ac:spMk id="11" creationId="{C2CF39B2-43AC-6EC8-A623-B39EF506F39A}"/>
          </ac:spMkLst>
        </pc:spChg>
        <pc:spChg chg="mod">
          <ac:chgData name="Bebbington, James (STFC,DL,COO)" userId="4b09e2c0-307c-4100-9b22-a29723f1f58c" providerId="ADAL" clId="{32F7435D-A3F2-4A2E-B175-34B1A086AE67}" dt="2024-07-17T14:28:04.494" v="81"/>
          <ac:spMkLst>
            <pc:docMk/>
            <pc:sldMk cId="2528533879" sldId="583"/>
            <ac:spMk id="12" creationId="{3E64FC36-FE0E-BA72-5ADC-8724DCFB523D}"/>
          </ac:spMkLst>
        </pc:spChg>
        <pc:spChg chg="mod">
          <ac:chgData name="Bebbington, James (STFC,DL,COO)" userId="4b09e2c0-307c-4100-9b22-a29723f1f58c" providerId="ADAL" clId="{32F7435D-A3F2-4A2E-B175-34B1A086AE67}" dt="2024-07-17T14:28:04.494" v="81"/>
          <ac:spMkLst>
            <pc:docMk/>
            <pc:sldMk cId="2528533879" sldId="583"/>
            <ac:spMk id="14" creationId="{81D14956-EC7E-5D20-2689-EE706A8DE848}"/>
          </ac:spMkLst>
        </pc:spChg>
        <pc:spChg chg="mod">
          <ac:chgData name="Bebbington, James (STFC,DL,COO)" userId="4b09e2c0-307c-4100-9b22-a29723f1f58c" providerId="ADAL" clId="{32F7435D-A3F2-4A2E-B175-34B1A086AE67}" dt="2024-07-17T14:28:04.494" v="81"/>
          <ac:spMkLst>
            <pc:docMk/>
            <pc:sldMk cId="2528533879" sldId="583"/>
            <ac:spMk id="15" creationId="{019ACACB-3B71-9BB5-AB3A-36C74A191E3E}"/>
          </ac:spMkLst>
        </pc:spChg>
        <pc:spChg chg="mod">
          <ac:chgData name="Bebbington, James (STFC,DL,COO)" userId="4b09e2c0-307c-4100-9b22-a29723f1f58c" providerId="ADAL" clId="{32F7435D-A3F2-4A2E-B175-34B1A086AE67}" dt="2024-07-17T14:28:04.494" v="81"/>
          <ac:spMkLst>
            <pc:docMk/>
            <pc:sldMk cId="2528533879" sldId="583"/>
            <ac:spMk id="16" creationId="{6B99D36B-64A1-8CA9-08F4-E6455F7697BF}"/>
          </ac:spMkLst>
        </pc:spChg>
        <pc:spChg chg="mod">
          <ac:chgData name="Bebbington, James (STFC,DL,COO)" userId="4b09e2c0-307c-4100-9b22-a29723f1f58c" providerId="ADAL" clId="{32F7435D-A3F2-4A2E-B175-34B1A086AE67}" dt="2024-07-17T14:28:04.494" v="81"/>
          <ac:spMkLst>
            <pc:docMk/>
            <pc:sldMk cId="2528533879" sldId="583"/>
            <ac:spMk id="17" creationId="{1B4C13F0-7524-B155-CE13-921FD831F932}"/>
          </ac:spMkLst>
        </pc:spChg>
        <pc:spChg chg="mod">
          <ac:chgData name="Bebbington, James (STFC,DL,COO)" userId="4b09e2c0-307c-4100-9b22-a29723f1f58c" providerId="ADAL" clId="{32F7435D-A3F2-4A2E-B175-34B1A086AE67}" dt="2024-07-17T14:28:04.494" v="81"/>
          <ac:spMkLst>
            <pc:docMk/>
            <pc:sldMk cId="2528533879" sldId="583"/>
            <ac:spMk id="18" creationId="{7A2CB07E-EF8B-F904-78C4-14404F0E334F}"/>
          </ac:spMkLst>
        </pc:spChg>
        <pc:spChg chg="mod">
          <ac:chgData name="Bebbington, James (STFC,DL,COO)" userId="4b09e2c0-307c-4100-9b22-a29723f1f58c" providerId="ADAL" clId="{32F7435D-A3F2-4A2E-B175-34B1A086AE67}" dt="2024-07-17T14:28:04.494" v="81"/>
          <ac:spMkLst>
            <pc:docMk/>
            <pc:sldMk cId="2528533879" sldId="583"/>
            <ac:spMk id="19" creationId="{BBA9E284-E498-284B-6363-75447D814D12}"/>
          </ac:spMkLst>
        </pc:spChg>
        <pc:spChg chg="mod">
          <ac:chgData name="Bebbington, James (STFC,DL,COO)" userId="4b09e2c0-307c-4100-9b22-a29723f1f58c" providerId="ADAL" clId="{32F7435D-A3F2-4A2E-B175-34B1A086AE67}" dt="2024-07-17T14:28:04.494" v="81"/>
          <ac:spMkLst>
            <pc:docMk/>
            <pc:sldMk cId="2528533879" sldId="583"/>
            <ac:spMk id="20" creationId="{CBF002CF-A2F2-5FBD-D11B-CC7621410899}"/>
          </ac:spMkLst>
        </pc:spChg>
        <pc:spChg chg="mod">
          <ac:chgData name="Bebbington, James (STFC,DL,COO)" userId="4b09e2c0-307c-4100-9b22-a29723f1f58c" providerId="ADAL" clId="{32F7435D-A3F2-4A2E-B175-34B1A086AE67}" dt="2024-07-17T14:28:04.494" v="81"/>
          <ac:spMkLst>
            <pc:docMk/>
            <pc:sldMk cId="2528533879" sldId="583"/>
            <ac:spMk id="21" creationId="{E7308992-EEB3-4899-F461-F5FAD25EE4FE}"/>
          </ac:spMkLst>
        </pc:spChg>
        <pc:spChg chg="mod">
          <ac:chgData name="Bebbington, James (STFC,DL,COO)" userId="4b09e2c0-307c-4100-9b22-a29723f1f58c" providerId="ADAL" clId="{32F7435D-A3F2-4A2E-B175-34B1A086AE67}" dt="2024-07-17T14:28:04.494" v="81"/>
          <ac:spMkLst>
            <pc:docMk/>
            <pc:sldMk cId="2528533879" sldId="583"/>
            <ac:spMk id="22" creationId="{B8A3AF33-FB79-29B9-DA44-BB0A5D0BD0AC}"/>
          </ac:spMkLst>
        </pc:spChg>
        <pc:spChg chg="add mod">
          <ac:chgData name="Bebbington, James (STFC,DL,COO)" userId="4b09e2c0-307c-4100-9b22-a29723f1f58c" providerId="ADAL" clId="{32F7435D-A3F2-4A2E-B175-34B1A086AE67}" dt="2024-07-17T14:36:28.590" v="142" actId="1076"/>
          <ac:spMkLst>
            <pc:docMk/>
            <pc:sldMk cId="2528533879" sldId="583"/>
            <ac:spMk id="23" creationId="{0BF1B4B1-D10C-706F-39E0-DB3DF73836DC}"/>
          </ac:spMkLst>
        </pc:spChg>
        <pc:spChg chg="add mod">
          <ac:chgData name="Bebbington, James (STFC,DL,COO)" userId="4b09e2c0-307c-4100-9b22-a29723f1f58c" providerId="ADAL" clId="{32F7435D-A3F2-4A2E-B175-34B1A086AE67}" dt="2024-07-17T14:55:00.473" v="370" actId="208"/>
          <ac:spMkLst>
            <pc:docMk/>
            <pc:sldMk cId="2528533879" sldId="583"/>
            <ac:spMk id="24" creationId="{0210467B-951E-6C36-728E-D1177E8B3683}"/>
          </ac:spMkLst>
        </pc:spChg>
        <pc:grpChg chg="add mod">
          <ac:chgData name="Bebbington, James (STFC,DL,COO)" userId="4b09e2c0-307c-4100-9b22-a29723f1f58c" providerId="ADAL" clId="{32F7435D-A3F2-4A2E-B175-34B1A086AE67}" dt="2024-07-17T14:28:14.620" v="82" actId="1076"/>
          <ac:grpSpMkLst>
            <pc:docMk/>
            <pc:sldMk cId="2528533879" sldId="583"/>
            <ac:grpSpMk id="4" creationId="{E3ABAD0F-060D-7C66-885B-21F97C5B6B06}"/>
          </ac:grpSpMkLst>
        </pc:grpChg>
        <pc:graphicFrameChg chg="mod modGraphic">
          <ac:chgData name="Bebbington, James (STFC,DL,COO)" userId="4b09e2c0-307c-4100-9b22-a29723f1f58c" providerId="ADAL" clId="{32F7435D-A3F2-4A2E-B175-34B1A086AE67}" dt="2024-07-17T14:57:08.375" v="379" actId="207"/>
          <ac:graphicFrameMkLst>
            <pc:docMk/>
            <pc:sldMk cId="2528533879" sldId="583"/>
            <ac:graphicFrameMk id="8" creationId="{672DCE5D-1212-0883-A243-AD02E1C59D97}"/>
          </ac:graphicFrameMkLst>
        </pc:graphicFrameChg>
        <pc:graphicFrameChg chg="del mod modGraphic">
          <ac:chgData name="Bebbington, James (STFC,DL,COO)" userId="4b09e2c0-307c-4100-9b22-a29723f1f58c" providerId="ADAL" clId="{32F7435D-A3F2-4A2E-B175-34B1A086AE67}" dt="2024-07-17T14:46:27.949" v="279" actId="478"/>
          <ac:graphicFrameMkLst>
            <pc:docMk/>
            <pc:sldMk cId="2528533879" sldId="583"/>
            <ac:graphicFrameMk id="9" creationId="{6CB21F59-FE44-DFC6-BF10-D546370F8482}"/>
          </ac:graphicFrameMkLst>
        </pc:graphicFrameChg>
        <pc:graphicFrameChg chg="del mod">
          <ac:chgData name="Bebbington, James (STFC,DL,COO)" userId="4b09e2c0-307c-4100-9b22-a29723f1f58c" providerId="ADAL" clId="{32F7435D-A3F2-4A2E-B175-34B1A086AE67}" dt="2024-07-17T14:28:19.067" v="84" actId="478"/>
          <ac:graphicFrameMkLst>
            <pc:docMk/>
            <pc:sldMk cId="2528533879" sldId="583"/>
            <ac:graphicFrameMk id="13" creationId="{5F861D31-8CBE-FF76-536D-32A0AEF3DC5F}"/>
          </ac:graphicFrameMkLst>
        </pc:graphicFrameChg>
        <pc:graphicFrameChg chg="add del mod modGraphic">
          <ac:chgData name="Bebbington, James (STFC,DL,COO)" userId="4b09e2c0-307c-4100-9b22-a29723f1f58c" providerId="ADAL" clId="{32F7435D-A3F2-4A2E-B175-34B1A086AE67}" dt="2024-07-17T14:48:32.488" v="294" actId="478"/>
          <ac:graphicFrameMkLst>
            <pc:docMk/>
            <pc:sldMk cId="2528533879" sldId="583"/>
            <ac:graphicFrameMk id="25" creationId="{B311FFAF-9B48-9822-7962-62F3082D5796}"/>
          </ac:graphicFrameMkLst>
        </pc:graphicFrameChg>
        <pc:graphicFrameChg chg="add mod">
          <ac:chgData name="Bebbington, James (STFC,DL,COO)" userId="4b09e2c0-307c-4100-9b22-a29723f1f58c" providerId="ADAL" clId="{32F7435D-A3F2-4A2E-B175-34B1A086AE67}" dt="2024-07-17T14:47:41.503" v="289" actId="571"/>
          <ac:graphicFrameMkLst>
            <pc:docMk/>
            <pc:sldMk cId="2528533879" sldId="583"/>
            <ac:graphicFrameMk id="26" creationId="{19BEF691-3B1C-4B20-AEE5-F87D38B7E367}"/>
          </ac:graphicFrameMkLst>
        </pc:graphicFrameChg>
        <pc:graphicFrameChg chg="add mod modGraphic">
          <ac:chgData name="Bebbington, James (STFC,DL,COO)" userId="4b09e2c0-307c-4100-9b22-a29723f1f58c" providerId="ADAL" clId="{32F7435D-A3F2-4A2E-B175-34B1A086AE67}" dt="2024-07-17T14:56:40.628" v="374" actId="179"/>
          <ac:graphicFrameMkLst>
            <pc:docMk/>
            <pc:sldMk cId="2528533879" sldId="583"/>
            <ac:graphicFrameMk id="27" creationId="{812172D7-DEDB-3356-2C08-4B980D54C4D6}"/>
          </ac:graphicFrameMkLst>
        </pc:graphicFrameChg>
        <pc:picChg chg="del">
          <ac:chgData name="Bebbington, James (STFC,DL,COO)" userId="4b09e2c0-307c-4100-9b22-a29723f1f58c" providerId="ADAL" clId="{32F7435D-A3F2-4A2E-B175-34B1A086AE67}" dt="2024-07-17T14:27:45.868" v="77" actId="478"/>
          <ac:picMkLst>
            <pc:docMk/>
            <pc:sldMk cId="2528533879" sldId="583"/>
            <ac:picMk id="3" creationId="{BA57758C-0C03-73D0-3450-02FD6E7A6C36}"/>
          </ac:picMkLst>
        </pc:picChg>
        <pc:picChg chg="mod">
          <ac:chgData name="Bebbington, James (STFC,DL,COO)" userId="4b09e2c0-307c-4100-9b22-a29723f1f58c" providerId="ADAL" clId="{32F7435D-A3F2-4A2E-B175-34B1A086AE67}" dt="2024-07-17T14:28:04.494" v="81"/>
          <ac:picMkLst>
            <pc:docMk/>
            <pc:sldMk cId="2528533879" sldId="583"/>
            <ac:picMk id="5" creationId="{D8078912-DF73-80FF-A740-AE380C4CE119}"/>
          </ac:picMkLst>
        </pc:picChg>
      </pc:sldChg>
      <pc:sldChg chg="del">
        <pc:chgData name="Bebbington, James (STFC,DL,COO)" userId="4b09e2c0-307c-4100-9b22-a29723f1f58c" providerId="ADAL" clId="{32F7435D-A3F2-4A2E-B175-34B1A086AE67}" dt="2024-07-17T14:59:13.601" v="417" actId="47"/>
        <pc:sldMkLst>
          <pc:docMk/>
          <pc:sldMk cId="3986060298" sldId="584"/>
        </pc:sldMkLst>
      </pc:sldChg>
      <pc:sldChg chg="addSp delSp modSp mod">
        <pc:chgData name="Bebbington, James (STFC,DL,COO)" userId="4b09e2c0-307c-4100-9b22-a29723f1f58c" providerId="ADAL" clId="{32F7435D-A3F2-4A2E-B175-34B1A086AE67}" dt="2024-07-17T15:36:30.340" v="629" actId="1076"/>
        <pc:sldMkLst>
          <pc:docMk/>
          <pc:sldMk cId="3322997371" sldId="585"/>
        </pc:sldMkLst>
        <pc:spChg chg="mod">
          <ac:chgData name="Bebbington, James (STFC,DL,COO)" userId="4b09e2c0-307c-4100-9b22-a29723f1f58c" providerId="ADAL" clId="{32F7435D-A3F2-4A2E-B175-34B1A086AE67}" dt="2024-07-17T14:57:24.343" v="387" actId="20577"/>
          <ac:spMkLst>
            <pc:docMk/>
            <pc:sldMk cId="3322997371" sldId="585"/>
            <ac:spMk id="4" creationId="{B05B343D-9BD6-ECB6-F8CA-A8DFBED74B01}"/>
          </ac:spMkLst>
        </pc:spChg>
        <pc:spChg chg="del">
          <ac:chgData name="Bebbington, James (STFC,DL,COO)" userId="4b09e2c0-307c-4100-9b22-a29723f1f58c" providerId="ADAL" clId="{32F7435D-A3F2-4A2E-B175-34B1A086AE67}" dt="2024-07-17T14:57:37.583" v="388" actId="478"/>
          <ac:spMkLst>
            <pc:docMk/>
            <pc:sldMk cId="3322997371" sldId="585"/>
            <ac:spMk id="5" creationId="{1751CEC2-0E41-09F9-41AB-43BFEDDA4F7B}"/>
          </ac:spMkLst>
        </pc:spChg>
        <pc:spChg chg="mod">
          <ac:chgData name="Bebbington, James (STFC,DL,COO)" userId="4b09e2c0-307c-4100-9b22-a29723f1f58c" providerId="ADAL" clId="{32F7435D-A3F2-4A2E-B175-34B1A086AE67}" dt="2024-07-17T14:58:44.498" v="416" actId="403"/>
          <ac:spMkLst>
            <pc:docMk/>
            <pc:sldMk cId="3322997371" sldId="585"/>
            <ac:spMk id="8" creationId="{D1789021-3328-B28F-51C7-02AE0A425EF2}"/>
          </ac:spMkLst>
        </pc:spChg>
        <pc:spChg chg="mod">
          <ac:chgData name="Bebbington, James (STFC,DL,COO)" userId="4b09e2c0-307c-4100-9b22-a29723f1f58c" providerId="ADAL" clId="{32F7435D-A3F2-4A2E-B175-34B1A086AE67}" dt="2024-07-17T14:58:44.498" v="416" actId="403"/>
          <ac:spMkLst>
            <pc:docMk/>
            <pc:sldMk cId="3322997371" sldId="585"/>
            <ac:spMk id="9" creationId="{2666D5AB-78A6-B24F-BE2D-1AFEF1C21463}"/>
          </ac:spMkLst>
        </pc:spChg>
        <pc:spChg chg="mod">
          <ac:chgData name="Bebbington, James (STFC,DL,COO)" userId="4b09e2c0-307c-4100-9b22-a29723f1f58c" providerId="ADAL" clId="{32F7435D-A3F2-4A2E-B175-34B1A086AE67}" dt="2024-07-17T14:58:44.498" v="416" actId="403"/>
          <ac:spMkLst>
            <pc:docMk/>
            <pc:sldMk cId="3322997371" sldId="585"/>
            <ac:spMk id="10" creationId="{9BB47405-4FE9-7B74-51CA-8E77B8C83BD5}"/>
          </ac:spMkLst>
        </pc:spChg>
        <pc:spChg chg="mod">
          <ac:chgData name="Bebbington, James (STFC,DL,COO)" userId="4b09e2c0-307c-4100-9b22-a29723f1f58c" providerId="ADAL" clId="{32F7435D-A3F2-4A2E-B175-34B1A086AE67}" dt="2024-07-17T14:58:44.498" v="416" actId="403"/>
          <ac:spMkLst>
            <pc:docMk/>
            <pc:sldMk cId="3322997371" sldId="585"/>
            <ac:spMk id="11" creationId="{2CC7BC4B-6205-0AC7-043D-5128198FF2C4}"/>
          </ac:spMkLst>
        </pc:spChg>
        <pc:spChg chg="mod">
          <ac:chgData name="Bebbington, James (STFC,DL,COO)" userId="4b09e2c0-307c-4100-9b22-a29723f1f58c" providerId="ADAL" clId="{32F7435D-A3F2-4A2E-B175-34B1A086AE67}" dt="2024-07-17T14:58:44.498" v="416" actId="403"/>
          <ac:spMkLst>
            <pc:docMk/>
            <pc:sldMk cId="3322997371" sldId="585"/>
            <ac:spMk id="12" creationId="{75D861CF-857D-F60B-6D77-4CAD53865159}"/>
          </ac:spMkLst>
        </pc:spChg>
        <pc:spChg chg="del mod">
          <ac:chgData name="Bebbington, James (STFC,DL,COO)" userId="4b09e2c0-307c-4100-9b22-a29723f1f58c" providerId="ADAL" clId="{32F7435D-A3F2-4A2E-B175-34B1A086AE67}" dt="2024-07-17T14:58:04.558" v="402" actId="478"/>
          <ac:spMkLst>
            <pc:docMk/>
            <pc:sldMk cId="3322997371" sldId="585"/>
            <ac:spMk id="13" creationId="{9C62D8CA-7DCE-C5B5-6228-C55E97F65691}"/>
          </ac:spMkLst>
        </pc:spChg>
        <pc:spChg chg="del mod">
          <ac:chgData name="Bebbington, James (STFC,DL,COO)" userId="4b09e2c0-307c-4100-9b22-a29723f1f58c" providerId="ADAL" clId="{32F7435D-A3F2-4A2E-B175-34B1A086AE67}" dt="2024-07-17T14:58:01.604" v="401" actId="478"/>
          <ac:spMkLst>
            <pc:docMk/>
            <pc:sldMk cId="3322997371" sldId="585"/>
            <ac:spMk id="14" creationId="{C4D4587D-7762-29AC-6E8D-D896CA42B173}"/>
          </ac:spMkLst>
        </pc:spChg>
        <pc:spChg chg="del mod">
          <ac:chgData name="Bebbington, James (STFC,DL,COO)" userId="4b09e2c0-307c-4100-9b22-a29723f1f58c" providerId="ADAL" clId="{32F7435D-A3F2-4A2E-B175-34B1A086AE67}" dt="2024-07-17T14:57:59.291" v="400" actId="478"/>
          <ac:spMkLst>
            <pc:docMk/>
            <pc:sldMk cId="3322997371" sldId="585"/>
            <ac:spMk id="15" creationId="{819C9264-18BC-943B-EC17-21DF962E8B5D}"/>
          </ac:spMkLst>
        </pc:spChg>
        <pc:spChg chg="del mod">
          <ac:chgData name="Bebbington, James (STFC,DL,COO)" userId="4b09e2c0-307c-4100-9b22-a29723f1f58c" providerId="ADAL" clId="{32F7435D-A3F2-4A2E-B175-34B1A086AE67}" dt="2024-07-17T14:57:57.880" v="399" actId="478"/>
          <ac:spMkLst>
            <pc:docMk/>
            <pc:sldMk cId="3322997371" sldId="585"/>
            <ac:spMk id="16" creationId="{CDE16C54-11B6-5497-8870-6B4FBF80ADDC}"/>
          </ac:spMkLst>
        </pc:spChg>
        <pc:spChg chg="del mod">
          <ac:chgData name="Bebbington, James (STFC,DL,COO)" userId="4b09e2c0-307c-4100-9b22-a29723f1f58c" providerId="ADAL" clId="{32F7435D-A3F2-4A2E-B175-34B1A086AE67}" dt="2024-07-17T14:57:56.097" v="398" actId="478"/>
          <ac:spMkLst>
            <pc:docMk/>
            <pc:sldMk cId="3322997371" sldId="585"/>
            <ac:spMk id="17" creationId="{79313A25-5EA1-48AC-B4F7-F0094F0F66C8}"/>
          </ac:spMkLst>
        </pc:spChg>
        <pc:spChg chg="del mod">
          <ac:chgData name="Bebbington, James (STFC,DL,COO)" userId="4b09e2c0-307c-4100-9b22-a29723f1f58c" providerId="ADAL" clId="{32F7435D-A3F2-4A2E-B175-34B1A086AE67}" dt="2024-07-17T14:57:53.988" v="397" actId="478"/>
          <ac:spMkLst>
            <pc:docMk/>
            <pc:sldMk cId="3322997371" sldId="585"/>
            <ac:spMk id="18" creationId="{32BB6614-CDDF-8919-151B-776B9DD88B6A}"/>
          </ac:spMkLst>
        </pc:spChg>
        <pc:spChg chg="del mod">
          <ac:chgData name="Bebbington, James (STFC,DL,COO)" userId="4b09e2c0-307c-4100-9b22-a29723f1f58c" providerId="ADAL" clId="{32F7435D-A3F2-4A2E-B175-34B1A086AE67}" dt="2024-07-17T14:57:52.007" v="396" actId="478"/>
          <ac:spMkLst>
            <pc:docMk/>
            <pc:sldMk cId="3322997371" sldId="585"/>
            <ac:spMk id="19" creationId="{12CA42EA-16DC-22F7-904E-72229AB983B3}"/>
          </ac:spMkLst>
        </pc:spChg>
        <pc:spChg chg="del mod">
          <ac:chgData name="Bebbington, James (STFC,DL,COO)" userId="4b09e2c0-307c-4100-9b22-a29723f1f58c" providerId="ADAL" clId="{32F7435D-A3F2-4A2E-B175-34B1A086AE67}" dt="2024-07-17T14:57:50.193" v="395" actId="478"/>
          <ac:spMkLst>
            <pc:docMk/>
            <pc:sldMk cId="3322997371" sldId="585"/>
            <ac:spMk id="20" creationId="{8DEC39CB-1DD4-1DC8-B2FD-34448BB39426}"/>
          </ac:spMkLst>
        </pc:spChg>
        <pc:spChg chg="del mod">
          <ac:chgData name="Bebbington, James (STFC,DL,COO)" userId="4b09e2c0-307c-4100-9b22-a29723f1f58c" providerId="ADAL" clId="{32F7435D-A3F2-4A2E-B175-34B1A086AE67}" dt="2024-07-17T14:57:48.244" v="394" actId="478"/>
          <ac:spMkLst>
            <pc:docMk/>
            <pc:sldMk cId="3322997371" sldId="585"/>
            <ac:spMk id="21" creationId="{D7552B0E-420D-1B61-FCAD-52B988ADAD5D}"/>
          </ac:spMkLst>
        </pc:spChg>
        <pc:spChg chg="add mod">
          <ac:chgData name="Bebbington, James (STFC,DL,COO)" userId="4b09e2c0-307c-4100-9b22-a29723f1f58c" providerId="ADAL" clId="{32F7435D-A3F2-4A2E-B175-34B1A086AE67}" dt="2024-07-17T15:11:00.416" v="538" actId="403"/>
          <ac:spMkLst>
            <pc:docMk/>
            <pc:sldMk cId="3322997371" sldId="585"/>
            <ac:spMk id="25" creationId="{A2CC2C25-AE07-4E82-A693-35D6C0A112B5}"/>
          </ac:spMkLst>
        </pc:spChg>
        <pc:spChg chg="add mod">
          <ac:chgData name="Bebbington, James (STFC,DL,COO)" userId="4b09e2c0-307c-4100-9b22-a29723f1f58c" providerId="ADAL" clId="{32F7435D-A3F2-4A2E-B175-34B1A086AE67}" dt="2024-07-17T15:11:00.416" v="538" actId="403"/>
          <ac:spMkLst>
            <pc:docMk/>
            <pc:sldMk cId="3322997371" sldId="585"/>
            <ac:spMk id="26" creationId="{B269F93E-EA34-4506-B2F7-D172F069B55D}"/>
          </ac:spMkLst>
        </pc:spChg>
        <pc:spChg chg="add mod">
          <ac:chgData name="Bebbington, James (STFC,DL,COO)" userId="4b09e2c0-307c-4100-9b22-a29723f1f58c" providerId="ADAL" clId="{32F7435D-A3F2-4A2E-B175-34B1A086AE67}" dt="2024-07-17T15:11:00.416" v="538" actId="403"/>
          <ac:spMkLst>
            <pc:docMk/>
            <pc:sldMk cId="3322997371" sldId="585"/>
            <ac:spMk id="30" creationId="{C2EDA3BF-AF58-AEE3-2FC6-578C09931014}"/>
          </ac:spMkLst>
        </pc:spChg>
        <pc:spChg chg="add mod">
          <ac:chgData name="Bebbington, James (STFC,DL,COO)" userId="4b09e2c0-307c-4100-9b22-a29723f1f58c" providerId="ADAL" clId="{32F7435D-A3F2-4A2E-B175-34B1A086AE67}" dt="2024-07-17T15:11:00.416" v="538" actId="403"/>
          <ac:spMkLst>
            <pc:docMk/>
            <pc:sldMk cId="3322997371" sldId="585"/>
            <ac:spMk id="31" creationId="{8BD4DCB0-3397-434C-B69E-3E40E5FAFE47}"/>
          </ac:spMkLst>
        </pc:spChg>
        <pc:spChg chg="add mod">
          <ac:chgData name="Bebbington, James (STFC,DL,COO)" userId="4b09e2c0-307c-4100-9b22-a29723f1f58c" providerId="ADAL" clId="{32F7435D-A3F2-4A2E-B175-34B1A086AE67}" dt="2024-07-17T15:11:00.416" v="538" actId="403"/>
          <ac:spMkLst>
            <pc:docMk/>
            <pc:sldMk cId="3322997371" sldId="585"/>
            <ac:spMk id="32" creationId="{07921C58-4FC2-474D-9DFE-73D92218AA81}"/>
          </ac:spMkLst>
        </pc:spChg>
        <pc:spChg chg="add mod">
          <ac:chgData name="Bebbington, James (STFC,DL,COO)" userId="4b09e2c0-307c-4100-9b22-a29723f1f58c" providerId="ADAL" clId="{32F7435D-A3F2-4A2E-B175-34B1A086AE67}" dt="2024-07-17T15:11:00.416" v="538" actId="403"/>
          <ac:spMkLst>
            <pc:docMk/>
            <pc:sldMk cId="3322997371" sldId="585"/>
            <ac:spMk id="34" creationId="{5A17E0EF-BA79-4529-86E9-E0FCCD5207B8}"/>
          </ac:spMkLst>
        </pc:spChg>
        <pc:spChg chg="add mod">
          <ac:chgData name="Bebbington, James (STFC,DL,COO)" userId="4b09e2c0-307c-4100-9b22-a29723f1f58c" providerId="ADAL" clId="{32F7435D-A3F2-4A2E-B175-34B1A086AE67}" dt="2024-07-17T15:11:00.416" v="538" actId="403"/>
          <ac:spMkLst>
            <pc:docMk/>
            <pc:sldMk cId="3322997371" sldId="585"/>
            <ac:spMk id="36" creationId="{0CFF6662-B73A-45A3-B6E5-CADD24411AE7}"/>
          </ac:spMkLst>
        </pc:spChg>
        <pc:spChg chg="add mod">
          <ac:chgData name="Bebbington, James (STFC,DL,COO)" userId="4b09e2c0-307c-4100-9b22-a29723f1f58c" providerId="ADAL" clId="{32F7435D-A3F2-4A2E-B175-34B1A086AE67}" dt="2024-07-17T15:11:00.416" v="538" actId="403"/>
          <ac:spMkLst>
            <pc:docMk/>
            <pc:sldMk cId="3322997371" sldId="585"/>
            <ac:spMk id="39" creationId="{FCAE0BF4-A458-44C0-9279-D64E31E3FF38}"/>
          </ac:spMkLst>
        </pc:spChg>
        <pc:spChg chg="add mod">
          <ac:chgData name="Bebbington, James (STFC,DL,COO)" userId="4b09e2c0-307c-4100-9b22-a29723f1f58c" providerId="ADAL" clId="{32F7435D-A3F2-4A2E-B175-34B1A086AE67}" dt="2024-07-17T15:11:00.416" v="538" actId="403"/>
          <ac:spMkLst>
            <pc:docMk/>
            <pc:sldMk cId="3322997371" sldId="585"/>
            <ac:spMk id="40" creationId="{D74E6CBC-D98F-CC7E-66E1-95F0C63E18EE}"/>
          </ac:spMkLst>
        </pc:spChg>
        <pc:spChg chg="add mod">
          <ac:chgData name="Bebbington, James (STFC,DL,COO)" userId="4b09e2c0-307c-4100-9b22-a29723f1f58c" providerId="ADAL" clId="{32F7435D-A3F2-4A2E-B175-34B1A086AE67}" dt="2024-07-17T15:11:00.416" v="538" actId="403"/>
          <ac:spMkLst>
            <pc:docMk/>
            <pc:sldMk cId="3322997371" sldId="585"/>
            <ac:spMk id="42" creationId="{C3FE805F-2669-4BEC-B44F-03D943AF3B7A}"/>
          </ac:spMkLst>
        </pc:spChg>
        <pc:spChg chg="add mod">
          <ac:chgData name="Bebbington, James (STFC,DL,COO)" userId="4b09e2c0-307c-4100-9b22-a29723f1f58c" providerId="ADAL" clId="{32F7435D-A3F2-4A2E-B175-34B1A086AE67}" dt="2024-07-17T15:11:00.416" v="538" actId="403"/>
          <ac:spMkLst>
            <pc:docMk/>
            <pc:sldMk cId="3322997371" sldId="585"/>
            <ac:spMk id="43" creationId="{6F364906-D9FB-4DC2-8043-96E593298DFF}"/>
          </ac:spMkLst>
        </pc:spChg>
        <pc:spChg chg="add mod">
          <ac:chgData name="Bebbington, James (STFC,DL,COO)" userId="4b09e2c0-307c-4100-9b22-a29723f1f58c" providerId="ADAL" clId="{32F7435D-A3F2-4A2E-B175-34B1A086AE67}" dt="2024-07-17T15:11:00.416" v="538" actId="403"/>
          <ac:spMkLst>
            <pc:docMk/>
            <pc:sldMk cId="3322997371" sldId="585"/>
            <ac:spMk id="45" creationId="{386C4869-24D7-467F-B298-8DACED362924}"/>
          </ac:spMkLst>
        </pc:spChg>
        <pc:spChg chg="add mod">
          <ac:chgData name="Bebbington, James (STFC,DL,COO)" userId="4b09e2c0-307c-4100-9b22-a29723f1f58c" providerId="ADAL" clId="{32F7435D-A3F2-4A2E-B175-34B1A086AE67}" dt="2024-07-17T15:11:00.416" v="538" actId="403"/>
          <ac:spMkLst>
            <pc:docMk/>
            <pc:sldMk cId="3322997371" sldId="585"/>
            <ac:spMk id="47" creationId="{D9D46339-D9B8-4969-BF6E-1518920FE7BA}"/>
          </ac:spMkLst>
        </pc:spChg>
        <pc:spChg chg="add mod">
          <ac:chgData name="Bebbington, James (STFC,DL,COO)" userId="4b09e2c0-307c-4100-9b22-a29723f1f58c" providerId="ADAL" clId="{32F7435D-A3F2-4A2E-B175-34B1A086AE67}" dt="2024-07-17T15:11:00.416" v="538" actId="403"/>
          <ac:spMkLst>
            <pc:docMk/>
            <pc:sldMk cId="3322997371" sldId="585"/>
            <ac:spMk id="49" creationId="{254E102B-377A-4CEA-B5D9-E6B01AA8D6AE}"/>
          </ac:spMkLst>
        </pc:spChg>
        <pc:spChg chg="add mod">
          <ac:chgData name="Bebbington, James (STFC,DL,COO)" userId="4b09e2c0-307c-4100-9b22-a29723f1f58c" providerId="ADAL" clId="{32F7435D-A3F2-4A2E-B175-34B1A086AE67}" dt="2024-07-17T15:11:00.416" v="538" actId="403"/>
          <ac:spMkLst>
            <pc:docMk/>
            <pc:sldMk cId="3322997371" sldId="585"/>
            <ac:spMk id="50" creationId="{914D0803-A8D7-4CA9-92DD-6E81DD7AAA9C}"/>
          </ac:spMkLst>
        </pc:spChg>
        <pc:spChg chg="add mod">
          <ac:chgData name="Bebbington, James (STFC,DL,COO)" userId="4b09e2c0-307c-4100-9b22-a29723f1f58c" providerId="ADAL" clId="{32F7435D-A3F2-4A2E-B175-34B1A086AE67}" dt="2024-07-17T15:11:00.416" v="538" actId="403"/>
          <ac:spMkLst>
            <pc:docMk/>
            <pc:sldMk cId="3322997371" sldId="585"/>
            <ac:spMk id="52" creationId="{70C2F084-AFFB-434D-8FF7-D733F2A71FB8}"/>
          </ac:spMkLst>
        </pc:spChg>
        <pc:spChg chg="add mod">
          <ac:chgData name="Bebbington, James (STFC,DL,COO)" userId="4b09e2c0-307c-4100-9b22-a29723f1f58c" providerId="ADAL" clId="{32F7435D-A3F2-4A2E-B175-34B1A086AE67}" dt="2024-07-17T15:11:00.416" v="538" actId="403"/>
          <ac:spMkLst>
            <pc:docMk/>
            <pc:sldMk cId="3322997371" sldId="585"/>
            <ac:spMk id="53" creationId="{4B8913CD-7500-4A42-B3EE-945A85D77FC1}"/>
          </ac:spMkLst>
        </pc:spChg>
        <pc:spChg chg="add mod">
          <ac:chgData name="Bebbington, James (STFC,DL,COO)" userId="4b09e2c0-307c-4100-9b22-a29723f1f58c" providerId="ADAL" clId="{32F7435D-A3F2-4A2E-B175-34B1A086AE67}" dt="2024-07-17T15:11:00.416" v="538" actId="403"/>
          <ac:spMkLst>
            <pc:docMk/>
            <pc:sldMk cId="3322997371" sldId="585"/>
            <ac:spMk id="54" creationId="{7795A1BD-4C53-4C0F-9D93-16E0C165F6DC}"/>
          </ac:spMkLst>
        </pc:spChg>
        <pc:spChg chg="add mod">
          <ac:chgData name="Bebbington, James (STFC,DL,COO)" userId="4b09e2c0-307c-4100-9b22-a29723f1f58c" providerId="ADAL" clId="{32F7435D-A3F2-4A2E-B175-34B1A086AE67}" dt="2024-07-17T15:11:00.416" v="538" actId="403"/>
          <ac:spMkLst>
            <pc:docMk/>
            <pc:sldMk cId="3322997371" sldId="585"/>
            <ac:spMk id="55" creationId="{A6DFACFF-4149-4204-A53C-D17335228FC1}"/>
          </ac:spMkLst>
        </pc:spChg>
        <pc:spChg chg="add mod">
          <ac:chgData name="Bebbington, James (STFC,DL,COO)" userId="4b09e2c0-307c-4100-9b22-a29723f1f58c" providerId="ADAL" clId="{32F7435D-A3F2-4A2E-B175-34B1A086AE67}" dt="2024-07-17T15:12:55.803" v="563" actId="14100"/>
          <ac:spMkLst>
            <pc:docMk/>
            <pc:sldMk cId="3322997371" sldId="585"/>
            <ac:spMk id="58" creationId="{A2CC2C25-AE07-4E82-A693-35D6C0A112B5}"/>
          </ac:spMkLst>
        </pc:spChg>
        <pc:spChg chg="add mod">
          <ac:chgData name="Bebbington, James (STFC,DL,COO)" userId="4b09e2c0-307c-4100-9b22-a29723f1f58c" providerId="ADAL" clId="{32F7435D-A3F2-4A2E-B175-34B1A086AE67}" dt="2024-07-17T15:12:53.112" v="562" actId="14100"/>
          <ac:spMkLst>
            <pc:docMk/>
            <pc:sldMk cId="3322997371" sldId="585"/>
            <ac:spMk id="59" creationId="{B269F93E-EA34-4506-B2F7-D172F069B55D}"/>
          </ac:spMkLst>
        </pc:spChg>
        <pc:spChg chg="add mod">
          <ac:chgData name="Bebbington, James (STFC,DL,COO)" userId="4b09e2c0-307c-4100-9b22-a29723f1f58c" providerId="ADAL" clId="{32F7435D-A3F2-4A2E-B175-34B1A086AE67}" dt="2024-07-17T15:12:13.771" v="550" actId="14100"/>
          <ac:spMkLst>
            <pc:docMk/>
            <pc:sldMk cId="3322997371" sldId="585"/>
            <ac:spMk id="63" creationId="{C2EDA3BF-AF58-AEE3-2FC6-578C09931014}"/>
          </ac:spMkLst>
        </pc:spChg>
        <pc:spChg chg="add mod">
          <ac:chgData name="Bebbington, James (STFC,DL,COO)" userId="4b09e2c0-307c-4100-9b22-a29723f1f58c" providerId="ADAL" clId="{32F7435D-A3F2-4A2E-B175-34B1A086AE67}" dt="2024-07-17T15:12:31.577" v="556" actId="14100"/>
          <ac:spMkLst>
            <pc:docMk/>
            <pc:sldMk cId="3322997371" sldId="585"/>
            <ac:spMk id="64" creationId="{8BD4DCB0-3397-434C-B69E-3E40E5FAFE47}"/>
          </ac:spMkLst>
        </pc:spChg>
        <pc:spChg chg="add mod">
          <ac:chgData name="Bebbington, James (STFC,DL,COO)" userId="4b09e2c0-307c-4100-9b22-a29723f1f58c" providerId="ADAL" clId="{32F7435D-A3F2-4A2E-B175-34B1A086AE67}" dt="2024-07-17T15:12:26.310" v="555" actId="1076"/>
          <ac:spMkLst>
            <pc:docMk/>
            <pc:sldMk cId="3322997371" sldId="585"/>
            <ac:spMk id="65" creationId="{07921C58-4FC2-474D-9DFE-73D92218AA81}"/>
          </ac:spMkLst>
        </pc:spChg>
        <pc:spChg chg="add mod">
          <ac:chgData name="Bebbington, James (STFC,DL,COO)" userId="4b09e2c0-307c-4100-9b22-a29723f1f58c" providerId="ADAL" clId="{32F7435D-A3F2-4A2E-B175-34B1A086AE67}" dt="2024-07-17T15:12:09.692" v="549" actId="404"/>
          <ac:spMkLst>
            <pc:docMk/>
            <pc:sldMk cId="3322997371" sldId="585"/>
            <ac:spMk id="67" creationId="{5A17E0EF-BA79-4529-86E9-E0FCCD5207B8}"/>
          </ac:spMkLst>
        </pc:spChg>
        <pc:spChg chg="add mod">
          <ac:chgData name="Bebbington, James (STFC,DL,COO)" userId="4b09e2c0-307c-4100-9b22-a29723f1f58c" providerId="ADAL" clId="{32F7435D-A3F2-4A2E-B175-34B1A086AE67}" dt="2024-07-17T15:12:15.712" v="551" actId="14100"/>
          <ac:spMkLst>
            <pc:docMk/>
            <pc:sldMk cId="3322997371" sldId="585"/>
            <ac:spMk id="69" creationId="{0CFF6662-B73A-45A3-B6E5-CADD24411AE7}"/>
          </ac:spMkLst>
        </pc:spChg>
        <pc:spChg chg="add mod">
          <ac:chgData name="Bebbington, James (STFC,DL,COO)" userId="4b09e2c0-307c-4100-9b22-a29723f1f58c" providerId="ADAL" clId="{32F7435D-A3F2-4A2E-B175-34B1A086AE67}" dt="2024-07-17T15:12:09.692" v="549" actId="404"/>
          <ac:spMkLst>
            <pc:docMk/>
            <pc:sldMk cId="3322997371" sldId="585"/>
            <ac:spMk id="72" creationId="{FCAE0BF4-A458-44C0-9279-D64E31E3FF38}"/>
          </ac:spMkLst>
        </pc:spChg>
        <pc:spChg chg="add mod">
          <ac:chgData name="Bebbington, James (STFC,DL,COO)" userId="4b09e2c0-307c-4100-9b22-a29723f1f58c" providerId="ADAL" clId="{32F7435D-A3F2-4A2E-B175-34B1A086AE67}" dt="2024-07-17T15:12:09.692" v="549" actId="404"/>
          <ac:spMkLst>
            <pc:docMk/>
            <pc:sldMk cId="3322997371" sldId="585"/>
            <ac:spMk id="73" creationId="{D74E6CBC-D98F-CC7E-66E1-95F0C63E18EE}"/>
          </ac:spMkLst>
        </pc:spChg>
        <pc:spChg chg="add mod">
          <ac:chgData name="Bebbington, James (STFC,DL,COO)" userId="4b09e2c0-307c-4100-9b22-a29723f1f58c" providerId="ADAL" clId="{32F7435D-A3F2-4A2E-B175-34B1A086AE67}" dt="2024-07-17T15:12:09.692" v="549" actId="404"/>
          <ac:spMkLst>
            <pc:docMk/>
            <pc:sldMk cId="3322997371" sldId="585"/>
            <ac:spMk id="75" creationId="{C3FE805F-2669-4BEC-B44F-03D943AF3B7A}"/>
          </ac:spMkLst>
        </pc:spChg>
        <pc:spChg chg="add mod">
          <ac:chgData name="Bebbington, James (STFC,DL,COO)" userId="4b09e2c0-307c-4100-9b22-a29723f1f58c" providerId="ADAL" clId="{32F7435D-A3F2-4A2E-B175-34B1A086AE67}" dt="2024-07-17T15:12:09.692" v="549" actId="404"/>
          <ac:spMkLst>
            <pc:docMk/>
            <pc:sldMk cId="3322997371" sldId="585"/>
            <ac:spMk id="76" creationId="{6F364906-D9FB-4DC2-8043-96E593298DFF}"/>
          </ac:spMkLst>
        </pc:spChg>
        <pc:spChg chg="add mod">
          <ac:chgData name="Bebbington, James (STFC,DL,COO)" userId="4b09e2c0-307c-4100-9b22-a29723f1f58c" providerId="ADAL" clId="{32F7435D-A3F2-4A2E-B175-34B1A086AE67}" dt="2024-07-17T15:12:36.015" v="557" actId="1076"/>
          <ac:spMkLst>
            <pc:docMk/>
            <pc:sldMk cId="3322997371" sldId="585"/>
            <ac:spMk id="78" creationId="{386C4869-24D7-467F-B298-8DACED362924}"/>
          </ac:spMkLst>
        </pc:spChg>
        <pc:spChg chg="add mod">
          <ac:chgData name="Bebbington, James (STFC,DL,COO)" userId="4b09e2c0-307c-4100-9b22-a29723f1f58c" providerId="ADAL" clId="{32F7435D-A3F2-4A2E-B175-34B1A086AE67}" dt="2024-07-17T15:12:37.626" v="558" actId="1076"/>
          <ac:spMkLst>
            <pc:docMk/>
            <pc:sldMk cId="3322997371" sldId="585"/>
            <ac:spMk id="80" creationId="{D9D46339-D9B8-4969-BF6E-1518920FE7BA}"/>
          </ac:spMkLst>
        </pc:spChg>
        <pc:spChg chg="add mod">
          <ac:chgData name="Bebbington, James (STFC,DL,COO)" userId="4b09e2c0-307c-4100-9b22-a29723f1f58c" providerId="ADAL" clId="{32F7435D-A3F2-4A2E-B175-34B1A086AE67}" dt="2024-07-17T15:12:20.740" v="553" actId="14100"/>
          <ac:spMkLst>
            <pc:docMk/>
            <pc:sldMk cId="3322997371" sldId="585"/>
            <ac:spMk id="82" creationId="{254E102B-377A-4CEA-B5D9-E6B01AA8D6AE}"/>
          </ac:spMkLst>
        </pc:spChg>
        <pc:spChg chg="add mod">
          <ac:chgData name="Bebbington, James (STFC,DL,COO)" userId="4b09e2c0-307c-4100-9b22-a29723f1f58c" providerId="ADAL" clId="{32F7435D-A3F2-4A2E-B175-34B1A086AE67}" dt="2024-07-17T15:12:09.692" v="549" actId="404"/>
          <ac:spMkLst>
            <pc:docMk/>
            <pc:sldMk cId="3322997371" sldId="585"/>
            <ac:spMk id="83" creationId="{914D0803-A8D7-4CA9-92DD-6E81DD7AAA9C}"/>
          </ac:spMkLst>
        </pc:spChg>
        <pc:spChg chg="add mod">
          <ac:chgData name="Bebbington, James (STFC,DL,COO)" userId="4b09e2c0-307c-4100-9b22-a29723f1f58c" providerId="ADAL" clId="{32F7435D-A3F2-4A2E-B175-34B1A086AE67}" dt="2024-07-17T15:12:18.960" v="552" actId="14100"/>
          <ac:spMkLst>
            <pc:docMk/>
            <pc:sldMk cId="3322997371" sldId="585"/>
            <ac:spMk id="85" creationId="{70C2F084-AFFB-434D-8FF7-D733F2A71FB8}"/>
          </ac:spMkLst>
        </pc:spChg>
        <pc:spChg chg="add mod">
          <ac:chgData name="Bebbington, James (STFC,DL,COO)" userId="4b09e2c0-307c-4100-9b22-a29723f1f58c" providerId="ADAL" clId="{32F7435D-A3F2-4A2E-B175-34B1A086AE67}" dt="2024-07-17T15:12:40.284" v="559" actId="1076"/>
          <ac:spMkLst>
            <pc:docMk/>
            <pc:sldMk cId="3322997371" sldId="585"/>
            <ac:spMk id="86" creationId="{4B8913CD-7500-4A42-B3EE-945A85D77FC1}"/>
          </ac:spMkLst>
        </pc:spChg>
        <pc:spChg chg="add mod">
          <ac:chgData name="Bebbington, James (STFC,DL,COO)" userId="4b09e2c0-307c-4100-9b22-a29723f1f58c" providerId="ADAL" clId="{32F7435D-A3F2-4A2E-B175-34B1A086AE67}" dt="2024-07-17T15:12:44.207" v="560" actId="1076"/>
          <ac:spMkLst>
            <pc:docMk/>
            <pc:sldMk cId="3322997371" sldId="585"/>
            <ac:spMk id="87" creationId="{7795A1BD-4C53-4C0F-9D93-16E0C165F6DC}"/>
          </ac:spMkLst>
        </pc:spChg>
        <pc:spChg chg="add mod">
          <ac:chgData name="Bebbington, James (STFC,DL,COO)" userId="4b09e2c0-307c-4100-9b22-a29723f1f58c" providerId="ADAL" clId="{32F7435D-A3F2-4A2E-B175-34B1A086AE67}" dt="2024-07-17T15:12:48.266" v="561" actId="1076"/>
          <ac:spMkLst>
            <pc:docMk/>
            <pc:sldMk cId="3322997371" sldId="585"/>
            <ac:spMk id="88" creationId="{A6DFACFF-4149-4204-A53C-D17335228FC1}"/>
          </ac:spMkLst>
        </pc:spChg>
        <pc:spChg chg="add mod">
          <ac:chgData name="Bebbington, James (STFC,DL,COO)" userId="4b09e2c0-307c-4100-9b22-a29723f1f58c" providerId="ADAL" clId="{32F7435D-A3F2-4A2E-B175-34B1A086AE67}" dt="2024-07-17T15:14:08.278" v="571" actId="1582"/>
          <ac:spMkLst>
            <pc:docMk/>
            <pc:sldMk cId="3322997371" sldId="585"/>
            <ac:spMk id="89" creationId="{DDAAB428-BE53-BBA7-F336-E4497043E85A}"/>
          </ac:spMkLst>
        </pc:spChg>
        <pc:grpChg chg="add mod">
          <ac:chgData name="Bebbington, James (STFC,DL,COO)" userId="4b09e2c0-307c-4100-9b22-a29723f1f58c" providerId="ADAL" clId="{32F7435D-A3F2-4A2E-B175-34B1A086AE67}" dt="2024-07-17T15:01:42.283" v="431" actId="1076"/>
          <ac:grpSpMkLst>
            <pc:docMk/>
            <pc:sldMk cId="3322997371" sldId="585"/>
            <ac:grpSpMk id="2" creationId="{EE583D94-E557-53B6-5E79-FB70AB2CAC32}"/>
          </ac:grpSpMkLst>
        </pc:grpChg>
        <pc:grpChg chg="add del mod">
          <ac:chgData name="Bebbington, James (STFC,DL,COO)" userId="4b09e2c0-307c-4100-9b22-a29723f1f58c" providerId="ADAL" clId="{32F7435D-A3F2-4A2E-B175-34B1A086AE67}" dt="2024-07-17T15:11:02.807" v="539" actId="478"/>
          <ac:grpSpMkLst>
            <pc:docMk/>
            <pc:sldMk cId="3322997371" sldId="585"/>
            <ac:grpSpMk id="23" creationId="{B8F5B705-FEA3-812E-8075-05D06D50AC87}"/>
          </ac:grpSpMkLst>
        </pc:grpChg>
        <pc:grpChg chg="add mod">
          <ac:chgData name="Bebbington, James (STFC,DL,COO)" userId="4b09e2c0-307c-4100-9b22-a29723f1f58c" providerId="ADAL" clId="{32F7435D-A3F2-4A2E-B175-34B1A086AE67}" dt="2024-07-17T15:09:28.277" v="512"/>
          <ac:grpSpMkLst>
            <pc:docMk/>
            <pc:sldMk cId="3322997371" sldId="585"/>
            <ac:grpSpMk id="24" creationId="{BB2F9AA5-E5AF-0FD4-B784-8EEEB340BE8B}"/>
          </ac:grpSpMkLst>
        </pc:grpChg>
        <pc:grpChg chg="add mod">
          <ac:chgData name="Bebbington, James (STFC,DL,COO)" userId="4b09e2c0-307c-4100-9b22-a29723f1f58c" providerId="ADAL" clId="{32F7435D-A3F2-4A2E-B175-34B1A086AE67}" dt="2024-07-17T15:34:05.484" v="615" actId="14100"/>
          <ac:grpSpMkLst>
            <pc:docMk/>
            <pc:sldMk cId="3322997371" sldId="585"/>
            <ac:grpSpMk id="56" creationId="{B8F5B705-FEA3-812E-8075-05D06D50AC87}"/>
          </ac:grpSpMkLst>
        </pc:grpChg>
        <pc:grpChg chg="add mod">
          <ac:chgData name="Bebbington, James (STFC,DL,COO)" userId="4b09e2c0-307c-4100-9b22-a29723f1f58c" providerId="ADAL" clId="{32F7435D-A3F2-4A2E-B175-34B1A086AE67}" dt="2024-07-17T15:11:30.557" v="540"/>
          <ac:grpSpMkLst>
            <pc:docMk/>
            <pc:sldMk cId="3322997371" sldId="585"/>
            <ac:grpSpMk id="57" creationId="{BB2F9AA5-E5AF-0FD4-B784-8EEEB340BE8B}"/>
          </ac:grpSpMkLst>
        </pc:grpChg>
        <pc:picChg chg="del">
          <ac:chgData name="Bebbington, James (STFC,DL,COO)" userId="4b09e2c0-307c-4100-9b22-a29723f1f58c" providerId="ADAL" clId="{32F7435D-A3F2-4A2E-B175-34B1A086AE67}" dt="2024-07-17T14:57:39.945" v="389" actId="478"/>
          <ac:picMkLst>
            <pc:docMk/>
            <pc:sldMk cId="3322997371" sldId="585"/>
            <ac:picMk id="3" creationId="{B4C9B274-0180-311F-C60E-822C506E581C}"/>
          </ac:picMkLst>
        </pc:picChg>
        <pc:picChg chg="del">
          <ac:chgData name="Bebbington, James (STFC,DL,COO)" userId="4b09e2c0-307c-4100-9b22-a29723f1f58c" providerId="ADAL" clId="{32F7435D-A3F2-4A2E-B175-34B1A086AE67}" dt="2024-07-17T14:57:40.906" v="390" actId="478"/>
          <ac:picMkLst>
            <pc:docMk/>
            <pc:sldMk cId="3322997371" sldId="585"/>
            <ac:picMk id="6" creationId="{F91B4261-CC2B-FAF1-20FB-97F905FCADC2}"/>
          </ac:picMkLst>
        </pc:picChg>
        <pc:picChg chg="mod modCrop">
          <ac:chgData name="Bebbington, James (STFC,DL,COO)" userId="4b09e2c0-307c-4100-9b22-a29723f1f58c" providerId="ADAL" clId="{32F7435D-A3F2-4A2E-B175-34B1A086AE67}" dt="2024-07-17T14:58:25.291" v="406" actId="732"/>
          <ac:picMkLst>
            <pc:docMk/>
            <pc:sldMk cId="3322997371" sldId="585"/>
            <ac:picMk id="7" creationId="{A81C80A9-4748-3E40-3C12-9F8D84A5F859}"/>
          </ac:picMkLst>
        </pc:picChg>
        <pc:picChg chg="add mod">
          <ac:chgData name="Bebbington, James (STFC,DL,COO)" userId="4b09e2c0-307c-4100-9b22-a29723f1f58c" providerId="ADAL" clId="{32F7435D-A3F2-4A2E-B175-34B1A086AE67}" dt="2024-07-17T15:36:30.340" v="629" actId="1076"/>
          <ac:picMkLst>
            <pc:docMk/>
            <pc:sldMk cId="3322997371" sldId="585"/>
            <ac:picMk id="22" creationId="{A1904F57-2486-46C1-9CF4-809994E35330}"/>
          </ac:picMkLst>
        </pc:picChg>
        <pc:picChg chg="add mod modCrop">
          <ac:chgData name="Bebbington, James (STFC,DL,COO)" userId="4b09e2c0-307c-4100-9b22-a29723f1f58c" providerId="ADAL" clId="{32F7435D-A3F2-4A2E-B175-34B1A086AE67}" dt="2024-07-17T15:09:58.392" v="528" actId="732"/>
          <ac:picMkLst>
            <pc:docMk/>
            <pc:sldMk cId="3322997371" sldId="585"/>
            <ac:picMk id="27" creationId="{5F7F9289-AE35-1EE1-2394-C32A2A8DA477}"/>
          </ac:picMkLst>
        </pc:picChg>
        <pc:picChg chg="add mod modCrop">
          <ac:chgData name="Bebbington, James (STFC,DL,COO)" userId="4b09e2c0-307c-4100-9b22-a29723f1f58c" providerId="ADAL" clId="{32F7435D-A3F2-4A2E-B175-34B1A086AE67}" dt="2024-07-17T15:11:43.914" v="542" actId="732"/>
          <ac:picMkLst>
            <pc:docMk/>
            <pc:sldMk cId="3322997371" sldId="585"/>
            <ac:picMk id="60" creationId="{5F7F9289-AE35-1EE1-2394-C32A2A8DA477}"/>
          </ac:picMkLst>
        </pc:picChg>
        <pc:cxnChg chg="add mod">
          <ac:chgData name="Bebbington, James (STFC,DL,COO)" userId="4b09e2c0-307c-4100-9b22-a29723f1f58c" providerId="ADAL" clId="{32F7435D-A3F2-4A2E-B175-34B1A086AE67}" dt="2024-07-17T15:09:28.277" v="512"/>
          <ac:cxnSpMkLst>
            <pc:docMk/>
            <pc:sldMk cId="3322997371" sldId="585"/>
            <ac:cxnSpMk id="28" creationId="{0F96493B-6818-D3C8-BD67-F13819C12798}"/>
          </ac:cxnSpMkLst>
        </pc:cxnChg>
        <pc:cxnChg chg="add mod">
          <ac:chgData name="Bebbington, James (STFC,DL,COO)" userId="4b09e2c0-307c-4100-9b22-a29723f1f58c" providerId="ADAL" clId="{32F7435D-A3F2-4A2E-B175-34B1A086AE67}" dt="2024-07-17T15:09:28.277" v="512"/>
          <ac:cxnSpMkLst>
            <pc:docMk/>
            <pc:sldMk cId="3322997371" sldId="585"/>
            <ac:cxnSpMk id="29" creationId="{6F0D656B-13C8-430C-A099-D077F4DFE91D}"/>
          </ac:cxnSpMkLst>
        </pc:cxnChg>
        <pc:cxnChg chg="add mod">
          <ac:chgData name="Bebbington, James (STFC,DL,COO)" userId="4b09e2c0-307c-4100-9b22-a29723f1f58c" providerId="ADAL" clId="{32F7435D-A3F2-4A2E-B175-34B1A086AE67}" dt="2024-07-17T15:09:28.277" v="512"/>
          <ac:cxnSpMkLst>
            <pc:docMk/>
            <pc:sldMk cId="3322997371" sldId="585"/>
            <ac:cxnSpMk id="33" creationId="{60640B10-316A-4ECA-B2EA-227634AFC0F8}"/>
          </ac:cxnSpMkLst>
        </pc:cxnChg>
        <pc:cxnChg chg="add mod">
          <ac:chgData name="Bebbington, James (STFC,DL,COO)" userId="4b09e2c0-307c-4100-9b22-a29723f1f58c" providerId="ADAL" clId="{32F7435D-A3F2-4A2E-B175-34B1A086AE67}" dt="2024-07-17T15:09:28.277" v="512"/>
          <ac:cxnSpMkLst>
            <pc:docMk/>
            <pc:sldMk cId="3322997371" sldId="585"/>
            <ac:cxnSpMk id="35" creationId="{9D4DA890-9957-5D73-5D48-B6D618D2E6FF}"/>
          </ac:cxnSpMkLst>
        </pc:cxnChg>
        <pc:cxnChg chg="add mod">
          <ac:chgData name="Bebbington, James (STFC,DL,COO)" userId="4b09e2c0-307c-4100-9b22-a29723f1f58c" providerId="ADAL" clId="{32F7435D-A3F2-4A2E-B175-34B1A086AE67}" dt="2024-07-17T15:09:28.277" v="512"/>
          <ac:cxnSpMkLst>
            <pc:docMk/>
            <pc:sldMk cId="3322997371" sldId="585"/>
            <ac:cxnSpMk id="37" creationId="{0C84CFB7-B55A-4408-AF16-4F31889A9D0C}"/>
          </ac:cxnSpMkLst>
        </pc:cxnChg>
        <pc:cxnChg chg="add mod">
          <ac:chgData name="Bebbington, James (STFC,DL,COO)" userId="4b09e2c0-307c-4100-9b22-a29723f1f58c" providerId="ADAL" clId="{32F7435D-A3F2-4A2E-B175-34B1A086AE67}" dt="2024-07-17T15:09:28.277" v="512"/>
          <ac:cxnSpMkLst>
            <pc:docMk/>
            <pc:sldMk cId="3322997371" sldId="585"/>
            <ac:cxnSpMk id="38" creationId="{F6D5C250-C2EE-4CFE-AAD3-D62D942E5C62}"/>
          </ac:cxnSpMkLst>
        </pc:cxnChg>
        <pc:cxnChg chg="add mod">
          <ac:chgData name="Bebbington, James (STFC,DL,COO)" userId="4b09e2c0-307c-4100-9b22-a29723f1f58c" providerId="ADAL" clId="{32F7435D-A3F2-4A2E-B175-34B1A086AE67}" dt="2024-07-17T15:09:28.277" v="512"/>
          <ac:cxnSpMkLst>
            <pc:docMk/>
            <pc:sldMk cId="3322997371" sldId="585"/>
            <ac:cxnSpMk id="41" creationId="{7713D891-B770-4615-BEDF-5DC3CA8B346D}"/>
          </ac:cxnSpMkLst>
        </pc:cxnChg>
        <pc:cxnChg chg="add mod">
          <ac:chgData name="Bebbington, James (STFC,DL,COO)" userId="4b09e2c0-307c-4100-9b22-a29723f1f58c" providerId="ADAL" clId="{32F7435D-A3F2-4A2E-B175-34B1A086AE67}" dt="2024-07-17T15:09:28.277" v="512"/>
          <ac:cxnSpMkLst>
            <pc:docMk/>
            <pc:sldMk cId="3322997371" sldId="585"/>
            <ac:cxnSpMk id="44" creationId="{99C35A78-9000-4502-A067-D587EEEA32FE}"/>
          </ac:cxnSpMkLst>
        </pc:cxnChg>
        <pc:cxnChg chg="add mod">
          <ac:chgData name="Bebbington, James (STFC,DL,COO)" userId="4b09e2c0-307c-4100-9b22-a29723f1f58c" providerId="ADAL" clId="{32F7435D-A3F2-4A2E-B175-34B1A086AE67}" dt="2024-07-17T15:09:28.277" v="512"/>
          <ac:cxnSpMkLst>
            <pc:docMk/>
            <pc:sldMk cId="3322997371" sldId="585"/>
            <ac:cxnSpMk id="46" creationId="{6A50A69C-8A4A-4065-AA5F-A19CFC5218D5}"/>
          </ac:cxnSpMkLst>
        </pc:cxnChg>
        <pc:cxnChg chg="add mod">
          <ac:chgData name="Bebbington, James (STFC,DL,COO)" userId="4b09e2c0-307c-4100-9b22-a29723f1f58c" providerId="ADAL" clId="{32F7435D-A3F2-4A2E-B175-34B1A086AE67}" dt="2024-07-17T15:09:28.277" v="512"/>
          <ac:cxnSpMkLst>
            <pc:docMk/>
            <pc:sldMk cId="3322997371" sldId="585"/>
            <ac:cxnSpMk id="48" creationId="{5D43D8F7-F160-4099-9098-CFF5EB565BFA}"/>
          </ac:cxnSpMkLst>
        </pc:cxnChg>
        <pc:cxnChg chg="add mod">
          <ac:chgData name="Bebbington, James (STFC,DL,COO)" userId="4b09e2c0-307c-4100-9b22-a29723f1f58c" providerId="ADAL" clId="{32F7435D-A3F2-4A2E-B175-34B1A086AE67}" dt="2024-07-17T15:09:28.277" v="512"/>
          <ac:cxnSpMkLst>
            <pc:docMk/>
            <pc:sldMk cId="3322997371" sldId="585"/>
            <ac:cxnSpMk id="51" creationId="{F93554C3-4126-4834-8B70-583085AB9A79}"/>
          </ac:cxnSpMkLst>
        </pc:cxnChg>
        <pc:cxnChg chg="add mod">
          <ac:chgData name="Bebbington, James (STFC,DL,COO)" userId="4b09e2c0-307c-4100-9b22-a29723f1f58c" providerId="ADAL" clId="{32F7435D-A3F2-4A2E-B175-34B1A086AE67}" dt="2024-07-17T15:11:30.557" v="540"/>
          <ac:cxnSpMkLst>
            <pc:docMk/>
            <pc:sldMk cId="3322997371" sldId="585"/>
            <ac:cxnSpMk id="61" creationId="{0F96493B-6818-D3C8-BD67-F13819C12798}"/>
          </ac:cxnSpMkLst>
        </pc:cxnChg>
        <pc:cxnChg chg="add mod">
          <ac:chgData name="Bebbington, James (STFC,DL,COO)" userId="4b09e2c0-307c-4100-9b22-a29723f1f58c" providerId="ADAL" clId="{32F7435D-A3F2-4A2E-B175-34B1A086AE67}" dt="2024-07-17T15:11:30.557" v="540"/>
          <ac:cxnSpMkLst>
            <pc:docMk/>
            <pc:sldMk cId="3322997371" sldId="585"/>
            <ac:cxnSpMk id="62" creationId="{6F0D656B-13C8-430C-A099-D077F4DFE91D}"/>
          </ac:cxnSpMkLst>
        </pc:cxnChg>
        <pc:cxnChg chg="add mod">
          <ac:chgData name="Bebbington, James (STFC,DL,COO)" userId="4b09e2c0-307c-4100-9b22-a29723f1f58c" providerId="ADAL" clId="{32F7435D-A3F2-4A2E-B175-34B1A086AE67}" dt="2024-07-17T15:11:30.557" v="540"/>
          <ac:cxnSpMkLst>
            <pc:docMk/>
            <pc:sldMk cId="3322997371" sldId="585"/>
            <ac:cxnSpMk id="66" creationId="{60640B10-316A-4ECA-B2EA-227634AFC0F8}"/>
          </ac:cxnSpMkLst>
        </pc:cxnChg>
        <pc:cxnChg chg="add mod">
          <ac:chgData name="Bebbington, James (STFC,DL,COO)" userId="4b09e2c0-307c-4100-9b22-a29723f1f58c" providerId="ADAL" clId="{32F7435D-A3F2-4A2E-B175-34B1A086AE67}" dt="2024-07-17T15:11:30.557" v="540"/>
          <ac:cxnSpMkLst>
            <pc:docMk/>
            <pc:sldMk cId="3322997371" sldId="585"/>
            <ac:cxnSpMk id="68" creationId="{9D4DA890-9957-5D73-5D48-B6D618D2E6FF}"/>
          </ac:cxnSpMkLst>
        </pc:cxnChg>
        <pc:cxnChg chg="add mod">
          <ac:chgData name="Bebbington, James (STFC,DL,COO)" userId="4b09e2c0-307c-4100-9b22-a29723f1f58c" providerId="ADAL" clId="{32F7435D-A3F2-4A2E-B175-34B1A086AE67}" dt="2024-07-17T15:11:30.557" v="540"/>
          <ac:cxnSpMkLst>
            <pc:docMk/>
            <pc:sldMk cId="3322997371" sldId="585"/>
            <ac:cxnSpMk id="70" creationId="{0C84CFB7-B55A-4408-AF16-4F31889A9D0C}"/>
          </ac:cxnSpMkLst>
        </pc:cxnChg>
        <pc:cxnChg chg="add mod">
          <ac:chgData name="Bebbington, James (STFC,DL,COO)" userId="4b09e2c0-307c-4100-9b22-a29723f1f58c" providerId="ADAL" clId="{32F7435D-A3F2-4A2E-B175-34B1A086AE67}" dt="2024-07-17T15:11:30.557" v="540"/>
          <ac:cxnSpMkLst>
            <pc:docMk/>
            <pc:sldMk cId="3322997371" sldId="585"/>
            <ac:cxnSpMk id="71" creationId="{F6D5C250-C2EE-4CFE-AAD3-D62D942E5C62}"/>
          </ac:cxnSpMkLst>
        </pc:cxnChg>
        <pc:cxnChg chg="add mod">
          <ac:chgData name="Bebbington, James (STFC,DL,COO)" userId="4b09e2c0-307c-4100-9b22-a29723f1f58c" providerId="ADAL" clId="{32F7435D-A3F2-4A2E-B175-34B1A086AE67}" dt="2024-07-17T15:11:30.557" v="540"/>
          <ac:cxnSpMkLst>
            <pc:docMk/>
            <pc:sldMk cId="3322997371" sldId="585"/>
            <ac:cxnSpMk id="74" creationId="{7713D891-B770-4615-BEDF-5DC3CA8B346D}"/>
          </ac:cxnSpMkLst>
        </pc:cxnChg>
        <pc:cxnChg chg="add mod">
          <ac:chgData name="Bebbington, James (STFC,DL,COO)" userId="4b09e2c0-307c-4100-9b22-a29723f1f58c" providerId="ADAL" clId="{32F7435D-A3F2-4A2E-B175-34B1A086AE67}" dt="2024-07-17T15:11:30.557" v="540"/>
          <ac:cxnSpMkLst>
            <pc:docMk/>
            <pc:sldMk cId="3322997371" sldId="585"/>
            <ac:cxnSpMk id="77" creationId="{99C35A78-9000-4502-A067-D587EEEA32FE}"/>
          </ac:cxnSpMkLst>
        </pc:cxnChg>
        <pc:cxnChg chg="add mod">
          <ac:chgData name="Bebbington, James (STFC,DL,COO)" userId="4b09e2c0-307c-4100-9b22-a29723f1f58c" providerId="ADAL" clId="{32F7435D-A3F2-4A2E-B175-34B1A086AE67}" dt="2024-07-17T15:11:30.557" v="540"/>
          <ac:cxnSpMkLst>
            <pc:docMk/>
            <pc:sldMk cId="3322997371" sldId="585"/>
            <ac:cxnSpMk id="79" creationId="{6A50A69C-8A4A-4065-AA5F-A19CFC5218D5}"/>
          </ac:cxnSpMkLst>
        </pc:cxnChg>
        <pc:cxnChg chg="add mod">
          <ac:chgData name="Bebbington, James (STFC,DL,COO)" userId="4b09e2c0-307c-4100-9b22-a29723f1f58c" providerId="ADAL" clId="{32F7435D-A3F2-4A2E-B175-34B1A086AE67}" dt="2024-07-17T15:11:30.557" v="540"/>
          <ac:cxnSpMkLst>
            <pc:docMk/>
            <pc:sldMk cId="3322997371" sldId="585"/>
            <ac:cxnSpMk id="81" creationId="{5D43D8F7-F160-4099-9098-CFF5EB565BFA}"/>
          </ac:cxnSpMkLst>
        </pc:cxnChg>
        <pc:cxnChg chg="add mod">
          <ac:chgData name="Bebbington, James (STFC,DL,COO)" userId="4b09e2c0-307c-4100-9b22-a29723f1f58c" providerId="ADAL" clId="{32F7435D-A3F2-4A2E-B175-34B1A086AE67}" dt="2024-07-17T15:11:30.557" v="540"/>
          <ac:cxnSpMkLst>
            <pc:docMk/>
            <pc:sldMk cId="3322997371" sldId="585"/>
            <ac:cxnSpMk id="84" creationId="{F93554C3-4126-4834-8B70-583085AB9A79}"/>
          </ac:cxnSpMkLst>
        </pc:cxnChg>
      </pc:sldChg>
      <pc:sldChg chg="addSp delSp modSp mod">
        <pc:chgData name="Bebbington, James (STFC,DL,COO)" userId="4b09e2c0-307c-4100-9b22-a29723f1f58c" providerId="ADAL" clId="{32F7435D-A3F2-4A2E-B175-34B1A086AE67}" dt="2024-07-17T15:51:46.816" v="668" actId="1076"/>
        <pc:sldMkLst>
          <pc:docMk/>
          <pc:sldMk cId="4274913936" sldId="586"/>
        </pc:sldMkLst>
        <pc:spChg chg="mod">
          <ac:chgData name="Bebbington, James (STFC,DL,COO)" userId="4b09e2c0-307c-4100-9b22-a29723f1f58c" providerId="ADAL" clId="{32F7435D-A3F2-4A2E-B175-34B1A086AE67}" dt="2024-07-17T15:33:32.224" v="611" actId="20577"/>
          <ac:spMkLst>
            <pc:docMk/>
            <pc:sldMk cId="4274913936" sldId="586"/>
            <ac:spMk id="2" creationId="{F8CA5BE1-12D9-2098-DBD5-04C9A4230EE9}"/>
          </ac:spMkLst>
        </pc:spChg>
        <pc:spChg chg="del mod">
          <ac:chgData name="Bebbington, James (STFC,DL,COO)" userId="4b09e2c0-307c-4100-9b22-a29723f1f58c" providerId="ADAL" clId="{32F7435D-A3F2-4A2E-B175-34B1A086AE67}" dt="2024-07-17T15:43:32.349" v="644" actId="478"/>
          <ac:spMkLst>
            <pc:docMk/>
            <pc:sldMk cId="4274913936" sldId="586"/>
            <ac:spMk id="7" creationId="{7399CA33-A6EA-E5E3-3786-206039C716F1}"/>
          </ac:spMkLst>
        </pc:spChg>
        <pc:spChg chg="del">
          <ac:chgData name="Bebbington, James (STFC,DL,COO)" userId="4b09e2c0-307c-4100-9b22-a29723f1f58c" providerId="ADAL" clId="{32F7435D-A3F2-4A2E-B175-34B1A086AE67}" dt="2024-07-17T15:33:46.352" v="612" actId="478"/>
          <ac:spMkLst>
            <pc:docMk/>
            <pc:sldMk cId="4274913936" sldId="586"/>
            <ac:spMk id="9" creationId="{10904DDE-BE5A-582F-5EEA-87BCECE8C17D}"/>
          </ac:spMkLst>
        </pc:spChg>
        <pc:spChg chg="del mod">
          <ac:chgData name="Bebbington, James (STFC,DL,COO)" userId="4b09e2c0-307c-4100-9b22-a29723f1f58c" providerId="ADAL" clId="{32F7435D-A3F2-4A2E-B175-34B1A086AE67}" dt="2024-07-17T15:43:30.273" v="643" actId="478"/>
          <ac:spMkLst>
            <pc:docMk/>
            <pc:sldMk cId="4274913936" sldId="586"/>
            <ac:spMk id="10" creationId="{34ADC015-1EAA-62F2-88D0-159806A86246}"/>
          </ac:spMkLst>
        </pc:spChg>
        <pc:spChg chg="del mod">
          <ac:chgData name="Bebbington, James (STFC,DL,COO)" userId="4b09e2c0-307c-4100-9b22-a29723f1f58c" providerId="ADAL" clId="{32F7435D-A3F2-4A2E-B175-34B1A086AE67}" dt="2024-07-17T15:43:29.118" v="642" actId="478"/>
          <ac:spMkLst>
            <pc:docMk/>
            <pc:sldMk cId="4274913936" sldId="586"/>
            <ac:spMk id="11" creationId="{1CD280A9-21D4-2D40-671B-AB2070171C70}"/>
          </ac:spMkLst>
        </pc:spChg>
        <pc:spChg chg="del mod">
          <ac:chgData name="Bebbington, James (STFC,DL,COO)" userId="4b09e2c0-307c-4100-9b22-a29723f1f58c" providerId="ADAL" clId="{32F7435D-A3F2-4A2E-B175-34B1A086AE67}" dt="2024-07-17T15:43:26.099" v="640" actId="478"/>
          <ac:spMkLst>
            <pc:docMk/>
            <pc:sldMk cId="4274913936" sldId="586"/>
            <ac:spMk id="12" creationId="{09E2B345-CD11-CAA0-4628-36149A227BD8}"/>
          </ac:spMkLst>
        </pc:spChg>
        <pc:spChg chg="del mod">
          <ac:chgData name="Bebbington, James (STFC,DL,COO)" userId="4b09e2c0-307c-4100-9b22-a29723f1f58c" providerId="ADAL" clId="{32F7435D-A3F2-4A2E-B175-34B1A086AE67}" dt="2024-07-17T15:43:27.760" v="641" actId="478"/>
          <ac:spMkLst>
            <pc:docMk/>
            <pc:sldMk cId="4274913936" sldId="586"/>
            <ac:spMk id="13" creationId="{841C95E6-2310-4CD6-5DC9-8B39D85D458F}"/>
          </ac:spMkLst>
        </pc:spChg>
        <pc:spChg chg="del mod">
          <ac:chgData name="Bebbington, James (STFC,DL,COO)" userId="4b09e2c0-307c-4100-9b22-a29723f1f58c" providerId="ADAL" clId="{32F7435D-A3F2-4A2E-B175-34B1A086AE67}" dt="2024-07-17T15:43:23.829" v="639" actId="478"/>
          <ac:spMkLst>
            <pc:docMk/>
            <pc:sldMk cId="4274913936" sldId="586"/>
            <ac:spMk id="14" creationId="{79385FFE-8E2B-51C6-6CC3-BE15453B50C3}"/>
          </ac:spMkLst>
        </pc:spChg>
        <pc:spChg chg="mod">
          <ac:chgData name="Bebbington, James (STFC,DL,COO)" userId="4b09e2c0-307c-4100-9b22-a29723f1f58c" providerId="ADAL" clId="{32F7435D-A3F2-4A2E-B175-34B1A086AE67}" dt="2024-07-17T15:42:52.538" v="633"/>
          <ac:spMkLst>
            <pc:docMk/>
            <pc:sldMk cId="4274913936" sldId="586"/>
            <ac:spMk id="15" creationId="{0CBDB3B0-AA05-D428-73EA-417FEEAB194F}"/>
          </ac:spMkLst>
        </pc:spChg>
        <pc:spChg chg="mod">
          <ac:chgData name="Bebbington, James (STFC,DL,COO)" userId="4b09e2c0-307c-4100-9b22-a29723f1f58c" providerId="ADAL" clId="{32F7435D-A3F2-4A2E-B175-34B1A086AE67}" dt="2024-07-17T15:42:52.538" v="633"/>
          <ac:spMkLst>
            <pc:docMk/>
            <pc:sldMk cId="4274913936" sldId="586"/>
            <ac:spMk id="16" creationId="{BF62B1E6-2D8A-872A-39E9-75282E35CB6F}"/>
          </ac:spMkLst>
        </pc:spChg>
        <pc:spChg chg="mod">
          <ac:chgData name="Bebbington, James (STFC,DL,COO)" userId="4b09e2c0-307c-4100-9b22-a29723f1f58c" providerId="ADAL" clId="{32F7435D-A3F2-4A2E-B175-34B1A086AE67}" dt="2024-07-17T15:42:52.538" v="633"/>
          <ac:spMkLst>
            <pc:docMk/>
            <pc:sldMk cId="4274913936" sldId="586"/>
            <ac:spMk id="17" creationId="{BFC120F2-ACB2-9757-EEBC-6CB616FE377C}"/>
          </ac:spMkLst>
        </pc:spChg>
        <pc:spChg chg="mod">
          <ac:chgData name="Bebbington, James (STFC,DL,COO)" userId="4b09e2c0-307c-4100-9b22-a29723f1f58c" providerId="ADAL" clId="{32F7435D-A3F2-4A2E-B175-34B1A086AE67}" dt="2024-07-17T15:42:52.538" v="633"/>
          <ac:spMkLst>
            <pc:docMk/>
            <pc:sldMk cId="4274913936" sldId="586"/>
            <ac:spMk id="18" creationId="{8B0C301E-CCB8-5F14-9E41-0B3B0F8F7FF3}"/>
          </ac:spMkLst>
        </pc:spChg>
        <pc:spChg chg="mod">
          <ac:chgData name="Bebbington, James (STFC,DL,COO)" userId="4b09e2c0-307c-4100-9b22-a29723f1f58c" providerId="ADAL" clId="{32F7435D-A3F2-4A2E-B175-34B1A086AE67}" dt="2024-07-17T15:42:52.538" v="633"/>
          <ac:spMkLst>
            <pc:docMk/>
            <pc:sldMk cId="4274913936" sldId="586"/>
            <ac:spMk id="19" creationId="{6E9B25AD-5E9B-641E-77DD-66E4B97DB994}"/>
          </ac:spMkLst>
        </pc:spChg>
        <pc:spChg chg="mod">
          <ac:chgData name="Bebbington, James (STFC,DL,COO)" userId="4b09e2c0-307c-4100-9b22-a29723f1f58c" providerId="ADAL" clId="{32F7435D-A3F2-4A2E-B175-34B1A086AE67}" dt="2024-07-17T15:42:52.538" v="633"/>
          <ac:spMkLst>
            <pc:docMk/>
            <pc:sldMk cId="4274913936" sldId="586"/>
            <ac:spMk id="20" creationId="{45601CF4-B33D-907A-8AA2-A4D72EF005DA}"/>
          </ac:spMkLst>
        </pc:spChg>
        <pc:spChg chg="mod">
          <ac:chgData name="Bebbington, James (STFC,DL,COO)" userId="4b09e2c0-307c-4100-9b22-a29723f1f58c" providerId="ADAL" clId="{32F7435D-A3F2-4A2E-B175-34B1A086AE67}" dt="2024-07-17T15:42:52.538" v="633"/>
          <ac:spMkLst>
            <pc:docMk/>
            <pc:sldMk cId="4274913936" sldId="586"/>
            <ac:spMk id="21" creationId="{ABE19328-C5D5-4F2D-2A65-A1F354B9F16C}"/>
          </ac:spMkLst>
        </pc:spChg>
        <pc:spChg chg="mod">
          <ac:chgData name="Bebbington, James (STFC,DL,COO)" userId="4b09e2c0-307c-4100-9b22-a29723f1f58c" providerId="ADAL" clId="{32F7435D-A3F2-4A2E-B175-34B1A086AE67}" dt="2024-07-17T15:42:52.538" v="633"/>
          <ac:spMkLst>
            <pc:docMk/>
            <pc:sldMk cId="4274913936" sldId="586"/>
            <ac:spMk id="22" creationId="{620C31C0-BF5C-3885-547F-8463AB0A4395}"/>
          </ac:spMkLst>
        </pc:spChg>
        <pc:spChg chg="add mod">
          <ac:chgData name="Bebbington, James (STFC,DL,COO)" userId="4b09e2c0-307c-4100-9b22-a29723f1f58c" providerId="ADAL" clId="{32F7435D-A3F2-4A2E-B175-34B1A086AE67}" dt="2024-07-17T15:44:03.006" v="650" actId="1582"/>
          <ac:spMkLst>
            <pc:docMk/>
            <pc:sldMk cId="4274913936" sldId="586"/>
            <ac:spMk id="23" creationId="{A36A13B8-6529-8B4C-D7ED-F996869D34F8}"/>
          </ac:spMkLst>
        </pc:spChg>
        <pc:grpChg chg="add mod">
          <ac:chgData name="Bebbington, James (STFC,DL,COO)" userId="4b09e2c0-307c-4100-9b22-a29723f1f58c" providerId="ADAL" clId="{32F7435D-A3F2-4A2E-B175-34B1A086AE67}" dt="2024-07-17T15:43:40.348" v="646" actId="14100"/>
          <ac:grpSpMkLst>
            <pc:docMk/>
            <pc:sldMk cId="4274913936" sldId="586"/>
            <ac:grpSpMk id="4" creationId="{3F06B470-55D3-9D6E-0EB4-5345DD31A3E0}"/>
          </ac:grpSpMkLst>
        </pc:grpChg>
        <pc:picChg chg="add mod">
          <ac:chgData name="Bebbington, James (STFC,DL,COO)" userId="4b09e2c0-307c-4100-9b22-a29723f1f58c" providerId="ADAL" clId="{32F7435D-A3F2-4A2E-B175-34B1A086AE67}" dt="2024-07-17T15:51:46.816" v="668" actId="1076"/>
          <ac:picMkLst>
            <pc:docMk/>
            <pc:sldMk cId="4274913936" sldId="586"/>
            <ac:picMk id="3" creationId="{A09411DF-1FBF-46A3-B4F0-DF9EC21999CA}"/>
          </ac:picMkLst>
        </pc:picChg>
        <pc:picChg chg="mod modCrop">
          <ac:chgData name="Bebbington, James (STFC,DL,COO)" userId="4b09e2c0-307c-4100-9b22-a29723f1f58c" providerId="ADAL" clId="{32F7435D-A3F2-4A2E-B175-34B1A086AE67}" dt="2024-07-17T15:43:19.580" v="638" actId="732"/>
          <ac:picMkLst>
            <pc:docMk/>
            <pc:sldMk cId="4274913936" sldId="586"/>
            <ac:picMk id="5" creationId="{0234D858-8CED-449C-8121-1A6CEEDB5547}"/>
          </ac:picMkLst>
        </pc:picChg>
        <pc:picChg chg="del">
          <ac:chgData name="Bebbington, James (STFC,DL,COO)" userId="4b09e2c0-307c-4100-9b22-a29723f1f58c" providerId="ADAL" clId="{32F7435D-A3F2-4A2E-B175-34B1A086AE67}" dt="2024-07-17T15:33:47.101" v="613" actId="478"/>
          <ac:picMkLst>
            <pc:docMk/>
            <pc:sldMk cId="4274913936" sldId="586"/>
            <ac:picMk id="6" creationId="{F91B4261-CC2B-FAF1-20FB-97F905FCADC2}"/>
          </ac:picMkLst>
        </pc:picChg>
        <pc:picChg chg="del">
          <ac:chgData name="Bebbington, James (STFC,DL,COO)" userId="4b09e2c0-307c-4100-9b22-a29723f1f58c" providerId="ADAL" clId="{32F7435D-A3F2-4A2E-B175-34B1A086AE67}" dt="2024-07-17T15:33:50.500" v="614" actId="478"/>
          <ac:picMkLst>
            <pc:docMk/>
            <pc:sldMk cId="4274913936" sldId="586"/>
            <ac:picMk id="8" creationId="{65173C08-20E4-F276-AF3F-3991256DDFC6}"/>
          </ac:picMkLst>
        </pc:picChg>
      </pc:sldChg>
      <pc:sldChg chg="addSp delSp modSp mod">
        <pc:chgData name="Bebbington, James (STFC,DL,COO)" userId="4b09e2c0-307c-4100-9b22-a29723f1f58c" providerId="ADAL" clId="{32F7435D-A3F2-4A2E-B175-34B1A086AE67}" dt="2024-07-19T10:34:58.208" v="1168" actId="1035"/>
        <pc:sldMkLst>
          <pc:docMk/>
          <pc:sldMk cId="2804592105" sldId="587"/>
        </pc:sldMkLst>
        <pc:spChg chg="add mod">
          <ac:chgData name="Bebbington, James (STFC,DL,COO)" userId="4b09e2c0-307c-4100-9b22-a29723f1f58c" providerId="ADAL" clId="{32F7435D-A3F2-4A2E-B175-34B1A086AE67}" dt="2024-07-19T10:34:58.208" v="1168" actId="1035"/>
          <ac:spMkLst>
            <pc:docMk/>
            <pc:sldMk cId="2804592105" sldId="587"/>
            <ac:spMk id="2" creationId="{C8864405-27DC-2BAC-497D-74D85A56B872}"/>
          </ac:spMkLst>
        </pc:spChg>
        <pc:spChg chg="mod">
          <ac:chgData name="Bebbington, James (STFC,DL,COO)" userId="4b09e2c0-307c-4100-9b22-a29723f1f58c" providerId="ADAL" clId="{32F7435D-A3F2-4A2E-B175-34B1A086AE67}" dt="2024-07-17T15:01:22.218" v="427" actId="20577"/>
          <ac:spMkLst>
            <pc:docMk/>
            <pc:sldMk cId="2804592105" sldId="587"/>
            <ac:spMk id="3" creationId="{E052628B-AE18-5885-C1A6-1BFADAD5A75F}"/>
          </ac:spMkLst>
        </pc:spChg>
        <pc:spChg chg="mod">
          <ac:chgData name="Bebbington, James (STFC,DL,COO)" userId="4b09e2c0-307c-4100-9b22-a29723f1f58c" providerId="ADAL" clId="{32F7435D-A3F2-4A2E-B175-34B1A086AE67}" dt="2024-07-17T15:58:31.654" v="689"/>
          <ac:spMkLst>
            <pc:docMk/>
            <pc:sldMk cId="2804592105" sldId="587"/>
            <ac:spMk id="9" creationId="{D3D3DF76-A344-98F3-6431-0463F62707F2}"/>
          </ac:spMkLst>
        </pc:spChg>
        <pc:spChg chg="mod">
          <ac:chgData name="Bebbington, James (STFC,DL,COO)" userId="4b09e2c0-307c-4100-9b22-a29723f1f58c" providerId="ADAL" clId="{32F7435D-A3F2-4A2E-B175-34B1A086AE67}" dt="2024-07-17T15:58:31.654" v="689"/>
          <ac:spMkLst>
            <pc:docMk/>
            <pc:sldMk cId="2804592105" sldId="587"/>
            <ac:spMk id="10" creationId="{079E0344-03F9-2FE9-37B8-C28CA2260937}"/>
          </ac:spMkLst>
        </pc:spChg>
        <pc:spChg chg="mod">
          <ac:chgData name="Bebbington, James (STFC,DL,COO)" userId="4b09e2c0-307c-4100-9b22-a29723f1f58c" providerId="ADAL" clId="{32F7435D-A3F2-4A2E-B175-34B1A086AE67}" dt="2024-07-17T15:58:31.654" v="689"/>
          <ac:spMkLst>
            <pc:docMk/>
            <pc:sldMk cId="2804592105" sldId="587"/>
            <ac:spMk id="12" creationId="{35773C08-1572-D6FD-7E25-6591B1C513FF}"/>
          </ac:spMkLst>
        </pc:spChg>
        <pc:spChg chg="mod">
          <ac:chgData name="Bebbington, James (STFC,DL,COO)" userId="4b09e2c0-307c-4100-9b22-a29723f1f58c" providerId="ADAL" clId="{32F7435D-A3F2-4A2E-B175-34B1A086AE67}" dt="2024-07-17T15:58:31.654" v="689"/>
          <ac:spMkLst>
            <pc:docMk/>
            <pc:sldMk cId="2804592105" sldId="587"/>
            <ac:spMk id="13" creationId="{235D4D1E-E604-EC75-5970-D936059F4AB7}"/>
          </ac:spMkLst>
        </pc:spChg>
        <pc:spChg chg="mod">
          <ac:chgData name="Bebbington, James (STFC,DL,COO)" userId="4b09e2c0-307c-4100-9b22-a29723f1f58c" providerId="ADAL" clId="{32F7435D-A3F2-4A2E-B175-34B1A086AE67}" dt="2024-07-17T15:58:31.654" v="689"/>
          <ac:spMkLst>
            <pc:docMk/>
            <pc:sldMk cId="2804592105" sldId="587"/>
            <ac:spMk id="14" creationId="{2F3C1B0D-7275-59BE-FE06-C9096E2FDF75}"/>
          </ac:spMkLst>
        </pc:spChg>
        <pc:spChg chg="mod">
          <ac:chgData name="Bebbington, James (STFC,DL,COO)" userId="4b09e2c0-307c-4100-9b22-a29723f1f58c" providerId="ADAL" clId="{32F7435D-A3F2-4A2E-B175-34B1A086AE67}" dt="2024-07-17T15:58:31.654" v="689"/>
          <ac:spMkLst>
            <pc:docMk/>
            <pc:sldMk cId="2804592105" sldId="587"/>
            <ac:spMk id="15" creationId="{8F937177-5FBF-EB41-1A9F-EDEA48E51898}"/>
          </ac:spMkLst>
        </pc:spChg>
        <pc:spChg chg="mod">
          <ac:chgData name="Bebbington, James (STFC,DL,COO)" userId="4b09e2c0-307c-4100-9b22-a29723f1f58c" providerId="ADAL" clId="{32F7435D-A3F2-4A2E-B175-34B1A086AE67}" dt="2024-07-17T15:58:31.654" v="689"/>
          <ac:spMkLst>
            <pc:docMk/>
            <pc:sldMk cId="2804592105" sldId="587"/>
            <ac:spMk id="16" creationId="{0768FE49-4AC2-9CB1-8522-CF803A3C0249}"/>
          </ac:spMkLst>
        </pc:spChg>
        <pc:spChg chg="mod">
          <ac:chgData name="Bebbington, James (STFC,DL,COO)" userId="4b09e2c0-307c-4100-9b22-a29723f1f58c" providerId="ADAL" clId="{32F7435D-A3F2-4A2E-B175-34B1A086AE67}" dt="2024-07-17T15:58:31.654" v="689"/>
          <ac:spMkLst>
            <pc:docMk/>
            <pc:sldMk cId="2804592105" sldId="587"/>
            <ac:spMk id="17" creationId="{7A894140-E52F-ED52-48C3-9FA49F60F705}"/>
          </ac:spMkLst>
        </pc:spChg>
        <pc:spChg chg="mod">
          <ac:chgData name="Bebbington, James (STFC,DL,COO)" userId="4b09e2c0-307c-4100-9b22-a29723f1f58c" providerId="ADAL" clId="{32F7435D-A3F2-4A2E-B175-34B1A086AE67}" dt="2024-07-17T15:58:31.654" v="689"/>
          <ac:spMkLst>
            <pc:docMk/>
            <pc:sldMk cId="2804592105" sldId="587"/>
            <ac:spMk id="18" creationId="{5B34D5E1-1776-A5F8-3A67-5D7B571BECFF}"/>
          </ac:spMkLst>
        </pc:spChg>
        <pc:spChg chg="mod">
          <ac:chgData name="Bebbington, James (STFC,DL,COO)" userId="4b09e2c0-307c-4100-9b22-a29723f1f58c" providerId="ADAL" clId="{32F7435D-A3F2-4A2E-B175-34B1A086AE67}" dt="2024-07-17T15:58:31.654" v="689"/>
          <ac:spMkLst>
            <pc:docMk/>
            <pc:sldMk cId="2804592105" sldId="587"/>
            <ac:spMk id="19" creationId="{8947028B-BB67-8084-6971-5C8261FC4A1D}"/>
          </ac:spMkLst>
        </pc:spChg>
        <pc:spChg chg="mod">
          <ac:chgData name="Bebbington, James (STFC,DL,COO)" userId="4b09e2c0-307c-4100-9b22-a29723f1f58c" providerId="ADAL" clId="{32F7435D-A3F2-4A2E-B175-34B1A086AE67}" dt="2024-07-17T15:58:31.654" v="689"/>
          <ac:spMkLst>
            <pc:docMk/>
            <pc:sldMk cId="2804592105" sldId="587"/>
            <ac:spMk id="20" creationId="{78782E31-3830-CD91-3444-450603B34EFC}"/>
          </ac:spMkLst>
        </pc:spChg>
        <pc:spChg chg="mod">
          <ac:chgData name="Bebbington, James (STFC,DL,COO)" userId="4b09e2c0-307c-4100-9b22-a29723f1f58c" providerId="ADAL" clId="{32F7435D-A3F2-4A2E-B175-34B1A086AE67}" dt="2024-07-17T15:58:31.654" v="689"/>
          <ac:spMkLst>
            <pc:docMk/>
            <pc:sldMk cId="2804592105" sldId="587"/>
            <ac:spMk id="21" creationId="{B14AE7EA-58D6-344F-490E-FA0BF645D372}"/>
          </ac:spMkLst>
        </pc:spChg>
        <pc:spChg chg="mod">
          <ac:chgData name="Bebbington, James (STFC,DL,COO)" userId="4b09e2c0-307c-4100-9b22-a29723f1f58c" providerId="ADAL" clId="{32F7435D-A3F2-4A2E-B175-34B1A086AE67}" dt="2024-07-17T15:58:31.654" v="689"/>
          <ac:spMkLst>
            <pc:docMk/>
            <pc:sldMk cId="2804592105" sldId="587"/>
            <ac:spMk id="22" creationId="{8BC6A2D7-5CEF-1B6C-16A0-A204B7B6FDFB}"/>
          </ac:spMkLst>
        </pc:spChg>
        <pc:spChg chg="mod">
          <ac:chgData name="Bebbington, James (STFC,DL,COO)" userId="4b09e2c0-307c-4100-9b22-a29723f1f58c" providerId="ADAL" clId="{32F7435D-A3F2-4A2E-B175-34B1A086AE67}" dt="2024-07-17T15:58:31.654" v="689"/>
          <ac:spMkLst>
            <pc:docMk/>
            <pc:sldMk cId="2804592105" sldId="587"/>
            <ac:spMk id="23" creationId="{A254A2E2-D58B-E933-0D5C-4DBC96D8ACF2}"/>
          </ac:spMkLst>
        </pc:spChg>
        <pc:grpChg chg="add mod">
          <ac:chgData name="Bebbington, James (STFC,DL,COO)" userId="4b09e2c0-307c-4100-9b22-a29723f1f58c" providerId="ADAL" clId="{32F7435D-A3F2-4A2E-B175-34B1A086AE67}" dt="2024-07-17T15:58:35.577" v="690" actId="1076"/>
          <ac:grpSpMkLst>
            <pc:docMk/>
            <pc:sldMk cId="2804592105" sldId="587"/>
            <ac:grpSpMk id="5" creationId="{15882BF7-C36B-14B1-50F6-493AF461C6C1}"/>
          </ac:grpSpMkLst>
        </pc:grpChg>
        <pc:picChg chg="del">
          <ac:chgData name="Bebbington, James (STFC,DL,COO)" userId="4b09e2c0-307c-4100-9b22-a29723f1f58c" providerId="ADAL" clId="{32F7435D-A3F2-4A2E-B175-34B1A086AE67}" dt="2024-07-17T15:01:25.759" v="430" actId="478"/>
          <ac:picMkLst>
            <pc:docMk/>
            <pc:sldMk cId="2804592105" sldId="587"/>
            <ac:picMk id="6" creationId="{F91B4261-CC2B-FAF1-20FB-97F905FCADC2}"/>
          </ac:picMkLst>
        </pc:picChg>
        <pc:picChg chg="del">
          <ac:chgData name="Bebbington, James (STFC,DL,COO)" userId="4b09e2c0-307c-4100-9b22-a29723f1f58c" providerId="ADAL" clId="{32F7435D-A3F2-4A2E-B175-34B1A086AE67}" dt="2024-07-17T15:01:24.202" v="428" actId="478"/>
          <ac:picMkLst>
            <pc:docMk/>
            <pc:sldMk cId="2804592105" sldId="587"/>
            <ac:picMk id="7" creationId="{580F917A-06F5-68B3-31EF-55042410EA0E}"/>
          </ac:picMkLst>
        </pc:picChg>
        <pc:picChg chg="mod">
          <ac:chgData name="Bebbington, James (STFC,DL,COO)" userId="4b09e2c0-307c-4100-9b22-a29723f1f58c" providerId="ADAL" clId="{32F7435D-A3F2-4A2E-B175-34B1A086AE67}" dt="2024-07-17T15:58:31.654" v="689"/>
          <ac:picMkLst>
            <pc:docMk/>
            <pc:sldMk cId="2804592105" sldId="587"/>
            <ac:picMk id="8" creationId="{4A9D672E-2F80-FA91-F114-A174719F9B70}"/>
          </ac:picMkLst>
        </pc:picChg>
        <pc:picChg chg="del">
          <ac:chgData name="Bebbington, James (STFC,DL,COO)" userId="4b09e2c0-307c-4100-9b22-a29723f1f58c" providerId="ADAL" clId="{32F7435D-A3F2-4A2E-B175-34B1A086AE67}" dt="2024-07-17T15:01:24.749" v="429" actId="478"/>
          <ac:picMkLst>
            <pc:docMk/>
            <pc:sldMk cId="2804592105" sldId="587"/>
            <ac:picMk id="11" creationId="{73BF9B83-0751-BB3F-BB43-1CDA14186C5D}"/>
          </ac:picMkLst>
        </pc:picChg>
      </pc:sldChg>
      <pc:sldChg chg="del">
        <pc:chgData name="Bebbington, James (STFC,DL,COO)" userId="4b09e2c0-307c-4100-9b22-a29723f1f58c" providerId="ADAL" clId="{32F7435D-A3F2-4A2E-B175-34B1A086AE67}" dt="2024-07-17T15:58:29.755" v="688" actId="47"/>
        <pc:sldMkLst>
          <pc:docMk/>
          <pc:sldMk cId="2033524206" sldId="589"/>
        </pc:sldMkLst>
      </pc:sldChg>
      <pc:sldChg chg="addSp delSp modSp add del mod">
        <pc:chgData name="Bebbington, James (STFC,DL,COO)" userId="4b09e2c0-307c-4100-9b22-a29723f1f58c" providerId="ADAL" clId="{32F7435D-A3F2-4A2E-B175-34B1A086AE67}" dt="2024-07-17T15:36:16.548" v="628" actId="47"/>
        <pc:sldMkLst>
          <pc:docMk/>
          <pc:sldMk cId="2354906298" sldId="590"/>
        </pc:sldMkLst>
        <pc:spChg chg="add mod">
          <ac:chgData name="Bebbington, James (STFC,DL,COO)" userId="4b09e2c0-307c-4100-9b22-a29723f1f58c" providerId="ADAL" clId="{32F7435D-A3F2-4A2E-B175-34B1A086AE67}" dt="2024-07-17T15:14:58.527" v="579" actId="14100"/>
          <ac:spMkLst>
            <pc:docMk/>
            <pc:sldMk cId="2354906298" sldId="590"/>
            <ac:spMk id="3" creationId="{297E2C84-FC98-A451-2B50-CB287F71663C}"/>
          </ac:spMkLst>
        </pc:spChg>
        <pc:spChg chg="add mod">
          <ac:chgData name="Bebbington, James (STFC,DL,COO)" userId="4b09e2c0-307c-4100-9b22-a29723f1f58c" providerId="ADAL" clId="{32F7435D-A3F2-4A2E-B175-34B1A086AE67}" dt="2024-07-17T15:16:38.182" v="598" actId="14100"/>
          <ac:spMkLst>
            <pc:docMk/>
            <pc:sldMk cId="2354906298" sldId="590"/>
            <ac:spMk id="13" creationId="{E8D17B06-F24D-2F31-8530-94A3A8144586}"/>
          </ac:spMkLst>
        </pc:spChg>
        <pc:spChg chg="add mod">
          <ac:chgData name="Bebbington, James (STFC,DL,COO)" userId="4b09e2c0-307c-4100-9b22-a29723f1f58c" providerId="ADAL" clId="{32F7435D-A3F2-4A2E-B175-34B1A086AE67}" dt="2024-07-17T15:16:42.705" v="599" actId="14100"/>
          <ac:spMkLst>
            <pc:docMk/>
            <pc:sldMk cId="2354906298" sldId="590"/>
            <ac:spMk id="14" creationId="{9A7A9595-47EE-5B6C-2F33-744DA03DE916}"/>
          </ac:spMkLst>
        </pc:spChg>
        <pc:spChg chg="add mod">
          <ac:chgData name="Bebbington, James (STFC,DL,COO)" userId="4b09e2c0-307c-4100-9b22-a29723f1f58c" providerId="ADAL" clId="{32F7435D-A3F2-4A2E-B175-34B1A086AE67}" dt="2024-07-17T15:16:29.722" v="596" actId="14100"/>
          <ac:spMkLst>
            <pc:docMk/>
            <pc:sldMk cId="2354906298" sldId="590"/>
            <ac:spMk id="18" creationId="{146A45D2-8AF5-DBA8-AF80-52CEEA845DFB}"/>
          </ac:spMkLst>
        </pc:spChg>
        <pc:spChg chg="add mod">
          <ac:chgData name="Bebbington, James (STFC,DL,COO)" userId="4b09e2c0-307c-4100-9b22-a29723f1f58c" providerId="ADAL" clId="{32F7435D-A3F2-4A2E-B175-34B1A086AE67}" dt="2024-07-17T15:16:57.685" v="604" actId="14100"/>
          <ac:spMkLst>
            <pc:docMk/>
            <pc:sldMk cId="2354906298" sldId="590"/>
            <ac:spMk id="19" creationId="{D3D8B178-E458-EF80-3B42-E012BD1335E6}"/>
          </ac:spMkLst>
        </pc:spChg>
        <pc:spChg chg="add mod">
          <ac:chgData name="Bebbington, James (STFC,DL,COO)" userId="4b09e2c0-307c-4100-9b22-a29723f1f58c" providerId="ADAL" clId="{32F7435D-A3F2-4A2E-B175-34B1A086AE67}" dt="2024-07-17T15:16:53.730" v="603" actId="14100"/>
          <ac:spMkLst>
            <pc:docMk/>
            <pc:sldMk cId="2354906298" sldId="590"/>
            <ac:spMk id="20" creationId="{37AD0ED1-893D-8F80-9108-D5173C6DFA5B}"/>
          </ac:spMkLst>
        </pc:spChg>
        <pc:spChg chg="add mod">
          <ac:chgData name="Bebbington, James (STFC,DL,COO)" userId="4b09e2c0-307c-4100-9b22-a29723f1f58c" providerId="ADAL" clId="{32F7435D-A3F2-4A2E-B175-34B1A086AE67}" dt="2024-07-17T15:16:21.855" v="595" actId="404"/>
          <ac:spMkLst>
            <pc:docMk/>
            <pc:sldMk cId="2354906298" sldId="590"/>
            <ac:spMk id="23" creationId="{55F75CDA-48F3-B6DA-FD2B-FCD9D97A0E84}"/>
          </ac:spMkLst>
        </pc:spChg>
        <pc:spChg chg="add mod">
          <ac:chgData name="Bebbington, James (STFC,DL,COO)" userId="4b09e2c0-307c-4100-9b22-a29723f1f58c" providerId="ADAL" clId="{32F7435D-A3F2-4A2E-B175-34B1A086AE67}" dt="2024-07-17T15:16:45.155" v="600" actId="14100"/>
          <ac:spMkLst>
            <pc:docMk/>
            <pc:sldMk cId="2354906298" sldId="590"/>
            <ac:spMk id="25" creationId="{E9534001-A430-86EB-2302-C903A9589C4D}"/>
          </ac:spMkLst>
        </pc:spChg>
        <pc:spChg chg="add mod">
          <ac:chgData name="Bebbington, James (STFC,DL,COO)" userId="4b09e2c0-307c-4100-9b22-a29723f1f58c" providerId="ADAL" clId="{32F7435D-A3F2-4A2E-B175-34B1A086AE67}" dt="2024-07-17T15:16:21.855" v="595" actId="404"/>
          <ac:spMkLst>
            <pc:docMk/>
            <pc:sldMk cId="2354906298" sldId="590"/>
            <ac:spMk id="28" creationId="{4754F379-D8C4-9966-2506-2EC0B19B7CC8}"/>
          </ac:spMkLst>
        </pc:spChg>
        <pc:spChg chg="add mod">
          <ac:chgData name="Bebbington, James (STFC,DL,COO)" userId="4b09e2c0-307c-4100-9b22-a29723f1f58c" providerId="ADAL" clId="{32F7435D-A3F2-4A2E-B175-34B1A086AE67}" dt="2024-07-17T15:16:21.855" v="595" actId="404"/>
          <ac:spMkLst>
            <pc:docMk/>
            <pc:sldMk cId="2354906298" sldId="590"/>
            <ac:spMk id="29" creationId="{CEA6B179-50A6-3A85-E679-A71ABD05E036}"/>
          </ac:spMkLst>
        </pc:spChg>
        <pc:spChg chg="add mod">
          <ac:chgData name="Bebbington, James (STFC,DL,COO)" userId="4b09e2c0-307c-4100-9b22-a29723f1f58c" providerId="ADAL" clId="{32F7435D-A3F2-4A2E-B175-34B1A086AE67}" dt="2024-07-17T15:16:31.781" v="597" actId="14100"/>
          <ac:spMkLst>
            <pc:docMk/>
            <pc:sldMk cId="2354906298" sldId="590"/>
            <ac:spMk id="31" creationId="{E23575E0-050E-40B5-33C4-ABF290FD559C}"/>
          </ac:spMkLst>
        </pc:spChg>
        <pc:spChg chg="add mod">
          <ac:chgData name="Bebbington, James (STFC,DL,COO)" userId="4b09e2c0-307c-4100-9b22-a29723f1f58c" providerId="ADAL" clId="{32F7435D-A3F2-4A2E-B175-34B1A086AE67}" dt="2024-07-17T15:16:21.855" v="595" actId="404"/>
          <ac:spMkLst>
            <pc:docMk/>
            <pc:sldMk cId="2354906298" sldId="590"/>
            <ac:spMk id="32" creationId="{133BBD97-5948-106A-B243-FE2918814A3B}"/>
          </ac:spMkLst>
        </pc:spChg>
        <pc:spChg chg="add mod">
          <ac:chgData name="Bebbington, James (STFC,DL,COO)" userId="4b09e2c0-307c-4100-9b22-a29723f1f58c" providerId="ADAL" clId="{32F7435D-A3F2-4A2E-B175-34B1A086AE67}" dt="2024-07-17T15:16:21.855" v="595" actId="404"/>
          <ac:spMkLst>
            <pc:docMk/>
            <pc:sldMk cId="2354906298" sldId="590"/>
            <ac:spMk id="34" creationId="{86EDFD76-81F6-42C0-FAB9-6245906DA0D7}"/>
          </ac:spMkLst>
        </pc:spChg>
        <pc:spChg chg="add mod">
          <ac:chgData name="Bebbington, James (STFC,DL,COO)" userId="4b09e2c0-307c-4100-9b22-a29723f1f58c" providerId="ADAL" clId="{32F7435D-A3F2-4A2E-B175-34B1A086AE67}" dt="2024-07-17T15:16:21.855" v="595" actId="404"/>
          <ac:spMkLst>
            <pc:docMk/>
            <pc:sldMk cId="2354906298" sldId="590"/>
            <ac:spMk id="36" creationId="{520B8417-F1EF-573B-8ADB-E177ED642A30}"/>
          </ac:spMkLst>
        </pc:spChg>
        <pc:spChg chg="add mod">
          <ac:chgData name="Bebbington, James (STFC,DL,COO)" userId="4b09e2c0-307c-4100-9b22-a29723f1f58c" providerId="ADAL" clId="{32F7435D-A3F2-4A2E-B175-34B1A086AE67}" dt="2024-07-17T15:16:47.101" v="601" actId="14100"/>
          <ac:spMkLst>
            <pc:docMk/>
            <pc:sldMk cId="2354906298" sldId="590"/>
            <ac:spMk id="38" creationId="{C846CBDD-8B7D-17FD-ADCA-948A8F8E8820}"/>
          </ac:spMkLst>
        </pc:spChg>
        <pc:spChg chg="add mod">
          <ac:chgData name="Bebbington, James (STFC,DL,COO)" userId="4b09e2c0-307c-4100-9b22-a29723f1f58c" providerId="ADAL" clId="{32F7435D-A3F2-4A2E-B175-34B1A086AE67}" dt="2024-07-17T15:16:21.855" v="595" actId="404"/>
          <ac:spMkLst>
            <pc:docMk/>
            <pc:sldMk cId="2354906298" sldId="590"/>
            <ac:spMk id="39" creationId="{574F82ED-0263-6F30-DAAA-B1340E531835}"/>
          </ac:spMkLst>
        </pc:spChg>
        <pc:spChg chg="add mod">
          <ac:chgData name="Bebbington, James (STFC,DL,COO)" userId="4b09e2c0-307c-4100-9b22-a29723f1f58c" providerId="ADAL" clId="{32F7435D-A3F2-4A2E-B175-34B1A086AE67}" dt="2024-07-17T15:16:49.464" v="602" actId="14100"/>
          <ac:spMkLst>
            <pc:docMk/>
            <pc:sldMk cId="2354906298" sldId="590"/>
            <ac:spMk id="41" creationId="{2B404AF6-0BE5-9F24-662D-448280EDEF83}"/>
          </ac:spMkLst>
        </pc:spChg>
        <pc:spChg chg="add mod">
          <ac:chgData name="Bebbington, James (STFC,DL,COO)" userId="4b09e2c0-307c-4100-9b22-a29723f1f58c" providerId="ADAL" clId="{32F7435D-A3F2-4A2E-B175-34B1A086AE67}" dt="2024-07-17T15:16:21.855" v="595" actId="404"/>
          <ac:spMkLst>
            <pc:docMk/>
            <pc:sldMk cId="2354906298" sldId="590"/>
            <ac:spMk id="42" creationId="{CA89B95F-0735-C9F6-B883-6FEADEF4646B}"/>
          </ac:spMkLst>
        </pc:spChg>
        <pc:spChg chg="add mod">
          <ac:chgData name="Bebbington, James (STFC,DL,COO)" userId="4b09e2c0-307c-4100-9b22-a29723f1f58c" providerId="ADAL" clId="{32F7435D-A3F2-4A2E-B175-34B1A086AE67}" dt="2024-07-17T15:16:21.855" v="595" actId="404"/>
          <ac:spMkLst>
            <pc:docMk/>
            <pc:sldMk cId="2354906298" sldId="590"/>
            <ac:spMk id="43" creationId="{D8851E5F-CC3F-FDC2-247F-91554E5689F5}"/>
          </ac:spMkLst>
        </pc:spChg>
        <pc:spChg chg="add mod">
          <ac:chgData name="Bebbington, James (STFC,DL,COO)" userId="4b09e2c0-307c-4100-9b22-a29723f1f58c" providerId="ADAL" clId="{32F7435D-A3F2-4A2E-B175-34B1A086AE67}" dt="2024-07-17T15:16:21.855" v="595" actId="404"/>
          <ac:spMkLst>
            <pc:docMk/>
            <pc:sldMk cId="2354906298" sldId="590"/>
            <ac:spMk id="44" creationId="{0D29BF06-3544-2734-03A0-FE01580152D6}"/>
          </ac:spMkLst>
        </pc:spChg>
        <pc:spChg chg="mod">
          <ac:chgData name="Bebbington, James (STFC,DL,COO)" userId="4b09e2c0-307c-4100-9b22-a29723f1f58c" providerId="ADAL" clId="{32F7435D-A3F2-4A2E-B175-34B1A086AE67}" dt="2024-07-17T15:14:40.156" v="574" actId="14100"/>
          <ac:spMkLst>
            <pc:docMk/>
            <pc:sldMk cId="2354906298" sldId="590"/>
            <ac:spMk id="89" creationId="{DDAAB428-BE53-BBA7-F336-E4497043E85A}"/>
          </ac:spMkLst>
        </pc:spChg>
        <pc:grpChg chg="add mod">
          <ac:chgData name="Bebbington, James (STFC,DL,COO)" userId="4b09e2c0-307c-4100-9b22-a29723f1f58c" providerId="ADAL" clId="{32F7435D-A3F2-4A2E-B175-34B1A086AE67}" dt="2024-07-17T15:34:14.563" v="616" actId="14100"/>
          <ac:grpSpMkLst>
            <pc:docMk/>
            <pc:sldMk cId="2354906298" sldId="590"/>
            <ac:grpSpMk id="5" creationId="{98808425-48B8-48FA-AE21-05C008638D2D}"/>
          </ac:grpSpMkLst>
        </pc:grpChg>
        <pc:grpChg chg="add mod">
          <ac:chgData name="Bebbington, James (STFC,DL,COO)" userId="4b09e2c0-307c-4100-9b22-a29723f1f58c" providerId="ADAL" clId="{32F7435D-A3F2-4A2E-B175-34B1A086AE67}" dt="2024-07-17T15:15:30.858" v="583"/>
          <ac:grpSpMkLst>
            <pc:docMk/>
            <pc:sldMk cId="2354906298" sldId="590"/>
            <ac:grpSpMk id="6" creationId="{F6ACAA00-3004-3F69-84FD-85CF0C1091A0}"/>
          </ac:grpSpMkLst>
        </pc:grpChg>
        <pc:grpChg chg="del">
          <ac:chgData name="Bebbington, James (STFC,DL,COO)" userId="4b09e2c0-307c-4100-9b22-a29723f1f58c" providerId="ADAL" clId="{32F7435D-A3F2-4A2E-B175-34B1A086AE67}" dt="2024-07-17T15:15:29.037" v="582" actId="478"/>
          <ac:grpSpMkLst>
            <pc:docMk/>
            <pc:sldMk cId="2354906298" sldId="590"/>
            <ac:grpSpMk id="56" creationId="{B8F5B705-FEA3-812E-8075-05D06D50AC87}"/>
          </ac:grpSpMkLst>
        </pc:grpChg>
        <pc:picChg chg="add mod modCrop">
          <ac:chgData name="Bebbington, James (STFC,DL,COO)" userId="4b09e2c0-307c-4100-9b22-a29723f1f58c" providerId="ADAL" clId="{32F7435D-A3F2-4A2E-B175-34B1A086AE67}" dt="2024-07-17T15:15:51.590" v="588" actId="732"/>
          <ac:picMkLst>
            <pc:docMk/>
            <pc:sldMk cId="2354906298" sldId="590"/>
            <ac:picMk id="15" creationId="{EEBC1739-E255-5AD0-3337-785494C4970C}"/>
          </ac:picMkLst>
        </pc:picChg>
        <pc:picChg chg="add del">
          <ac:chgData name="Bebbington, James (STFC,DL,COO)" userId="4b09e2c0-307c-4100-9b22-a29723f1f58c" providerId="ADAL" clId="{32F7435D-A3F2-4A2E-B175-34B1A086AE67}" dt="2024-07-17T15:15:27.110" v="581" actId="478"/>
          <ac:picMkLst>
            <pc:docMk/>
            <pc:sldMk cId="2354906298" sldId="590"/>
            <ac:picMk id="60" creationId="{5F7F9289-AE35-1EE1-2394-C32A2A8DA477}"/>
          </ac:picMkLst>
        </pc:picChg>
        <pc:cxnChg chg="add mod">
          <ac:chgData name="Bebbington, James (STFC,DL,COO)" userId="4b09e2c0-307c-4100-9b22-a29723f1f58c" providerId="ADAL" clId="{32F7435D-A3F2-4A2E-B175-34B1A086AE67}" dt="2024-07-17T15:15:30.858" v="583"/>
          <ac:cxnSpMkLst>
            <pc:docMk/>
            <pc:sldMk cId="2354906298" sldId="590"/>
            <ac:cxnSpMk id="16" creationId="{B8DEA3FB-A50F-DA90-EFB0-934CE62F0585}"/>
          </ac:cxnSpMkLst>
        </pc:cxnChg>
        <pc:cxnChg chg="add mod">
          <ac:chgData name="Bebbington, James (STFC,DL,COO)" userId="4b09e2c0-307c-4100-9b22-a29723f1f58c" providerId="ADAL" clId="{32F7435D-A3F2-4A2E-B175-34B1A086AE67}" dt="2024-07-17T15:15:30.858" v="583"/>
          <ac:cxnSpMkLst>
            <pc:docMk/>
            <pc:sldMk cId="2354906298" sldId="590"/>
            <ac:cxnSpMk id="17" creationId="{EF844FFD-501E-EC6D-BC98-F722150BC7F5}"/>
          </ac:cxnSpMkLst>
        </pc:cxnChg>
        <pc:cxnChg chg="add mod">
          <ac:chgData name="Bebbington, James (STFC,DL,COO)" userId="4b09e2c0-307c-4100-9b22-a29723f1f58c" providerId="ADAL" clId="{32F7435D-A3F2-4A2E-B175-34B1A086AE67}" dt="2024-07-17T15:15:30.858" v="583"/>
          <ac:cxnSpMkLst>
            <pc:docMk/>
            <pc:sldMk cId="2354906298" sldId="590"/>
            <ac:cxnSpMk id="21" creationId="{74EC4E8A-857A-9D2B-BCA0-54A3F1BCD393}"/>
          </ac:cxnSpMkLst>
        </pc:cxnChg>
        <pc:cxnChg chg="add mod">
          <ac:chgData name="Bebbington, James (STFC,DL,COO)" userId="4b09e2c0-307c-4100-9b22-a29723f1f58c" providerId="ADAL" clId="{32F7435D-A3F2-4A2E-B175-34B1A086AE67}" dt="2024-07-17T15:15:30.858" v="583"/>
          <ac:cxnSpMkLst>
            <pc:docMk/>
            <pc:sldMk cId="2354906298" sldId="590"/>
            <ac:cxnSpMk id="24" creationId="{E3570A5A-9BCC-BA54-23A3-63BF13F07725}"/>
          </ac:cxnSpMkLst>
        </pc:cxnChg>
        <pc:cxnChg chg="add mod">
          <ac:chgData name="Bebbington, James (STFC,DL,COO)" userId="4b09e2c0-307c-4100-9b22-a29723f1f58c" providerId="ADAL" clId="{32F7435D-A3F2-4A2E-B175-34B1A086AE67}" dt="2024-07-17T15:15:30.858" v="583"/>
          <ac:cxnSpMkLst>
            <pc:docMk/>
            <pc:sldMk cId="2354906298" sldId="590"/>
            <ac:cxnSpMk id="26" creationId="{FB2CCE3E-CF08-0A39-81F1-C82FC4021B94}"/>
          </ac:cxnSpMkLst>
        </pc:cxnChg>
        <pc:cxnChg chg="add mod">
          <ac:chgData name="Bebbington, James (STFC,DL,COO)" userId="4b09e2c0-307c-4100-9b22-a29723f1f58c" providerId="ADAL" clId="{32F7435D-A3F2-4A2E-B175-34B1A086AE67}" dt="2024-07-17T15:15:30.858" v="583"/>
          <ac:cxnSpMkLst>
            <pc:docMk/>
            <pc:sldMk cId="2354906298" sldId="590"/>
            <ac:cxnSpMk id="27" creationId="{90A4F1BB-96D6-7CF5-1E40-12AEC4206F51}"/>
          </ac:cxnSpMkLst>
        </pc:cxnChg>
        <pc:cxnChg chg="add mod">
          <ac:chgData name="Bebbington, James (STFC,DL,COO)" userId="4b09e2c0-307c-4100-9b22-a29723f1f58c" providerId="ADAL" clId="{32F7435D-A3F2-4A2E-B175-34B1A086AE67}" dt="2024-07-17T15:15:30.858" v="583"/>
          <ac:cxnSpMkLst>
            <pc:docMk/>
            <pc:sldMk cId="2354906298" sldId="590"/>
            <ac:cxnSpMk id="30" creationId="{418F2306-F3C2-3793-B932-E08B1C993081}"/>
          </ac:cxnSpMkLst>
        </pc:cxnChg>
        <pc:cxnChg chg="add mod">
          <ac:chgData name="Bebbington, James (STFC,DL,COO)" userId="4b09e2c0-307c-4100-9b22-a29723f1f58c" providerId="ADAL" clId="{32F7435D-A3F2-4A2E-B175-34B1A086AE67}" dt="2024-07-17T15:15:30.858" v="583"/>
          <ac:cxnSpMkLst>
            <pc:docMk/>
            <pc:sldMk cId="2354906298" sldId="590"/>
            <ac:cxnSpMk id="33" creationId="{425A3490-5F01-10E4-362B-AC3B8723F9D8}"/>
          </ac:cxnSpMkLst>
        </pc:cxnChg>
        <pc:cxnChg chg="add mod">
          <ac:chgData name="Bebbington, James (STFC,DL,COO)" userId="4b09e2c0-307c-4100-9b22-a29723f1f58c" providerId="ADAL" clId="{32F7435D-A3F2-4A2E-B175-34B1A086AE67}" dt="2024-07-17T15:15:30.858" v="583"/>
          <ac:cxnSpMkLst>
            <pc:docMk/>
            <pc:sldMk cId="2354906298" sldId="590"/>
            <ac:cxnSpMk id="35" creationId="{3E1A4A8D-9410-AB09-3CFB-0B3DE4DA54EA}"/>
          </ac:cxnSpMkLst>
        </pc:cxnChg>
        <pc:cxnChg chg="add mod">
          <ac:chgData name="Bebbington, James (STFC,DL,COO)" userId="4b09e2c0-307c-4100-9b22-a29723f1f58c" providerId="ADAL" clId="{32F7435D-A3F2-4A2E-B175-34B1A086AE67}" dt="2024-07-17T15:15:30.858" v="583"/>
          <ac:cxnSpMkLst>
            <pc:docMk/>
            <pc:sldMk cId="2354906298" sldId="590"/>
            <ac:cxnSpMk id="37" creationId="{061569B3-CA55-E5EA-CA71-0364FBAF013B}"/>
          </ac:cxnSpMkLst>
        </pc:cxnChg>
        <pc:cxnChg chg="add mod">
          <ac:chgData name="Bebbington, James (STFC,DL,COO)" userId="4b09e2c0-307c-4100-9b22-a29723f1f58c" providerId="ADAL" clId="{32F7435D-A3F2-4A2E-B175-34B1A086AE67}" dt="2024-07-17T15:15:30.858" v="583"/>
          <ac:cxnSpMkLst>
            <pc:docMk/>
            <pc:sldMk cId="2354906298" sldId="590"/>
            <ac:cxnSpMk id="40" creationId="{40AE646C-1700-0A0C-2FC9-44CB9778A58D}"/>
          </ac:cxnSpMkLst>
        </pc:cxnChg>
      </pc:sldChg>
      <pc:sldChg chg="addSp delSp modSp add mod ord">
        <pc:chgData name="Bebbington, James (STFC,DL,COO)" userId="4b09e2c0-307c-4100-9b22-a29723f1f58c" providerId="ADAL" clId="{32F7435D-A3F2-4A2E-B175-34B1A086AE67}" dt="2024-08-06T09:55:46.287" v="1175" actId="14100"/>
        <pc:sldMkLst>
          <pc:docMk/>
          <pc:sldMk cId="2792979605" sldId="591"/>
        </pc:sldMkLst>
        <pc:grpChg chg="del">
          <ac:chgData name="Bebbington, James (STFC,DL,COO)" userId="4b09e2c0-307c-4100-9b22-a29723f1f58c" providerId="ADAL" clId="{32F7435D-A3F2-4A2E-B175-34B1A086AE67}" dt="2024-07-17T15:35:31.129" v="620" actId="478"/>
          <ac:grpSpMkLst>
            <pc:docMk/>
            <pc:sldMk cId="2792979605" sldId="591"/>
            <ac:grpSpMk id="56" creationId="{B8F5B705-FEA3-812E-8075-05D06D50AC87}"/>
          </ac:grpSpMkLst>
        </pc:grpChg>
        <pc:picChg chg="add mod">
          <ac:chgData name="Bebbington, James (STFC,DL,COO)" userId="4b09e2c0-307c-4100-9b22-a29723f1f58c" providerId="ADAL" clId="{32F7435D-A3F2-4A2E-B175-34B1A086AE67}" dt="2024-08-06T09:55:46.287" v="1175" actId="14100"/>
          <ac:picMkLst>
            <pc:docMk/>
            <pc:sldMk cId="2792979605" sldId="591"/>
            <ac:picMk id="3" creationId="{B15BC608-B955-D4C2-D599-AC01F1156173}"/>
          </ac:picMkLst>
        </pc:picChg>
      </pc:sldChg>
      <pc:sldChg chg="addSp delSp modSp add mod">
        <pc:chgData name="Bebbington, James (STFC,DL,COO)" userId="4b09e2c0-307c-4100-9b22-a29723f1f58c" providerId="ADAL" clId="{32F7435D-A3F2-4A2E-B175-34B1A086AE67}" dt="2024-07-17T15:51:55.574" v="671" actId="14100"/>
        <pc:sldMkLst>
          <pc:docMk/>
          <pc:sldMk cId="3451836691" sldId="592"/>
        </pc:sldMkLst>
        <pc:spChg chg="mod">
          <ac:chgData name="Bebbington, James (STFC,DL,COO)" userId="4b09e2c0-307c-4100-9b22-a29723f1f58c" providerId="ADAL" clId="{32F7435D-A3F2-4A2E-B175-34B1A086AE67}" dt="2024-07-17T15:51:16.644" v="662" actId="14100"/>
          <ac:spMkLst>
            <pc:docMk/>
            <pc:sldMk cId="3451836691" sldId="592"/>
            <ac:spMk id="23" creationId="{A36A13B8-6529-8B4C-D7ED-F996869D34F8}"/>
          </ac:spMkLst>
        </pc:spChg>
        <pc:picChg chg="del">
          <ac:chgData name="Bebbington, James (STFC,DL,COO)" userId="4b09e2c0-307c-4100-9b22-a29723f1f58c" providerId="ADAL" clId="{32F7435D-A3F2-4A2E-B175-34B1A086AE67}" dt="2024-07-17T15:44:34.426" v="655" actId="478"/>
          <ac:picMkLst>
            <pc:docMk/>
            <pc:sldMk cId="3451836691" sldId="592"/>
            <ac:picMk id="3" creationId="{A09411DF-1FBF-46A3-B4F0-DF9EC21999CA}"/>
          </ac:picMkLst>
        </pc:picChg>
        <pc:picChg chg="add del mod">
          <ac:chgData name="Bebbington, James (STFC,DL,COO)" userId="4b09e2c0-307c-4100-9b22-a29723f1f58c" providerId="ADAL" clId="{32F7435D-A3F2-4A2E-B175-34B1A086AE67}" dt="2024-07-17T15:51:09.690" v="659" actId="478"/>
          <ac:picMkLst>
            <pc:docMk/>
            <pc:sldMk cId="3451836691" sldId="592"/>
            <ac:picMk id="6" creationId="{21043DE8-07A8-477F-BA20-4920132C44A0}"/>
          </ac:picMkLst>
        </pc:picChg>
        <pc:picChg chg="add mod">
          <ac:chgData name="Bebbington, James (STFC,DL,COO)" userId="4b09e2c0-307c-4100-9b22-a29723f1f58c" providerId="ADAL" clId="{32F7435D-A3F2-4A2E-B175-34B1A086AE67}" dt="2024-07-17T15:51:55.574" v="671" actId="14100"/>
          <ac:picMkLst>
            <pc:docMk/>
            <pc:sldMk cId="3451836691" sldId="592"/>
            <ac:picMk id="7" creationId="{90E3702A-F6DB-4A33-8EAD-9FF795E3F74C}"/>
          </ac:picMkLst>
        </pc:picChg>
      </pc:sldChg>
      <pc:sldChg chg="addSp delSp modSp add mod">
        <pc:chgData name="Bebbington, James (STFC,DL,COO)" userId="4b09e2c0-307c-4100-9b22-a29723f1f58c" providerId="ADAL" clId="{32F7435D-A3F2-4A2E-B175-34B1A086AE67}" dt="2024-07-17T15:56:38.353" v="687" actId="1076"/>
        <pc:sldMkLst>
          <pc:docMk/>
          <pc:sldMk cId="2861427836" sldId="593"/>
        </pc:sldMkLst>
        <pc:spChg chg="mod">
          <ac:chgData name="Bebbington, James (STFC,DL,COO)" userId="4b09e2c0-307c-4100-9b22-a29723f1f58c" providerId="ADAL" clId="{32F7435D-A3F2-4A2E-B175-34B1A086AE67}" dt="2024-07-17T15:52:14.054" v="676" actId="14100"/>
          <ac:spMkLst>
            <pc:docMk/>
            <pc:sldMk cId="2861427836" sldId="593"/>
            <ac:spMk id="23" creationId="{A36A13B8-6529-8B4C-D7ED-F996869D34F8}"/>
          </ac:spMkLst>
        </pc:spChg>
        <pc:picChg chg="del">
          <ac:chgData name="Bebbington, James (STFC,DL,COO)" userId="4b09e2c0-307c-4100-9b22-a29723f1f58c" providerId="ADAL" clId="{32F7435D-A3F2-4A2E-B175-34B1A086AE67}" dt="2024-07-17T15:52:21.778" v="677" actId="478"/>
          <ac:picMkLst>
            <pc:docMk/>
            <pc:sldMk cId="2861427836" sldId="593"/>
            <ac:picMk id="3" creationId="{A09411DF-1FBF-46A3-B4F0-DF9EC21999CA}"/>
          </ac:picMkLst>
        </pc:picChg>
        <pc:picChg chg="add mod">
          <ac:chgData name="Bebbington, James (STFC,DL,COO)" userId="4b09e2c0-307c-4100-9b22-a29723f1f58c" providerId="ADAL" clId="{32F7435D-A3F2-4A2E-B175-34B1A086AE67}" dt="2024-07-17T15:56:38.353" v="687" actId="1076"/>
          <ac:picMkLst>
            <pc:docMk/>
            <pc:sldMk cId="2861427836" sldId="593"/>
            <ac:picMk id="6" creationId="{21043DE8-07A8-477F-BA20-4920132C44A0}"/>
          </ac:picMkLst>
        </pc:picChg>
        <pc:picChg chg="add mod">
          <ac:chgData name="Bebbington, James (STFC,DL,COO)" userId="4b09e2c0-307c-4100-9b22-a29723f1f58c" providerId="ADAL" clId="{32F7435D-A3F2-4A2E-B175-34B1A086AE67}" dt="2024-07-17T15:56:36.448" v="686" actId="1076"/>
          <ac:picMkLst>
            <pc:docMk/>
            <pc:sldMk cId="2861427836" sldId="593"/>
            <ac:picMk id="7" creationId="{2C9A46AD-D317-429B-9C28-EA38C89F1EB9}"/>
          </ac:picMkLst>
        </pc:picChg>
      </pc:sldChg>
      <pc:sldChg chg="addSp delSp modSp add mod">
        <pc:chgData name="Bebbington, James (STFC,DL,COO)" userId="4b09e2c0-307c-4100-9b22-a29723f1f58c" providerId="ADAL" clId="{32F7435D-A3F2-4A2E-B175-34B1A086AE67}" dt="2024-07-17T16:03:23.942" v="707" actId="688"/>
        <pc:sldMkLst>
          <pc:docMk/>
          <pc:sldMk cId="3852672602" sldId="594"/>
        </pc:sldMkLst>
        <pc:spChg chg="add mod">
          <ac:chgData name="Bebbington, James (STFC,DL,COO)" userId="4b09e2c0-307c-4100-9b22-a29723f1f58c" providerId="ADAL" clId="{32F7435D-A3F2-4A2E-B175-34B1A086AE67}" dt="2024-07-17T16:02:48.089" v="704" actId="1076"/>
          <ac:spMkLst>
            <pc:docMk/>
            <pc:sldMk cId="3852672602" sldId="594"/>
            <ac:spMk id="6" creationId="{3E6E419B-85B7-98DF-1FD6-80B34EAED953}"/>
          </ac:spMkLst>
        </pc:spChg>
        <pc:spChg chg="add mod">
          <ac:chgData name="Bebbington, James (STFC,DL,COO)" userId="4b09e2c0-307c-4100-9b22-a29723f1f58c" providerId="ADAL" clId="{32F7435D-A3F2-4A2E-B175-34B1A086AE67}" dt="2024-07-17T16:02:51.885" v="706" actId="1076"/>
          <ac:spMkLst>
            <pc:docMk/>
            <pc:sldMk cId="3852672602" sldId="594"/>
            <ac:spMk id="8" creationId="{F3218C58-667E-7682-9092-ABB254EC46D7}"/>
          </ac:spMkLst>
        </pc:spChg>
        <pc:spChg chg="mod">
          <ac:chgData name="Bebbington, James (STFC,DL,COO)" userId="4b09e2c0-307c-4100-9b22-a29723f1f58c" providerId="ADAL" clId="{32F7435D-A3F2-4A2E-B175-34B1A086AE67}" dt="2024-07-17T16:02:42.490" v="702" actId="14100"/>
          <ac:spMkLst>
            <pc:docMk/>
            <pc:sldMk cId="3852672602" sldId="594"/>
            <ac:spMk id="23" creationId="{A36A13B8-6529-8B4C-D7ED-F996869D34F8}"/>
          </ac:spMkLst>
        </pc:spChg>
        <pc:picChg chg="add mod">
          <ac:chgData name="Bebbington, James (STFC,DL,COO)" userId="4b09e2c0-307c-4100-9b22-a29723f1f58c" providerId="ADAL" clId="{32F7435D-A3F2-4A2E-B175-34B1A086AE67}" dt="2024-07-17T16:03:23.942" v="707" actId="688"/>
          <ac:picMkLst>
            <pc:docMk/>
            <pc:sldMk cId="3852672602" sldId="594"/>
            <ac:picMk id="3" creationId="{EDDB7BA0-19EA-4EE8-8A58-01B4922A177C}"/>
          </ac:picMkLst>
        </pc:picChg>
        <pc:picChg chg="del">
          <ac:chgData name="Bebbington, James (STFC,DL,COO)" userId="4b09e2c0-307c-4100-9b22-a29723f1f58c" providerId="ADAL" clId="{32F7435D-A3F2-4A2E-B175-34B1A086AE67}" dt="2024-07-17T16:01:27.195" v="694" actId="478"/>
          <ac:picMkLst>
            <pc:docMk/>
            <pc:sldMk cId="3852672602" sldId="594"/>
            <ac:picMk id="7" creationId="{90E3702A-F6DB-4A33-8EAD-9FF795E3F74C}"/>
          </ac:picMkLst>
        </pc:picChg>
      </pc:sldChg>
    </pc:docChg>
  </pc:docChgLst>
  <pc:docChgLst>
    <pc:chgData name="Bebbington, James (STFC,DL,COO)" userId="4b09e2c0-307c-4100-9b22-a29723f1f58c" providerId="ADAL" clId="{5829501B-1781-4E82-838E-0B016F4B8BCA}"/>
    <pc:docChg chg="custSel modSld">
      <pc:chgData name="Bebbington, James (STFC,DL,COO)" userId="4b09e2c0-307c-4100-9b22-a29723f1f58c" providerId="ADAL" clId="{5829501B-1781-4E82-838E-0B016F4B8BCA}" dt="2024-09-02T11:58:49.958" v="6457" actId="404"/>
      <pc:docMkLst>
        <pc:docMk/>
      </pc:docMkLst>
      <pc:sldChg chg="modSp mod modNotesTx">
        <pc:chgData name="Bebbington, James (STFC,DL,COO)" userId="4b09e2c0-307c-4100-9b22-a29723f1f58c" providerId="ADAL" clId="{5829501B-1781-4E82-838E-0B016F4B8BCA}" dt="2024-09-02T11:58:49.958" v="6457" actId="404"/>
        <pc:sldMkLst>
          <pc:docMk/>
          <pc:sldMk cId="2126971380" sldId="507"/>
        </pc:sldMkLst>
        <pc:spChg chg="mod">
          <ac:chgData name="Bebbington, James (STFC,DL,COO)" userId="4b09e2c0-307c-4100-9b22-a29723f1f58c" providerId="ADAL" clId="{5829501B-1781-4E82-838E-0B016F4B8BCA}" dt="2024-09-02T11:58:49.958" v="6457" actId="404"/>
          <ac:spMkLst>
            <pc:docMk/>
            <pc:sldMk cId="2126971380" sldId="507"/>
            <ac:spMk id="3" creationId="{78DB0FE0-A4AF-D848-8925-91A37993D74D}"/>
          </ac:spMkLst>
        </pc:spChg>
      </pc:sldChg>
      <pc:sldChg chg="modNotesTx">
        <pc:chgData name="Bebbington, James (STFC,DL,COO)" userId="4b09e2c0-307c-4100-9b22-a29723f1f58c" providerId="ADAL" clId="{5829501B-1781-4E82-838E-0B016F4B8BCA}" dt="2024-08-29T11:13:52.335" v="2035" actId="20577"/>
        <pc:sldMkLst>
          <pc:docMk/>
          <pc:sldMk cId="4035097149" sldId="581"/>
        </pc:sldMkLst>
      </pc:sldChg>
      <pc:sldChg chg="modNotesTx">
        <pc:chgData name="Bebbington, James (STFC,DL,COO)" userId="4b09e2c0-307c-4100-9b22-a29723f1f58c" providerId="ADAL" clId="{5829501B-1781-4E82-838E-0B016F4B8BCA}" dt="2024-08-29T10:54:33.317" v="993" actId="20577"/>
        <pc:sldMkLst>
          <pc:docMk/>
          <pc:sldMk cId="2528533879" sldId="583"/>
        </pc:sldMkLst>
      </pc:sldChg>
      <pc:sldChg chg="modNotesTx">
        <pc:chgData name="Bebbington, James (STFC,DL,COO)" userId="4b09e2c0-307c-4100-9b22-a29723f1f58c" providerId="ADAL" clId="{5829501B-1781-4E82-838E-0B016F4B8BCA}" dt="2024-08-29T11:27:06.755" v="2917" actId="20577"/>
        <pc:sldMkLst>
          <pc:docMk/>
          <pc:sldMk cId="3322997371" sldId="585"/>
        </pc:sldMkLst>
      </pc:sldChg>
      <pc:sldChg chg="modNotesTx">
        <pc:chgData name="Bebbington, James (STFC,DL,COO)" userId="4b09e2c0-307c-4100-9b22-a29723f1f58c" providerId="ADAL" clId="{5829501B-1781-4E82-838E-0B016F4B8BCA}" dt="2024-08-29T13:07:25.995" v="4571" actId="20577"/>
        <pc:sldMkLst>
          <pc:docMk/>
          <pc:sldMk cId="4274913936" sldId="586"/>
        </pc:sldMkLst>
      </pc:sldChg>
      <pc:sldChg chg="modSp mod modNotesTx">
        <pc:chgData name="Bebbington, James (STFC,DL,COO)" userId="4b09e2c0-307c-4100-9b22-a29723f1f58c" providerId="ADAL" clId="{5829501B-1781-4E82-838E-0B016F4B8BCA}" dt="2024-08-30T13:45:05.632" v="6424" actId="20577"/>
        <pc:sldMkLst>
          <pc:docMk/>
          <pc:sldMk cId="2804592105" sldId="587"/>
        </pc:sldMkLst>
        <pc:spChg chg="mod">
          <ac:chgData name="Bebbington, James (STFC,DL,COO)" userId="4b09e2c0-307c-4100-9b22-a29723f1f58c" providerId="ADAL" clId="{5829501B-1781-4E82-838E-0B016F4B8BCA}" dt="2024-08-30T13:45:05.632" v="6424" actId="20577"/>
          <ac:spMkLst>
            <pc:docMk/>
            <pc:sldMk cId="2804592105" sldId="587"/>
            <ac:spMk id="2" creationId="{C8864405-27DC-2BAC-497D-74D85A56B872}"/>
          </ac:spMkLst>
        </pc:spChg>
      </pc:sldChg>
      <pc:sldChg chg="delSp modSp mod modNotesTx">
        <pc:chgData name="Bebbington, James (STFC,DL,COO)" userId="4b09e2c0-307c-4100-9b22-a29723f1f58c" providerId="ADAL" clId="{5829501B-1781-4E82-838E-0B016F4B8BCA}" dt="2024-08-30T13:26:12.040" v="6377" actId="1076"/>
        <pc:sldMkLst>
          <pc:docMk/>
          <pc:sldMk cId="2792979605" sldId="591"/>
        </pc:sldMkLst>
        <pc:grpChg chg="del">
          <ac:chgData name="Bebbington, James (STFC,DL,COO)" userId="4b09e2c0-307c-4100-9b22-a29723f1f58c" providerId="ADAL" clId="{5829501B-1781-4E82-838E-0B016F4B8BCA}" dt="2024-08-30T13:26:03.592" v="6376" actId="478"/>
          <ac:grpSpMkLst>
            <pc:docMk/>
            <pc:sldMk cId="2792979605" sldId="591"/>
            <ac:grpSpMk id="2" creationId="{EE583D94-E557-53B6-5E79-FB70AB2CAC32}"/>
          </ac:grpSpMkLst>
        </pc:grpChg>
        <pc:picChg chg="mod">
          <ac:chgData name="Bebbington, James (STFC,DL,COO)" userId="4b09e2c0-307c-4100-9b22-a29723f1f58c" providerId="ADAL" clId="{5829501B-1781-4E82-838E-0B016F4B8BCA}" dt="2024-08-30T13:26:12.040" v="6377" actId="1076"/>
          <ac:picMkLst>
            <pc:docMk/>
            <pc:sldMk cId="2792979605" sldId="591"/>
            <ac:picMk id="3" creationId="{B15BC608-B955-D4C2-D599-AC01F1156173}"/>
          </ac:picMkLst>
        </pc:picChg>
      </pc:sldChg>
      <pc:sldChg chg="modNotesTx">
        <pc:chgData name="Bebbington, James (STFC,DL,COO)" userId="4b09e2c0-307c-4100-9b22-a29723f1f58c" providerId="ADAL" clId="{5829501B-1781-4E82-838E-0B016F4B8BCA}" dt="2024-08-29T13:37:19.333" v="5697" actId="20577"/>
        <pc:sldMkLst>
          <pc:docMk/>
          <pc:sldMk cId="3451836691" sldId="592"/>
        </pc:sldMkLst>
      </pc:sldChg>
      <pc:sldChg chg="modNotesTx">
        <pc:chgData name="Bebbington, James (STFC,DL,COO)" userId="4b09e2c0-307c-4100-9b22-a29723f1f58c" providerId="ADAL" clId="{5829501B-1781-4E82-838E-0B016F4B8BCA}" dt="2024-08-29T13:35:26.558" v="5368" actId="20577"/>
        <pc:sldMkLst>
          <pc:docMk/>
          <pc:sldMk cId="2861427836" sldId="593"/>
        </pc:sldMkLst>
      </pc:sldChg>
      <pc:sldChg chg="modNotesTx">
        <pc:chgData name="Bebbington, James (STFC,DL,COO)" userId="4b09e2c0-307c-4100-9b22-a29723f1f58c" providerId="ADAL" clId="{5829501B-1781-4E82-838E-0B016F4B8BCA}" dt="2024-08-29T15:01:21.388" v="6305" actId="20577"/>
        <pc:sldMkLst>
          <pc:docMk/>
          <pc:sldMk cId="3852672602" sldId="5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1427" tIns="45713" rIns="91427" bIns="45713" rtlCol="0"/>
          <a:lstStyle>
            <a:lvl1pPr algn="l">
              <a:defRPr sz="1200"/>
            </a:lvl1pPr>
          </a:lstStyle>
          <a:p>
            <a:endParaRPr lang="en-GB"/>
          </a:p>
        </p:txBody>
      </p:sp>
      <p:sp>
        <p:nvSpPr>
          <p:cNvPr id="3" name="Date Placeholder 2"/>
          <p:cNvSpPr>
            <a:spLocks noGrp="1"/>
          </p:cNvSpPr>
          <p:nvPr>
            <p:ph type="dt" sz="quarter" idx="1"/>
          </p:nvPr>
        </p:nvSpPr>
        <p:spPr>
          <a:xfrm>
            <a:off x="3970938" y="1"/>
            <a:ext cx="3037840" cy="466434"/>
          </a:xfrm>
          <a:prstGeom prst="rect">
            <a:avLst/>
          </a:prstGeom>
        </p:spPr>
        <p:txBody>
          <a:bodyPr vert="horz" lIns="91427" tIns="45713" rIns="91427" bIns="45713" rtlCol="0"/>
          <a:lstStyle>
            <a:lvl1pPr algn="r">
              <a:defRPr sz="1200"/>
            </a:lvl1pPr>
          </a:lstStyle>
          <a:p>
            <a:fld id="{DA38496D-9B60-4194-B053-3994A479A2BE}" type="datetimeFigureOut">
              <a:rPr lang="en-GB" smtClean="0"/>
              <a:t>02/09/2024</a:t>
            </a:fld>
            <a:endParaRPr lang="en-GB"/>
          </a:p>
        </p:txBody>
      </p:sp>
      <p:sp>
        <p:nvSpPr>
          <p:cNvPr id="4" name="Footer Placeholder 3"/>
          <p:cNvSpPr>
            <a:spLocks noGrp="1"/>
          </p:cNvSpPr>
          <p:nvPr>
            <p:ph type="ftr" sz="quarter" idx="2"/>
          </p:nvPr>
        </p:nvSpPr>
        <p:spPr>
          <a:xfrm>
            <a:off x="0" y="8829968"/>
            <a:ext cx="3037840" cy="466433"/>
          </a:xfrm>
          <a:prstGeom prst="rect">
            <a:avLst/>
          </a:prstGeom>
        </p:spPr>
        <p:txBody>
          <a:bodyPr vert="horz" lIns="91427" tIns="45713" rIns="91427" bIns="45713"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27" tIns="45713" rIns="91427" bIns="45713" rtlCol="0" anchor="b"/>
          <a:lstStyle>
            <a:lvl1pPr algn="r">
              <a:defRPr sz="1200"/>
            </a:lvl1pPr>
          </a:lstStyle>
          <a:p>
            <a:fld id="{5DA22B33-FCF8-45F9-9954-79AEE5C4B758}" type="slidenum">
              <a:rPr lang="en-GB" smtClean="0"/>
              <a:t>‹#›</a:t>
            </a:fld>
            <a:endParaRPr lang="en-GB"/>
          </a:p>
        </p:txBody>
      </p:sp>
    </p:spTree>
    <p:extLst>
      <p:ext uri="{BB962C8B-B14F-4D97-AF65-F5344CB8AC3E}">
        <p14:creationId xmlns:p14="http://schemas.microsoft.com/office/powerpoint/2010/main" val="3603024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1427" tIns="45713" rIns="91427" bIns="45713" rtlCol="0"/>
          <a:lstStyle>
            <a:lvl1pPr algn="l">
              <a:defRPr sz="1200"/>
            </a:lvl1pPr>
          </a:lstStyle>
          <a:p>
            <a:endParaRPr lang="en-GB"/>
          </a:p>
        </p:txBody>
      </p:sp>
      <p:sp>
        <p:nvSpPr>
          <p:cNvPr id="3" name="Date Placeholder 2"/>
          <p:cNvSpPr>
            <a:spLocks noGrp="1"/>
          </p:cNvSpPr>
          <p:nvPr>
            <p:ph type="dt" idx="1"/>
          </p:nvPr>
        </p:nvSpPr>
        <p:spPr>
          <a:xfrm>
            <a:off x="3970938" y="1"/>
            <a:ext cx="3037840" cy="466434"/>
          </a:xfrm>
          <a:prstGeom prst="rect">
            <a:avLst/>
          </a:prstGeom>
        </p:spPr>
        <p:txBody>
          <a:bodyPr vert="horz" lIns="91427" tIns="45713" rIns="91427" bIns="45713" rtlCol="0"/>
          <a:lstStyle>
            <a:lvl1pPr algn="r">
              <a:defRPr sz="1200"/>
            </a:lvl1pPr>
          </a:lstStyle>
          <a:p>
            <a:fld id="{36CEE085-415A-4CA9-A81A-B32175A60F70}" type="datetimeFigureOut">
              <a:rPr lang="en-GB" smtClean="0"/>
              <a:t>02/09/2024</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27" tIns="45713" rIns="91427" bIns="45713" rtlCol="0" anchor="ctr"/>
          <a:lstStyle/>
          <a:p>
            <a:endParaRPr lang="en-GB"/>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1427" tIns="45713" rIns="91427" bIns="457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3037840" cy="466433"/>
          </a:xfrm>
          <a:prstGeom prst="rect">
            <a:avLst/>
          </a:prstGeom>
        </p:spPr>
        <p:txBody>
          <a:bodyPr vert="horz" lIns="91427" tIns="45713" rIns="91427" bIns="45713"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27" tIns="45713" rIns="91427" bIns="45713" rtlCol="0" anchor="b"/>
          <a:lstStyle>
            <a:lvl1pPr algn="r">
              <a:defRPr sz="1200"/>
            </a:lvl1pPr>
          </a:lstStyle>
          <a:p>
            <a:fld id="{EAAA0FC0-FF6B-4C78-8EAE-2185F5F9DEA6}" type="slidenum">
              <a:rPr lang="en-GB" smtClean="0"/>
              <a:t>‹#›</a:t>
            </a:fld>
            <a:endParaRPr lang="en-GB"/>
          </a:p>
        </p:txBody>
      </p:sp>
    </p:spTree>
    <p:extLst>
      <p:ext uri="{BB962C8B-B14F-4D97-AF65-F5344CB8AC3E}">
        <p14:creationId xmlns:p14="http://schemas.microsoft.com/office/powerpoint/2010/main" val="335159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short summary of LhARA bulk shielding assessment, completed as part of WP6 to estimate the requirements for the shield wall thicknesses of the facility. This culminated in the publishing of the shielding design basis (which contains all of the key data, assumptions and acceptable criteria used in the assessment), the two bulk shielding assessments for stage 1 and 2 and my interpretation of these assessments, including identification of further work. </a:t>
            </a:r>
          </a:p>
        </p:txBody>
      </p:sp>
      <p:sp>
        <p:nvSpPr>
          <p:cNvPr id="4" name="Slide Number Placeholder 3"/>
          <p:cNvSpPr>
            <a:spLocks noGrp="1"/>
          </p:cNvSpPr>
          <p:nvPr>
            <p:ph type="sldNum" sz="quarter" idx="5"/>
          </p:nvPr>
        </p:nvSpPr>
        <p:spPr/>
        <p:txBody>
          <a:bodyPr/>
          <a:lstStyle/>
          <a:p>
            <a:pPr defTabSz="914266">
              <a:defRPr/>
            </a:pPr>
            <a:fld id="{C0F3BA1D-A00F-DB41-84DA-BE26C4853B35}" type="slidenum">
              <a:rPr lang="en-US">
                <a:solidFill>
                  <a:prstClr val="black"/>
                </a:solidFill>
                <a:latin typeface="Arial Regular"/>
              </a:rPr>
              <a:pPr defTabSz="914266">
                <a:defRPr/>
              </a:pPr>
              <a:t>1</a:t>
            </a:fld>
            <a:endParaRPr lang="en-US">
              <a:solidFill>
                <a:prstClr val="black"/>
              </a:solidFill>
              <a:latin typeface="Arial Regular"/>
            </a:endParaRPr>
          </a:p>
        </p:txBody>
      </p:sp>
      <p:sp>
        <p:nvSpPr>
          <p:cNvPr id="5" name="Date Placeholder 4"/>
          <p:cNvSpPr>
            <a:spLocks noGrp="1"/>
          </p:cNvSpPr>
          <p:nvPr>
            <p:ph type="dt" idx="10"/>
          </p:nvPr>
        </p:nvSpPr>
        <p:spPr/>
        <p:txBody>
          <a:bodyPr/>
          <a:lstStyle/>
          <a:p>
            <a:pPr defTabSz="914266">
              <a:defRPr/>
            </a:pPr>
            <a:fld id="{BB671C16-B3B1-43AB-A277-8B52454F19B1}" type="datetime6">
              <a:rPr lang="en-GB">
                <a:solidFill>
                  <a:prstClr val="black"/>
                </a:solidFill>
                <a:latin typeface="Calibri"/>
              </a:rPr>
              <a:pPr defTabSz="914266">
                <a:defRPr/>
              </a:pPr>
              <a:t>September 24</a:t>
            </a:fld>
            <a:endParaRPr lang="en-GB">
              <a:solidFill>
                <a:prstClr val="black"/>
              </a:solidFill>
              <a:latin typeface="Calibri"/>
            </a:endParaRPr>
          </a:p>
        </p:txBody>
      </p:sp>
    </p:spTree>
    <p:extLst>
      <p:ext uri="{BB962C8B-B14F-4D97-AF65-F5344CB8AC3E}">
        <p14:creationId xmlns:p14="http://schemas.microsoft.com/office/powerpoint/2010/main" val="312633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Pointers for further work in the next phase of </a:t>
            </a:r>
            <a:r>
              <a:rPr lang="en-GB"/>
              <a:t>facility design.</a:t>
            </a:r>
            <a:endParaRPr lang="en-GB" i="0" dirty="0"/>
          </a:p>
          <a:p>
            <a:endParaRPr lang="en-GB" i="0" dirty="0"/>
          </a:p>
          <a:p>
            <a:endParaRPr lang="en-GB" dirty="0"/>
          </a:p>
        </p:txBody>
      </p:sp>
      <p:sp>
        <p:nvSpPr>
          <p:cNvPr id="4" name="Slide Number Placeholder 3"/>
          <p:cNvSpPr>
            <a:spLocks noGrp="1"/>
          </p:cNvSpPr>
          <p:nvPr>
            <p:ph type="sldNum" sz="quarter" idx="10"/>
          </p:nvPr>
        </p:nvSpPr>
        <p:spPr/>
        <p:txBody>
          <a:bodyPr/>
          <a:lstStyle/>
          <a:p>
            <a:fld id="{EAAA0FC0-FF6B-4C78-8EAE-2185F5F9DEA6}" type="slidenum">
              <a:rPr lang="en-GB" smtClean="0"/>
              <a:t>10</a:t>
            </a:fld>
            <a:endParaRPr lang="en-GB"/>
          </a:p>
        </p:txBody>
      </p:sp>
    </p:spTree>
    <p:extLst>
      <p:ext uri="{BB962C8B-B14F-4D97-AF65-F5344CB8AC3E}">
        <p14:creationId xmlns:p14="http://schemas.microsoft.com/office/powerpoint/2010/main" val="405417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we’ll look at the source term that was used for the assessments.</a:t>
            </a:r>
          </a:p>
          <a:p>
            <a:endParaRPr lang="en-GB" dirty="0"/>
          </a:p>
          <a:p>
            <a:r>
              <a:rPr lang="en-GB" dirty="0"/>
              <a:t>We’ll then look at the shielding requirements for Stage 1 and Stage 2 that have been calculated to satisfy acceptable dose rate criteria. </a:t>
            </a:r>
          </a:p>
          <a:p>
            <a:endParaRPr lang="en-GB" dirty="0"/>
          </a:p>
          <a:p>
            <a:r>
              <a:rPr lang="en-GB" dirty="0"/>
              <a:t>I’ll then conclude with some suggestions for future work to be taken forward into the next phase of design.</a:t>
            </a:r>
          </a:p>
        </p:txBody>
      </p:sp>
      <p:sp>
        <p:nvSpPr>
          <p:cNvPr id="4" name="Slide Number Placeholder 3"/>
          <p:cNvSpPr>
            <a:spLocks noGrp="1"/>
          </p:cNvSpPr>
          <p:nvPr>
            <p:ph type="sldNum" sz="quarter" idx="10"/>
          </p:nvPr>
        </p:nvSpPr>
        <p:spPr/>
        <p:txBody>
          <a:bodyPr/>
          <a:lstStyle/>
          <a:p>
            <a:fld id="{EAAA0FC0-FF6B-4C78-8EAE-2185F5F9DEA6}" type="slidenum">
              <a:rPr lang="en-GB" smtClean="0"/>
              <a:t>2</a:t>
            </a:fld>
            <a:endParaRPr lang="en-GB"/>
          </a:p>
        </p:txBody>
      </p:sp>
    </p:spTree>
    <p:extLst>
      <p:ext uri="{BB962C8B-B14F-4D97-AF65-F5344CB8AC3E}">
        <p14:creationId xmlns:p14="http://schemas.microsoft.com/office/powerpoint/2010/main" val="47187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assessment was divided up into the two operational stages, with Stage 2 incorporating the FFA onwards. The beam source term and source locations are displayed on the slide. The assessment then subdivided these stages into the individual rooms, since the plan is to commission equipment in individual rooms whilst the adjacent, subsequent room is being built.</a:t>
            </a:r>
          </a:p>
          <a:p>
            <a:endParaRPr lang="en-GB" dirty="0"/>
          </a:p>
          <a:p>
            <a:r>
              <a:rPr lang="en-GB" dirty="0"/>
              <a:t>Although the intention is to initially operate at 10 Hz repetition rate, the assessment used the 100 Hz figure, which is the ambition for LhARA in the future.</a:t>
            </a:r>
          </a:p>
          <a:p>
            <a:endParaRPr lang="en-GB" dirty="0"/>
          </a:p>
          <a:p>
            <a:r>
              <a:rPr lang="en-GB" dirty="0"/>
              <a:t>The energy spectrum of the source was conservatively simplified; understanding this in greater detail could reduce shielding thicknesses. However, the omission of the electron component of the source could act to increase the shielding requirement; these should both be addressed.</a:t>
            </a:r>
          </a:p>
        </p:txBody>
      </p:sp>
      <p:sp>
        <p:nvSpPr>
          <p:cNvPr id="4" name="Slide Number Placeholder 3"/>
          <p:cNvSpPr>
            <a:spLocks noGrp="1"/>
          </p:cNvSpPr>
          <p:nvPr>
            <p:ph type="sldNum" sz="quarter" idx="10"/>
          </p:nvPr>
        </p:nvSpPr>
        <p:spPr/>
        <p:txBody>
          <a:bodyPr/>
          <a:lstStyle/>
          <a:p>
            <a:fld id="{EAAA0FC0-FF6B-4C78-8EAE-2185F5F9DEA6}" type="slidenum">
              <a:rPr lang="en-GB" smtClean="0"/>
              <a:t>3</a:t>
            </a:fld>
            <a:endParaRPr lang="en-GB"/>
          </a:p>
        </p:txBody>
      </p:sp>
    </p:spTree>
    <p:extLst>
      <p:ext uri="{BB962C8B-B14F-4D97-AF65-F5344CB8AC3E}">
        <p14:creationId xmlns:p14="http://schemas.microsoft.com/office/powerpoint/2010/main" val="3640436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1 is defined as the sources up to the FFA, displayed in the slide here. It incorporates the initial source, the acceleration provided by the Gabor lens and includes the first stage in-vitro beam dump.</a:t>
            </a:r>
          </a:p>
          <a:p>
            <a:endParaRPr lang="en-GB" dirty="0"/>
          </a:p>
          <a:p>
            <a:r>
              <a:rPr lang="en-GB" dirty="0"/>
              <a:t>Here, the requirements are driven mainly by the source, in Stage 1a, with 1 m of concrete surrounding this substage and 50/80 cm around Stage 1b. A refinement of the source spectrum and an understanding of the electron term have competing influences over this initial requirement; it is expected that the spectrum will lessen the shielding thicknesses, but the electron term could increase this. </a:t>
            </a:r>
          </a:p>
          <a:p>
            <a:endParaRPr lang="en-GB" dirty="0"/>
          </a:p>
          <a:p>
            <a:r>
              <a:rPr lang="en-GB" dirty="0"/>
              <a:t>However, the outcome of the assessment is not too dissimilar to the initial prediction of 50 cm.</a:t>
            </a:r>
          </a:p>
        </p:txBody>
      </p:sp>
      <p:sp>
        <p:nvSpPr>
          <p:cNvPr id="4" name="Slide Number Placeholder 3"/>
          <p:cNvSpPr>
            <a:spLocks noGrp="1"/>
          </p:cNvSpPr>
          <p:nvPr>
            <p:ph type="sldNum" sz="quarter" idx="10"/>
          </p:nvPr>
        </p:nvSpPr>
        <p:spPr/>
        <p:txBody>
          <a:bodyPr/>
          <a:lstStyle/>
          <a:p>
            <a:fld id="{EAAA0FC0-FF6B-4C78-8EAE-2185F5F9DEA6}" type="slidenum">
              <a:rPr lang="en-GB" smtClean="0"/>
              <a:t>4</a:t>
            </a:fld>
            <a:endParaRPr lang="en-GB"/>
          </a:p>
        </p:txBody>
      </p:sp>
    </p:spTree>
    <p:extLst>
      <p:ext uri="{BB962C8B-B14F-4D97-AF65-F5344CB8AC3E}">
        <p14:creationId xmlns:p14="http://schemas.microsoft.com/office/powerpoint/2010/main" val="51424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Dose rate contour maps are also available.</a:t>
            </a:r>
          </a:p>
          <a:p>
            <a:endParaRPr lang="en-GB" dirty="0"/>
          </a:p>
          <a:p>
            <a:r>
              <a:rPr lang="en-GB" dirty="0"/>
              <a:t>This demonstrates the influence of all three ground floor sources within Stage 1 – clearly showing that the initial source is the overriding factor on the shielding requirements.</a:t>
            </a:r>
          </a:p>
        </p:txBody>
      </p:sp>
      <p:sp>
        <p:nvSpPr>
          <p:cNvPr id="4" name="Slide Number Placeholder 3"/>
          <p:cNvSpPr>
            <a:spLocks noGrp="1"/>
          </p:cNvSpPr>
          <p:nvPr>
            <p:ph type="sldNum" sz="quarter" idx="10"/>
          </p:nvPr>
        </p:nvSpPr>
        <p:spPr/>
        <p:txBody>
          <a:bodyPr/>
          <a:lstStyle/>
          <a:p>
            <a:fld id="{EAAA0FC0-FF6B-4C78-8EAE-2185F5F9DEA6}" type="slidenum">
              <a:rPr lang="en-GB" smtClean="0"/>
              <a:t>5</a:t>
            </a:fld>
            <a:endParaRPr lang="en-GB"/>
          </a:p>
        </p:txBody>
      </p:sp>
    </p:spTree>
    <p:extLst>
      <p:ext uri="{BB962C8B-B14F-4D97-AF65-F5344CB8AC3E}">
        <p14:creationId xmlns:p14="http://schemas.microsoft.com/office/powerpoint/2010/main" val="14053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2 incorporates the acceleration provided by the FFA – the shielding requirements are therefore much more demanding and in the current stage of design, are much more demanding than initially predicted. </a:t>
            </a:r>
          </a:p>
          <a:p>
            <a:endParaRPr lang="en-GB" dirty="0"/>
          </a:p>
          <a:p>
            <a:r>
              <a:rPr lang="en-GB" dirty="0"/>
              <a:t>Within the area housing the FFA, concrete wall thicknesses range from 200-300 cm. These are largely driven by the FFA beam dump, which was modelled as a copper target for the purpose of this early design stage assessment. However, as can be seen from the contour plot, the FFA itself is also driving the E/S walls of the facility. </a:t>
            </a:r>
          </a:p>
          <a:p>
            <a:endParaRPr lang="en-GB" dirty="0"/>
          </a:p>
          <a:p>
            <a:r>
              <a:rPr lang="en-GB" dirty="0"/>
              <a:t>Simplistic, conservative modelling of the FFA (surrounded by a copper target) and its beam dump (as a copper target) can be refined in the next stage of design to assist in reducing bulk shield wall thicknesses, e.g. a layered, more complex beam dump design could be capable of taking the pressure of the bulk shield wall. </a:t>
            </a:r>
          </a:p>
          <a:p>
            <a:endParaRPr lang="en-GB" dirty="0"/>
          </a:p>
          <a:p>
            <a:r>
              <a:rPr lang="en-GB" dirty="0"/>
              <a:t>To maintain an occupied lab space on the roof above the FFA, the roof is also required to be 250 cm thick. This can obviously be reduced if the roof space is not accessible.</a:t>
            </a:r>
          </a:p>
        </p:txBody>
      </p:sp>
      <p:sp>
        <p:nvSpPr>
          <p:cNvPr id="4" name="Slide Number Placeholder 3"/>
          <p:cNvSpPr>
            <a:spLocks noGrp="1"/>
          </p:cNvSpPr>
          <p:nvPr>
            <p:ph type="sldNum" sz="quarter" idx="10"/>
          </p:nvPr>
        </p:nvSpPr>
        <p:spPr/>
        <p:txBody>
          <a:bodyPr/>
          <a:lstStyle/>
          <a:p>
            <a:fld id="{EAAA0FC0-FF6B-4C78-8EAE-2185F5F9DEA6}" type="slidenum">
              <a:rPr lang="en-GB" smtClean="0"/>
              <a:t>6</a:t>
            </a:fld>
            <a:endParaRPr lang="en-GB"/>
          </a:p>
        </p:txBody>
      </p:sp>
    </p:spTree>
    <p:extLst>
      <p:ext uri="{BB962C8B-B14F-4D97-AF65-F5344CB8AC3E}">
        <p14:creationId xmlns:p14="http://schemas.microsoft.com/office/powerpoint/2010/main" val="84817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elevation and plan view of the next operational room of the facility, with sources K and L active, where, again, shielding thicknesses of between 200-300 cm are required to keep accessible dose rates within the acceptable criteria. Note this is not an accurate representation of the beam path, but both sources acting simultaneously. (A minor conservatism given that the additive effect of the dose rates does not appear to be influencing any shield wall thickness, they are driven by the sources independently).</a:t>
            </a:r>
          </a:p>
          <a:p>
            <a:endParaRPr lang="en-GB" dirty="0"/>
          </a:p>
          <a:p>
            <a:r>
              <a:rPr lang="en-GB" dirty="0"/>
              <a:t>Again, a review of accessible areas would help to reduce the shielding requirements here. </a:t>
            </a:r>
          </a:p>
        </p:txBody>
      </p:sp>
      <p:sp>
        <p:nvSpPr>
          <p:cNvPr id="4" name="Slide Number Placeholder 3"/>
          <p:cNvSpPr>
            <a:spLocks noGrp="1"/>
          </p:cNvSpPr>
          <p:nvPr>
            <p:ph type="sldNum" sz="quarter" idx="10"/>
          </p:nvPr>
        </p:nvSpPr>
        <p:spPr/>
        <p:txBody>
          <a:bodyPr/>
          <a:lstStyle/>
          <a:p>
            <a:fld id="{EAAA0FC0-FF6B-4C78-8EAE-2185F5F9DEA6}" type="slidenum">
              <a:rPr lang="en-GB" smtClean="0"/>
              <a:t>7</a:t>
            </a:fld>
            <a:endParaRPr lang="en-GB"/>
          </a:p>
        </p:txBody>
      </p:sp>
    </p:spTree>
    <p:extLst>
      <p:ext uri="{BB962C8B-B14F-4D97-AF65-F5344CB8AC3E}">
        <p14:creationId xmlns:p14="http://schemas.microsoft.com/office/powerpoint/2010/main" val="1602940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shielding requirements for the end station (location N) are also representative of the in-vitro station on the roof. </a:t>
            </a:r>
          </a:p>
          <a:p>
            <a:endParaRPr lang="en-GB" dirty="0"/>
          </a:p>
          <a:p>
            <a:r>
              <a:rPr lang="en-GB" dirty="0"/>
              <a:t>150 cm walls either side do not have much room for reduction, however, the 300 cm wall behind the source will benefit greatly from a properly designed beam dump. </a:t>
            </a:r>
          </a:p>
        </p:txBody>
      </p:sp>
      <p:sp>
        <p:nvSpPr>
          <p:cNvPr id="4" name="Slide Number Placeholder 3"/>
          <p:cNvSpPr>
            <a:spLocks noGrp="1"/>
          </p:cNvSpPr>
          <p:nvPr>
            <p:ph type="sldNum" sz="quarter" idx="10"/>
          </p:nvPr>
        </p:nvSpPr>
        <p:spPr/>
        <p:txBody>
          <a:bodyPr/>
          <a:lstStyle/>
          <a:p>
            <a:fld id="{EAAA0FC0-FF6B-4C78-8EAE-2185F5F9DEA6}" type="slidenum">
              <a:rPr lang="en-GB" smtClean="0"/>
              <a:t>8</a:t>
            </a:fld>
            <a:endParaRPr lang="en-GB"/>
          </a:p>
        </p:txBody>
      </p:sp>
    </p:spTree>
    <p:extLst>
      <p:ext uri="{BB962C8B-B14F-4D97-AF65-F5344CB8AC3E}">
        <p14:creationId xmlns:p14="http://schemas.microsoft.com/office/powerpoint/2010/main" val="1765508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an assessment of a reduced 10 Hz beam incident on a tungsten shutter has led to attenuated dose rates of ~ 100 mSv/h; clearly unacceptable. This introduces difficulties in the flexible method of construction/operation, where access into adjacent areas is desirable whilst beam is being received in the prior room. </a:t>
            </a:r>
          </a:p>
          <a:p>
            <a:endParaRPr lang="en-GB" dirty="0"/>
          </a:p>
          <a:p>
            <a:r>
              <a:rPr lang="en-GB" dirty="0"/>
              <a:t>If this is still desired, a shielded hutch for the shutter should be designed to reduce these dose rates to within the acceptable dose rate criteria.</a:t>
            </a:r>
          </a:p>
        </p:txBody>
      </p:sp>
      <p:sp>
        <p:nvSpPr>
          <p:cNvPr id="4" name="Slide Number Placeholder 3"/>
          <p:cNvSpPr>
            <a:spLocks noGrp="1"/>
          </p:cNvSpPr>
          <p:nvPr>
            <p:ph type="sldNum" sz="quarter" idx="10"/>
          </p:nvPr>
        </p:nvSpPr>
        <p:spPr/>
        <p:txBody>
          <a:bodyPr/>
          <a:lstStyle/>
          <a:p>
            <a:fld id="{EAAA0FC0-FF6B-4C78-8EAE-2185F5F9DEA6}" type="slidenum">
              <a:rPr lang="en-GB" smtClean="0"/>
              <a:t>9</a:t>
            </a:fld>
            <a:endParaRPr lang="en-GB"/>
          </a:p>
        </p:txBody>
      </p:sp>
    </p:spTree>
    <p:extLst>
      <p:ext uri="{BB962C8B-B14F-4D97-AF65-F5344CB8AC3E}">
        <p14:creationId xmlns:p14="http://schemas.microsoft.com/office/powerpoint/2010/main" val="3080027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12192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7F872EC7-DF7C-4766-865F-CADCF47C32A3}" type="datetimeFigureOut">
              <a:rPr lang="en-GB" smtClean="0"/>
              <a:t>02/09/2024</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B72B9FAA-1E88-4006-8740-134638D1212A}" type="slidenum">
              <a:rPr lang="en-GB" smtClean="0"/>
              <a:t>‹#›</a:t>
            </a:fld>
            <a:endParaRPr lang="en-GB"/>
          </a:p>
        </p:txBody>
      </p:sp>
    </p:spTree>
    <p:extLst>
      <p:ext uri="{BB962C8B-B14F-4D97-AF65-F5344CB8AC3E}">
        <p14:creationId xmlns:p14="http://schemas.microsoft.com/office/powerpoint/2010/main" val="100192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1603957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2464" y="2643183"/>
            <a:ext cx="10363200" cy="1362075"/>
          </a:xfrm>
        </p:spPr>
        <p:txBody>
          <a:bodyPr/>
          <a:lstStyle>
            <a:lvl1pPr algn="ctr">
              <a:defRPr sz="3000" b="1" cap="none" baseline="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882312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solidFill>
                  <a:srgbClr val="002147"/>
                </a:solidFill>
              </a:defRPr>
            </a:lvl1pPr>
          </a:lstStyle>
          <a:p>
            <a:r>
              <a:rPr lang="en-US"/>
              <a:t>Click to edit Master title style</a:t>
            </a:r>
            <a:endParaRPr lang="en-GB"/>
          </a:p>
        </p:txBody>
      </p:sp>
      <p:sp>
        <p:nvSpPr>
          <p:cNvPr id="3" name="Content Placeholder 2"/>
          <p:cNvSpPr>
            <a:spLocks noGrp="1"/>
          </p:cNvSpPr>
          <p:nvPr>
            <p:ph sz="half" idx="1"/>
          </p:nvPr>
        </p:nvSpPr>
        <p:spPr>
          <a:xfrm>
            <a:off x="719403" y="1772816"/>
            <a:ext cx="5088565" cy="4005808"/>
          </a:xfrm>
        </p:spPr>
        <p:txBody>
          <a:bodyPr/>
          <a:lstStyle>
            <a:lvl1pPr>
              <a:lnSpc>
                <a:spcPts val="2500"/>
              </a:lnSpc>
              <a:spcBef>
                <a:spcPts val="600"/>
              </a:spcBef>
              <a:buClr>
                <a:schemeClr val="bg1"/>
              </a:buClr>
              <a:defRPr sz="2200">
                <a:solidFill>
                  <a:schemeClr val="bg1"/>
                </a:solidFill>
              </a:defRPr>
            </a:lvl1pPr>
            <a:lvl2pPr>
              <a:spcBef>
                <a:spcPts val="350"/>
              </a:spcBef>
              <a:buClr>
                <a:srgbClr val="FFFF66"/>
              </a:buClr>
              <a:defRPr sz="2000">
                <a:solidFill>
                  <a:srgbClr val="FFFF66"/>
                </a:solidFill>
              </a:defRPr>
            </a:lvl2pPr>
            <a:lvl3pPr>
              <a:buNone/>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a:t>
            </a:r>
          </a:p>
          <a:p>
            <a:pPr lvl="1"/>
            <a:r>
              <a:rPr lang="en-US"/>
              <a:t>Second level</a:t>
            </a:r>
          </a:p>
        </p:txBody>
      </p:sp>
      <p:sp>
        <p:nvSpPr>
          <p:cNvPr id="4" name="Content Placeholder 3"/>
          <p:cNvSpPr>
            <a:spLocks noGrp="1"/>
          </p:cNvSpPr>
          <p:nvPr>
            <p:ph sz="half" idx="2"/>
          </p:nvPr>
        </p:nvSpPr>
        <p:spPr>
          <a:xfrm>
            <a:off x="6288021" y="1772816"/>
            <a:ext cx="5184576" cy="4005808"/>
          </a:xfrm>
        </p:spPr>
        <p:txBody>
          <a:bodyPr/>
          <a:lstStyle>
            <a:lvl1pPr>
              <a:lnSpc>
                <a:spcPts val="2500"/>
              </a:lnSpc>
              <a:spcBef>
                <a:spcPts val="600"/>
              </a:spcBef>
              <a:buClr>
                <a:schemeClr val="bg1"/>
              </a:buClr>
              <a:defRPr sz="2200">
                <a:solidFill>
                  <a:schemeClr val="bg1"/>
                </a:solidFill>
              </a:defRPr>
            </a:lvl1pPr>
            <a:lvl2pPr>
              <a:spcBef>
                <a:spcPts val="350"/>
              </a:spcBef>
              <a:buClr>
                <a:srgbClr val="FFFF66"/>
              </a:buClr>
              <a:buFont typeface="Arial" pitchFamily="34" charset="0"/>
              <a:buChar char="•"/>
              <a:defRPr sz="2000">
                <a:solidFill>
                  <a:srgbClr val="FFFF66"/>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a:t>
            </a:r>
          </a:p>
          <a:p>
            <a:pPr lvl="1"/>
            <a:r>
              <a:rPr lang="en-US"/>
              <a:t>Second level</a:t>
            </a:r>
          </a:p>
        </p:txBody>
      </p:sp>
    </p:spTree>
    <p:extLst>
      <p:ext uri="{BB962C8B-B14F-4D97-AF65-F5344CB8AC3E}">
        <p14:creationId xmlns:p14="http://schemas.microsoft.com/office/powerpoint/2010/main" val="27485731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solidFill>
                  <a:srgbClr val="002147"/>
                </a:solidFill>
              </a:defRPr>
            </a:lvl1pPr>
          </a:lstStyle>
          <a:p>
            <a:r>
              <a:rPr lang="en-US"/>
              <a:t>Click to edit Master title style</a:t>
            </a:r>
            <a:endParaRPr lang="en-GB"/>
          </a:p>
        </p:txBody>
      </p:sp>
      <p:sp>
        <p:nvSpPr>
          <p:cNvPr id="3" name="Content Placeholder 2"/>
          <p:cNvSpPr>
            <a:spLocks noGrp="1"/>
          </p:cNvSpPr>
          <p:nvPr>
            <p:ph sz="half" idx="1"/>
          </p:nvPr>
        </p:nvSpPr>
        <p:spPr>
          <a:xfrm>
            <a:off x="719403" y="1772816"/>
            <a:ext cx="5088565" cy="4005808"/>
          </a:xfrm>
        </p:spPr>
        <p:txBody>
          <a:bodyPr/>
          <a:lstStyle>
            <a:lvl1pPr>
              <a:lnSpc>
                <a:spcPts val="2500"/>
              </a:lnSpc>
              <a:spcBef>
                <a:spcPts val="1800"/>
              </a:spcBef>
              <a:buClr>
                <a:schemeClr val="bg1"/>
              </a:buClr>
              <a:defRPr sz="2200" baseline="0">
                <a:solidFill>
                  <a:schemeClr val="bg1"/>
                </a:solidFill>
              </a:defRPr>
            </a:lvl1pPr>
            <a:lvl2pPr>
              <a:spcBef>
                <a:spcPts val="350"/>
              </a:spcBef>
              <a:buClr>
                <a:srgbClr val="FFFF66"/>
              </a:buClr>
              <a:buNone/>
              <a:defRPr sz="2000">
                <a:solidFill>
                  <a:srgbClr val="FFFF66"/>
                </a:solidFill>
              </a:defRPr>
            </a:lvl2pPr>
            <a:lvl3pPr>
              <a:buNone/>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a:t>
            </a:r>
          </a:p>
          <a:p>
            <a:pPr lvl="0"/>
            <a:r>
              <a:rPr lang="en-US"/>
              <a:t>Second line</a:t>
            </a:r>
          </a:p>
        </p:txBody>
      </p:sp>
      <p:sp>
        <p:nvSpPr>
          <p:cNvPr id="4" name="Content Placeholder 3"/>
          <p:cNvSpPr>
            <a:spLocks noGrp="1"/>
          </p:cNvSpPr>
          <p:nvPr>
            <p:ph sz="half" idx="2"/>
          </p:nvPr>
        </p:nvSpPr>
        <p:spPr>
          <a:xfrm>
            <a:off x="6288021" y="1772816"/>
            <a:ext cx="5184576" cy="4005808"/>
          </a:xfrm>
        </p:spPr>
        <p:txBody>
          <a:bodyPr/>
          <a:lstStyle>
            <a:lvl1pPr>
              <a:lnSpc>
                <a:spcPts val="2500"/>
              </a:lnSpc>
              <a:spcBef>
                <a:spcPts val="1800"/>
              </a:spcBef>
              <a:buClr>
                <a:schemeClr val="bg1"/>
              </a:buClr>
              <a:defRPr sz="2200">
                <a:solidFill>
                  <a:schemeClr val="bg1"/>
                </a:solidFill>
              </a:defRPr>
            </a:lvl1pPr>
            <a:lvl2pPr>
              <a:spcBef>
                <a:spcPts val="350"/>
              </a:spcBef>
              <a:buClr>
                <a:srgbClr val="FFFF66"/>
              </a:buClr>
              <a:buFont typeface="Arial" pitchFamily="34" charset="0"/>
              <a:buChar char="•"/>
              <a:defRPr sz="2000">
                <a:solidFill>
                  <a:srgbClr val="FFFF66"/>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a:t>
            </a:r>
          </a:p>
          <a:p>
            <a:pPr lvl="0"/>
            <a:r>
              <a:rPr lang="en-US"/>
              <a:t>Second line</a:t>
            </a:r>
          </a:p>
        </p:txBody>
      </p:sp>
    </p:spTree>
    <p:extLst>
      <p:ext uri="{BB962C8B-B14F-4D97-AF65-F5344CB8AC3E}">
        <p14:creationId xmlns:p14="http://schemas.microsoft.com/office/powerpoint/2010/main" val="2542876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871531" y="116632"/>
            <a:ext cx="10075168" cy="1008112"/>
          </a:xfrm>
        </p:spPr>
        <p:txBody>
          <a:bodyPr/>
          <a:lstStyle>
            <a:lvl1pPr>
              <a:defRPr sz="3000" b="1">
                <a:solidFill>
                  <a:srgbClr val="002147"/>
                </a:solidFill>
              </a:defRPr>
            </a:lvl1pPr>
          </a:lstStyle>
          <a:p>
            <a:r>
              <a:rPr lang="en-US"/>
              <a:t>Click to edit Master title style</a:t>
            </a:r>
            <a:endParaRPr lang="en-GB"/>
          </a:p>
        </p:txBody>
      </p:sp>
    </p:spTree>
    <p:extLst>
      <p:ext uri="{BB962C8B-B14F-4D97-AF65-F5344CB8AC3E}">
        <p14:creationId xmlns:p14="http://schemas.microsoft.com/office/powerpoint/2010/main" val="26016492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47595" y="1556792"/>
            <a:ext cx="73152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447595" y="5733256"/>
            <a:ext cx="73152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1871530" y="116633"/>
            <a:ext cx="10171179" cy="1007045"/>
          </a:xfrm>
        </p:spPr>
        <p:txBody>
          <a:bodyPr/>
          <a:lstStyle>
            <a:lvl1pPr>
              <a:defRPr sz="3000" b="1">
                <a:solidFill>
                  <a:srgbClr val="002147"/>
                </a:solidFill>
              </a:defRPr>
            </a:lvl1pPr>
          </a:lstStyle>
          <a:p>
            <a:r>
              <a:rPr lang="en-US"/>
              <a:t>Click to edit Master title style</a:t>
            </a:r>
            <a:endParaRPr lang="en-GB"/>
          </a:p>
        </p:txBody>
      </p:sp>
    </p:spTree>
    <p:extLst>
      <p:ext uri="{BB962C8B-B14F-4D97-AF65-F5344CB8AC3E}">
        <p14:creationId xmlns:p14="http://schemas.microsoft.com/office/powerpoint/2010/main" val="23430015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35200" y="0"/>
            <a:ext cx="9753600" cy="12954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914400" y="1905000"/>
            <a:ext cx="5080000" cy="4572000"/>
          </a:xfrm>
        </p:spPr>
        <p:txBody>
          <a:bodyPr/>
          <a:lstStyle/>
          <a:p>
            <a:pPr lvl="0"/>
            <a:endParaRPr lang="en-GB" noProof="0"/>
          </a:p>
        </p:txBody>
      </p:sp>
      <p:sp>
        <p:nvSpPr>
          <p:cNvPr id="4" name="Text Placeholder 3"/>
          <p:cNvSpPr>
            <a:spLocks noGrp="1"/>
          </p:cNvSpPr>
          <p:nvPr>
            <p:ph type="body" sz="half" idx="2"/>
          </p:nvPr>
        </p:nvSpPr>
        <p:spPr>
          <a:xfrm>
            <a:off x="6197600" y="1905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8978522"/>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3E2A0B-8EC8-4AE0-B21D-11F9F4920796}"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653145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fld id="{6CBF541A-1CD6-4175-AC04-44DF81B2A71D}"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378192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3F985D-AE33-42FB-AAF8-73DA0BEBD761}"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968468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B1140C-ED63-49FB-8DAD-F003F96D5BC1}"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4314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1144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44AC05-55AB-4A06-9879-B61A026320D4}"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668670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B1CAB3-599F-45E2-A0C9-3A9465AE3A77}"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64634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706A83-F904-49AB-AC69-886EFC5690C3}"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988980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088F42-74D8-49B9-97E0-6B05F5A9DED4}"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56143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3C2FBC-B38B-4F7C-AF88-EEE81AA7361F}"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119482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0CD8A2-A6E0-42A0-AB59-768AC8335062}"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24736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20D1C-F025-47B0-BCB9-32EDCE56117C}"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729121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8162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4413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50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800"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766733" y="273050"/>
            <a:ext cx="6815667" cy="5084776"/>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p:txBody>
      </p:sp>
      <p:sp>
        <p:nvSpPr>
          <p:cNvPr id="4" name="Text Placeholder 3"/>
          <p:cNvSpPr>
            <a:spLocks noGrp="1"/>
          </p:cNvSpPr>
          <p:nvPr>
            <p:ph type="body" sz="half" idx="2"/>
          </p:nvPr>
        </p:nvSpPr>
        <p:spPr>
          <a:xfrm>
            <a:off x="609601" y="1435101"/>
            <a:ext cx="4011084" cy="4851419"/>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50751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071942"/>
            <a:ext cx="7315200" cy="566738"/>
          </a:xfrm>
        </p:spPr>
        <p:txBody>
          <a:bodyPr anchor="b"/>
          <a:lstStyle>
            <a:lvl1pPr algn="l">
              <a:defRPr sz="2800" b="1">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Picture Placeholder 2"/>
          <p:cNvSpPr>
            <a:spLocks noGrp="1"/>
          </p:cNvSpPr>
          <p:nvPr>
            <p:ph type="pic" idx="1"/>
          </p:nvPr>
        </p:nvSpPr>
        <p:spPr>
          <a:xfrm>
            <a:off x="2389717" y="612776"/>
            <a:ext cx="73152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4638680"/>
            <a:ext cx="7315200" cy="804862"/>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316955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12192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7F872EC7-DF7C-4766-865F-CADCF47C32A3}" type="datetimeFigureOut">
              <a:rPr lang="en-GB" smtClean="0"/>
              <a:t>02/09/2024</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B72B9FAA-1E88-4006-8740-134638D1212A}" type="slidenum">
              <a:rPr lang="en-GB" smtClean="0"/>
              <a:t>‹#›</a:t>
            </a:fld>
            <a:endParaRPr lang="en-GB"/>
          </a:p>
        </p:txBody>
      </p:sp>
    </p:spTree>
    <p:extLst>
      <p:ext uri="{BB962C8B-B14F-4D97-AF65-F5344CB8AC3E}">
        <p14:creationId xmlns:p14="http://schemas.microsoft.com/office/powerpoint/2010/main" val="116656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12192000" cy="1143000"/>
          </a:xfrm>
        </p:spPr>
        <p:txBody>
          <a:bodyPr/>
          <a:lstStyle>
            <a:lvl1pPr>
              <a:defRPr>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7F872EC7-DF7C-4766-865F-CADCF47C32A3}" type="datetimeFigureOut">
              <a:rPr lang="en-GB" smtClean="0"/>
              <a:t>02/09/2024</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B72B9FAA-1E88-4006-8740-134638D1212A}" type="slidenum">
              <a:rPr lang="en-GB" smtClean="0"/>
              <a:t>‹#›</a:t>
            </a:fld>
            <a:endParaRPr lang="en-GB"/>
          </a:p>
        </p:txBody>
      </p:sp>
    </p:spTree>
    <p:extLst>
      <p:ext uri="{BB962C8B-B14F-4D97-AF65-F5344CB8AC3E}">
        <p14:creationId xmlns:p14="http://schemas.microsoft.com/office/powerpoint/2010/main" val="435851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872EC7-DF7C-4766-865F-CADCF47C32A3}" type="datetimeFigureOut">
              <a:rPr lang="en-GB" smtClean="0"/>
              <a:t>02/09/2024</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B72B9FAA-1E88-4006-8740-134638D1212A}" type="slidenum">
              <a:rPr lang="en-GB" smtClean="0"/>
              <a:t>‹#›</a:t>
            </a:fld>
            <a:endParaRPr lang="en-GB"/>
          </a:p>
        </p:txBody>
      </p:sp>
    </p:spTree>
    <p:extLst>
      <p:ext uri="{BB962C8B-B14F-4D97-AF65-F5344CB8AC3E}">
        <p14:creationId xmlns:p14="http://schemas.microsoft.com/office/powerpoint/2010/main" val="3083577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3E2A0B-8EC8-4AE0-B21D-11F9F4920796}"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60399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fld id="{6CBF541A-1CD6-4175-AC04-44DF81B2A71D}"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2493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3F985D-AE33-42FB-AAF8-73DA0BEBD761}"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7097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12192000" cy="1143000"/>
          </a:xfrm>
        </p:spPr>
        <p:txBody>
          <a:bodyPr/>
          <a:lstStyle>
            <a:lvl1pPr>
              <a:defRPr>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7F872EC7-DF7C-4766-865F-CADCF47C32A3}" type="datetimeFigureOut">
              <a:rPr lang="en-GB" smtClean="0"/>
              <a:t>02/09/2024</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B72B9FAA-1E88-4006-8740-134638D1212A}" type="slidenum">
              <a:rPr lang="en-GB" smtClean="0"/>
              <a:t>‹#›</a:t>
            </a:fld>
            <a:endParaRPr lang="en-GB"/>
          </a:p>
        </p:txBody>
      </p:sp>
    </p:spTree>
    <p:extLst>
      <p:ext uri="{BB962C8B-B14F-4D97-AF65-F5344CB8AC3E}">
        <p14:creationId xmlns:p14="http://schemas.microsoft.com/office/powerpoint/2010/main" val="287873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B1140C-ED63-49FB-8DAD-F003F96D5BC1}"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2918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44AC05-55AB-4A06-9879-B61A026320D4}"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2219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B1CAB3-599F-45E2-A0C9-3A9465AE3A77}"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67226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706A83-F904-49AB-AC69-886EFC5690C3}"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60030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088F42-74D8-49B9-97E0-6B05F5A9DED4}"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4094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3C2FBC-B38B-4F7C-AF88-EEE81AA7361F}"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72238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0CD8A2-A6E0-42A0-AB59-768AC8335062}"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62612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20D1C-F025-47B0-BCB9-32EDCE56117C}"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12001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102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412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872EC7-DF7C-4766-865F-CADCF47C32A3}" type="datetimeFigureOut">
              <a:rPr lang="en-GB" smtClean="0"/>
              <a:t>02/09/2024</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B72B9FAA-1E88-4006-8740-134638D1212A}" type="slidenum">
              <a:rPr lang="en-GB" smtClean="0"/>
              <a:t>‹#›</a:t>
            </a:fld>
            <a:endParaRPr lang="en-GB"/>
          </a:p>
        </p:txBody>
      </p:sp>
    </p:spTree>
    <p:extLst>
      <p:ext uri="{BB962C8B-B14F-4D97-AF65-F5344CB8AC3E}">
        <p14:creationId xmlns:p14="http://schemas.microsoft.com/office/powerpoint/2010/main" val="3866405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349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373E2A0B-8EC8-4AE0-B21D-11F9F4920796}" type="datetime6">
              <a:rPr lang="en-GB" smtClean="0"/>
              <a:t>September 24</a:t>
            </a:fld>
            <a:endParaRPr lang="en-GB"/>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7FB514B8-2DDB-4370-80A4-729B3580ECFF}" type="slidenum">
              <a:rPr lang="en-GB" smtClean="0"/>
              <a:pPr/>
              <a:t>‹#›</a:t>
            </a:fld>
            <a:endParaRPr lang="en-GB"/>
          </a:p>
        </p:txBody>
      </p:sp>
    </p:spTree>
    <p:extLst>
      <p:ext uri="{BB962C8B-B14F-4D97-AF65-F5344CB8AC3E}">
        <p14:creationId xmlns:p14="http://schemas.microsoft.com/office/powerpoint/2010/main" val="2326378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endParaRPr lang="en-GB"/>
          </a:p>
          <a:p>
            <a:fld id="{6CBF541A-1CD6-4175-AC04-44DF81B2A71D}" type="datetime6">
              <a:rPr lang="en-GB" smtClean="0"/>
              <a:pPr/>
              <a:t>September 24</a:t>
            </a:fld>
            <a:endParaRPr lang="en-GB"/>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7FB514B8-2DDB-4370-80A4-729B3580ECFF}" type="slidenum">
              <a:rPr lang="en-GB" smtClean="0"/>
              <a:pPr/>
              <a:t>‹#›</a:t>
            </a:fld>
            <a:endParaRPr lang="en-GB"/>
          </a:p>
        </p:txBody>
      </p:sp>
    </p:spTree>
    <p:extLst>
      <p:ext uri="{BB962C8B-B14F-4D97-AF65-F5344CB8AC3E}">
        <p14:creationId xmlns:p14="http://schemas.microsoft.com/office/powerpoint/2010/main" val="3335446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6D3F985D-AE33-42FB-AAF8-73DA0BEBD761}" type="datetime6">
              <a:rPr lang="en-GB" smtClean="0"/>
              <a:t>September 24</a:t>
            </a:fld>
            <a:endParaRPr lang="en-GB"/>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7FB514B8-2DDB-4370-80A4-729B3580ECFF}" type="slidenum">
              <a:rPr lang="en-GB" smtClean="0"/>
              <a:pPr/>
              <a:t>‹#›</a:t>
            </a:fld>
            <a:endParaRPr lang="en-GB"/>
          </a:p>
        </p:txBody>
      </p:sp>
    </p:spTree>
    <p:extLst>
      <p:ext uri="{BB962C8B-B14F-4D97-AF65-F5344CB8AC3E}">
        <p14:creationId xmlns:p14="http://schemas.microsoft.com/office/powerpoint/2010/main" val="1614787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C4B1140C-ED63-49FB-8DAD-F003F96D5BC1}" type="datetime6">
              <a:rPr lang="en-GB" smtClean="0"/>
              <a:t>September 24</a:t>
            </a:fld>
            <a:endParaRPr lang="en-GB"/>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7FB514B8-2DDB-4370-80A4-729B3580ECFF}" type="slidenum">
              <a:rPr lang="en-GB" smtClean="0"/>
              <a:pPr/>
              <a:t>‹#›</a:t>
            </a:fld>
            <a:endParaRPr lang="en-GB"/>
          </a:p>
        </p:txBody>
      </p:sp>
    </p:spTree>
    <p:extLst>
      <p:ext uri="{BB962C8B-B14F-4D97-AF65-F5344CB8AC3E}">
        <p14:creationId xmlns:p14="http://schemas.microsoft.com/office/powerpoint/2010/main" val="4195456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5D44AC05-55AB-4A06-9879-B61A026320D4}" type="datetime6">
              <a:rPr lang="en-GB" smtClean="0"/>
              <a:t>September 24</a:t>
            </a:fld>
            <a:endParaRPr lang="en-GB"/>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7FB514B8-2DDB-4370-80A4-729B3580ECFF}" type="slidenum">
              <a:rPr lang="en-GB" smtClean="0"/>
              <a:pPr/>
              <a:t>‹#›</a:t>
            </a:fld>
            <a:endParaRPr lang="en-GB"/>
          </a:p>
        </p:txBody>
      </p:sp>
    </p:spTree>
    <p:extLst>
      <p:ext uri="{BB962C8B-B14F-4D97-AF65-F5344CB8AC3E}">
        <p14:creationId xmlns:p14="http://schemas.microsoft.com/office/powerpoint/2010/main" val="472504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0B1CAB3-599F-45E2-A0C9-3A9465AE3A77}" type="datetime6">
              <a:rPr lang="en-GB" smtClean="0"/>
              <a:t>September 24</a:t>
            </a:fld>
            <a:endParaRPr lang="en-GB"/>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7FB514B8-2DDB-4370-80A4-729B3580ECFF}" type="slidenum">
              <a:rPr lang="en-GB" smtClean="0"/>
              <a:pPr/>
              <a:t>‹#›</a:t>
            </a:fld>
            <a:endParaRPr lang="en-GB"/>
          </a:p>
        </p:txBody>
      </p:sp>
    </p:spTree>
    <p:extLst>
      <p:ext uri="{BB962C8B-B14F-4D97-AF65-F5344CB8AC3E}">
        <p14:creationId xmlns:p14="http://schemas.microsoft.com/office/powerpoint/2010/main" val="2155489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BD706A83-F904-49AB-AC69-886EFC5690C3}" type="datetime6">
              <a:rPr lang="en-GB" smtClean="0"/>
              <a:t>September 24</a:t>
            </a:fld>
            <a:endParaRPr lang="en-GB"/>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7FB514B8-2DDB-4370-80A4-729B3580ECFF}" type="slidenum">
              <a:rPr lang="en-GB" smtClean="0"/>
              <a:pPr/>
              <a:t>‹#›</a:t>
            </a:fld>
            <a:endParaRPr lang="en-GB"/>
          </a:p>
        </p:txBody>
      </p:sp>
    </p:spTree>
    <p:extLst>
      <p:ext uri="{BB962C8B-B14F-4D97-AF65-F5344CB8AC3E}">
        <p14:creationId xmlns:p14="http://schemas.microsoft.com/office/powerpoint/2010/main" val="4048872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7D088F42-74D8-49B9-97E0-6B05F5A9DED4}" type="datetime6">
              <a:rPr lang="en-GB" smtClean="0"/>
              <a:t>September 24</a:t>
            </a:fld>
            <a:endParaRPr lang="en-GB"/>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7FB514B8-2DDB-4370-80A4-729B3580ECFF}" type="slidenum">
              <a:rPr lang="en-GB" smtClean="0"/>
              <a:pPr/>
              <a:t>‹#›</a:t>
            </a:fld>
            <a:endParaRPr lang="en-GB"/>
          </a:p>
        </p:txBody>
      </p:sp>
    </p:spTree>
    <p:extLst>
      <p:ext uri="{BB962C8B-B14F-4D97-AF65-F5344CB8AC3E}">
        <p14:creationId xmlns:p14="http://schemas.microsoft.com/office/powerpoint/2010/main" val="811455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F73C2FBC-B38B-4F7C-AF88-EEE81AA7361F}" type="datetime6">
              <a:rPr lang="en-GB" smtClean="0"/>
              <a:t>September 24</a:t>
            </a:fld>
            <a:endParaRPr lang="en-GB"/>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7FB514B8-2DDB-4370-80A4-729B3580ECFF}" type="slidenum">
              <a:rPr lang="en-GB" smtClean="0"/>
              <a:pPr/>
              <a:t>‹#›</a:t>
            </a:fld>
            <a:endParaRPr lang="en-GB"/>
          </a:p>
        </p:txBody>
      </p:sp>
    </p:spTree>
    <p:extLst>
      <p:ext uri="{BB962C8B-B14F-4D97-AF65-F5344CB8AC3E}">
        <p14:creationId xmlns:p14="http://schemas.microsoft.com/office/powerpoint/2010/main" val="251295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872EC7-DF7C-4766-865F-CADCF47C32A3}"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2B9FAA-1E88-4006-8740-134638D1212A}" type="slidenum">
              <a:rPr lang="en-GB" smtClean="0"/>
              <a:t>‹#›</a:t>
            </a:fld>
            <a:endParaRPr lang="en-GB"/>
          </a:p>
        </p:txBody>
      </p:sp>
    </p:spTree>
    <p:extLst>
      <p:ext uri="{BB962C8B-B14F-4D97-AF65-F5344CB8AC3E}">
        <p14:creationId xmlns:p14="http://schemas.microsoft.com/office/powerpoint/2010/main" val="673558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8E0CD8A2-A6E0-42A0-AB59-768AC8335062}" type="datetime6">
              <a:rPr lang="en-GB" smtClean="0"/>
              <a:t>September 24</a:t>
            </a:fld>
            <a:endParaRPr lang="en-GB"/>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7FB514B8-2DDB-4370-80A4-729B3580ECFF}" type="slidenum">
              <a:rPr lang="en-GB" smtClean="0"/>
              <a:pPr/>
              <a:t>‹#›</a:t>
            </a:fld>
            <a:endParaRPr lang="en-GB"/>
          </a:p>
        </p:txBody>
      </p:sp>
    </p:spTree>
    <p:extLst>
      <p:ext uri="{BB962C8B-B14F-4D97-AF65-F5344CB8AC3E}">
        <p14:creationId xmlns:p14="http://schemas.microsoft.com/office/powerpoint/2010/main" val="668874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BD820D1C-F025-47B0-BCB9-32EDCE56117C}" type="datetime6">
              <a:rPr lang="en-GB" smtClean="0"/>
              <a:t>September 24</a:t>
            </a:fld>
            <a:endParaRPr lang="en-GB"/>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7FB514B8-2DDB-4370-80A4-729B3580ECFF}" type="slidenum">
              <a:rPr lang="en-GB" smtClean="0"/>
              <a:pPr/>
              <a:t>‹#›</a:t>
            </a:fld>
            <a:endParaRPr lang="en-GB"/>
          </a:p>
        </p:txBody>
      </p:sp>
    </p:spTree>
    <p:extLst>
      <p:ext uri="{BB962C8B-B14F-4D97-AF65-F5344CB8AC3E}">
        <p14:creationId xmlns:p14="http://schemas.microsoft.com/office/powerpoint/2010/main" val="589632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6556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234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416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1"/>
            <a:ext cx="12192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1970065"/>
            <a:ext cx="85344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747891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914400" y="1557338"/>
            <a:ext cx="10363200" cy="3800488"/>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2000">
                <a:solidFill>
                  <a:schemeClr val="accent1">
                    <a:lumMod val="50000"/>
                  </a:schemeClr>
                </a:solidFill>
                <a:latin typeface="Calibri" panose="020F0502020204030204" pitchFamily="34" charset="0"/>
                <a:cs typeface="Arial" pitchFamily="34" charset="0"/>
              </a:defRPr>
            </a:lvl3pPr>
            <a:lvl4pPr>
              <a:buNone/>
              <a:defRPr>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817011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1424" y="2786048"/>
            <a:ext cx="10465163" cy="1362075"/>
          </a:xfrm>
        </p:spPr>
        <p:txBody>
          <a:bodyPr anchor="t"/>
          <a:lstStyle>
            <a:lvl1pPr algn="l">
              <a:defRPr sz="4400" b="1" cap="none">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
        <p:nvSpPr>
          <p:cNvPr id="3" name="Text Placeholder 2"/>
          <p:cNvSpPr>
            <a:spLocks noGrp="1"/>
          </p:cNvSpPr>
          <p:nvPr>
            <p:ph type="body" idx="1"/>
          </p:nvPr>
        </p:nvSpPr>
        <p:spPr>
          <a:xfrm>
            <a:off x="963084" y="1285861"/>
            <a:ext cx="10363200" cy="1500187"/>
          </a:xfrm>
        </p:spPr>
        <p:txBody>
          <a:bodyPr anchor="b"/>
          <a:lstStyle>
            <a:lvl1pPr marL="0" indent="0">
              <a:buNone/>
              <a:defRPr sz="24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6295407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sz="half" idx="1"/>
          </p:nvPr>
        </p:nvSpPr>
        <p:spPr>
          <a:xfrm>
            <a:off x="914400" y="1557338"/>
            <a:ext cx="5080000" cy="4514868"/>
          </a:xfrm>
        </p:spPr>
        <p:txBody>
          <a:bodyPr/>
          <a:lstStyle>
            <a:lvl1pPr>
              <a:defRPr sz="2400">
                <a:solidFill>
                  <a:schemeClr val="tx1"/>
                </a:solidFill>
              </a:defRPr>
            </a:lvl1pPr>
            <a:lvl2pPr>
              <a:defRPr sz="22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97600" y="1557338"/>
            <a:ext cx="5080000" cy="3800488"/>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1588830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a:solidFill>
                  <a:schemeClr val="accent1">
                    <a:lumMod val="50000"/>
                  </a:schemeClr>
                </a:solidFill>
                <a:latin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623392" y="1484784"/>
            <a:ext cx="5386917" cy="639762"/>
          </a:xfr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6"/>
            <a:ext cx="5386917" cy="3897331"/>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6"/>
            <a:ext cx="5389033" cy="3182951"/>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386417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1"/>
            <a:ext cx="12192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1970065"/>
            <a:ext cx="85344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050003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1933365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533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800"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766733" y="273050"/>
            <a:ext cx="6815667" cy="5084776"/>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p:txBody>
      </p:sp>
      <p:sp>
        <p:nvSpPr>
          <p:cNvPr id="4" name="Text Placeholder 3"/>
          <p:cNvSpPr>
            <a:spLocks noGrp="1"/>
          </p:cNvSpPr>
          <p:nvPr>
            <p:ph type="body" sz="half" idx="2"/>
          </p:nvPr>
        </p:nvSpPr>
        <p:spPr>
          <a:xfrm>
            <a:off x="609601" y="1435101"/>
            <a:ext cx="4011084" cy="4851419"/>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394761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071942"/>
            <a:ext cx="7315200" cy="566738"/>
          </a:xfrm>
        </p:spPr>
        <p:txBody>
          <a:bodyPr anchor="b"/>
          <a:lstStyle>
            <a:lvl1pPr algn="l">
              <a:defRPr sz="2800" b="1">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Picture Placeholder 2"/>
          <p:cNvSpPr>
            <a:spLocks noGrp="1"/>
          </p:cNvSpPr>
          <p:nvPr>
            <p:ph type="pic" idx="1"/>
          </p:nvPr>
        </p:nvSpPr>
        <p:spPr>
          <a:xfrm>
            <a:off x="2389717" y="612776"/>
            <a:ext cx="73152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4638680"/>
            <a:ext cx="7315200" cy="804862"/>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9292023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12192000" cy="1470025"/>
          </a:xfrm>
        </p:spPr>
        <p:txBody>
          <a:bodyPr/>
          <a:lstStyle>
            <a:lvl1pPr>
              <a:defRPr sz="5867">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3200">
                <a:latin typeface="Arial" pitchFamily="34" charset="0"/>
                <a:cs typeface="Arial" pitchFamily="34" charset="0"/>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7F872EC7-DF7C-4766-865F-CADCF47C32A3}" type="datetimeFigureOut">
              <a:rPr lang="en-GB" smtClean="0"/>
              <a:t>02/09/2024</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B72B9FAA-1E88-4006-8740-134638D1212A}" type="slidenum">
              <a:rPr lang="en-GB" smtClean="0"/>
              <a:t>‹#›</a:t>
            </a:fld>
            <a:endParaRPr lang="en-GB"/>
          </a:p>
        </p:txBody>
      </p:sp>
    </p:spTree>
    <p:extLst>
      <p:ext uri="{BB962C8B-B14F-4D97-AF65-F5344CB8AC3E}">
        <p14:creationId xmlns:p14="http://schemas.microsoft.com/office/powerpoint/2010/main" val="17125708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12192000" cy="1143000"/>
          </a:xfrm>
        </p:spPr>
        <p:txBody>
          <a:bodyPr/>
          <a:lstStyle>
            <a:lvl1pPr>
              <a:defRPr>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7F872EC7-DF7C-4766-865F-CADCF47C32A3}" type="datetimeFigureOut">
              <a:rPr lang="en-GB" smtClean="0"/>
              <a:t>02/09/2024</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B72B9FAA-1E88-4006-8740-134638D1212A}" type="slidenum">
              <a:rPr lang="en-GB" smtClean="0"/>
              <a:t>‹#›</a:t>
            </a:fld>
            <a:endParaRPr lang="en-GB"/>
          </a:p>
        </p:txBody>
      </p:sp>
    </p:spTree>
    <p:extLst>
      <p:ext uri="{BB962C8B-B14F-4D97-AF65-F5344CB8AC3E}">
        <p14:creationId xmlns:p14="http://schemas.microsoft.com/office/powerpoint/2010/main" val="39871296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872EC7-DF7C-4766-865F-CADCF47C32A3}" type="datetimeFigureOut">
              <a:rPr lang="en-GB" smtClean="0"/>
              <a:t>02/09/2024</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B72B9FAA-1E88-4006-8740-134638D1212A}" type="slidenum">
              <a:rPr lang="en-GB" smtClean="0"/>
              <a:t>‹#›</a:t>
            </a:fld>
            <a:endParaRPr lang="en-GB"/>
          </a:p>
        </p:txBody>
      </p:sp>
    </p:spTree>
    <p:extLst>
      <p:ext uri="{BB962C8B-B14F-4D97-AF65-F5344CB8AC3E}">
        <p14:creationId xmlns:p14="http://schemas.microsoft.com/office/powerpoint/2010/main" val="5197906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1"/>
            <a:ext cx="12192000" cy="1470025"/>
          </a:xfrm>
        </p:spPr>
        <p:txBody>
          <a:bodyPr/>
          <a:lstStyle>
            <a:lvl1pPr>
              <a:defRPr sz="5867">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1970065"/>
            <a:ext cx="8534400" cy="1752600"/>
          </a:xfrm>
        </p:spPr>
        <p:txBody>
          <a:bodyPr/>
          <a:lstStyle>
            <a:lvl1pPr marL="0" indent="0" algn="ctr">
              <a:buNone/>
              <a:defRPr sz="3200">
                <a:latin typeface="Arial" pitchFamily="34" charset="0"/>
                <a:cs typeface="Arial" pitchFamily="34" charset="0"/>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Tree>
    <p:extLst>
      <p:ext uri="{BB962C8B-B14F-4D97-AF65-F5344CB8AC3E}">
        <p14:creationId xmlns:p14="http://schemas.microsoft.com/office/powerpoint/2010/main" val="26150800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914400" y="1557339"/>
            <a:ext cx="10363200" cy="3800488"/>
          </a:xfrm>
        </p:spPr>
        <p:txBody>
          <a:bodyPr/>
          <a:lstStyle>
            <a:lvl1pPr>
              <a:defRPr sz="3200">
                <a:latin typeface="Calibri" panose="020F0502020204030204" pitchFamily="34" charset="0"/>
                <a:cs typeface="Arial" pitchFamily="34" charset="0"/>
              </a:defRPr>
            </a:lvl1pPr>
            <a:lvl2pPr>
              <a:defRPr sz="2933">
                <a:solidFill>
                  <a:schemeClr val="accent1">
                    <a:lumMod val="50000"/>
                  </a:schemeClr>
                </a:solidFill>
                <a:latin typeface="Calibri" panose="020F0502020204030204" pitchFamily="34" charset="0"/>
                <a:cs typeface="Arial" pitchFamily="34" charset="0"/>
              </a:defRPr>
            </a:lvl2pPr>
            <a:lvl3pPr>
              <a:defRPr sz="2667">
                <a:solidFill>
                  <a:schemeClr val="accent1">
                    <a:lumMod val="50000"/>
                  </a:schemeClr>
                </a:solidFill>
                <a:latin typeface="Calibri" panose="020F0502020204030204" pitchFamily="34" charset="0"/>
                <a:cs typeface="Arial" pitchFamily="34" charset="0"/>
              </a:defRPr>
            </a:lvl3pPr>
            <a:lvl4pPr>
              <a:buNone/>
              <a:defRPr>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08680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1424" y="2786048"/>
            <a:ext cx="10465163" cy="1362075"/>
          </a:xfrm>
        </p:spPr>
        <p:txBody>
          <a:bodyPr anchor="t"/>
          <a:lstStyle>
            <a:lvl1pPr algn="l">
              <a:defRPr sz="5867" b="1" cap="none">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
        <p:nvSpPr>
          <p:cNvPr id="3" name="Text Placeholder 2"/>
          <p:cNvSpPr>
            <a:spLocks noGrp="1"/>
          </p:cNvSpPr>
          <p:nvPr>
            <p:ph type="body" idx="1"/>
          </p:nvPr>
        </p:nvSpPr>
        <p:spPr>
          <a:xfrm>
            <a:off x="963084" y="1285861"/>
            <a:ext cx="10363200" cy="1500187"/>
          </a:xfrm>
        </p:spPr>
        <p:txBody>
          <a:bodyPr anchor="b"/>
          <a:lstStyle>
            <a:lvl1pPr marL="0" indent="0">
              <a:buNone/>
              <a:defRPr sz="3200">
                <a:latin typeface="Arial" pitchFamily="34" charset="0"/>
                <a:cs typeface="Arial"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Edit Master text styles</a:t>
            </a:r>
          </a:p>
        </p:txBody>
      </p:sp>
    </p:spTree>
    <p:extLst>
      <p:ext uri="{BB962C8B-B14F-4D97-AF65-F5344CB8AC3E}">
        <p14:creationId xmlns:p14="http://schemas.microsoft.com/office/powerpoint/2010/main" val="317950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914400" y="1557338"/>
            <a:ext cx="10363200" cy="3800488"/>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2000">
                <a:solidFill>
                  <a:schemeClr val="accent1">
                    <a:lumMod val="50000"/>
                  </a:schemeClr>
                </a:solidFill>
                <a:latin typeface="Calibri" panose="020F0502020204030204" pitchFamily="34" charset="0"/>
                <a:cs typeface="Arial" pitchFamily="34" charset="0"/>
              </a:defRPr>
            </a:lvl3pPr>
            <a:lvl4pPr>
              <a:buNone/>
              <a:defRPr>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14918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sz="half" idx="1"/>
          </p:nvPr>
        </p:nvSpPr>
        <p:spPr>
          <a:xfrm>
            <a:off x="914400" y="1557339"/>
            <a:ext cx="5080000" cy="4514868"/>
          </a:xfrm>
        </p:spPr>
        <p:txBody>
          <a:bodyPr/>
          <a:lstStyle>
            <a:lvl1pPr>
              <a:defRPr sz="3200">
                <a:solidFill>
                  <a:schemeClr val="tx1"/>
                </a:solidFill>
              </a:defRPr>
            </a:lvl1pPr>
            <a:lvl2pPr>
              <a:defRPr sz="2933">
                <a:solidFill>
                  <a:schemeClr val="accent1">
                    <a:lumMod val="50000"/>
                  </a:schemeClr>
                </a:solidFill>
              </a:defRPr>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97600" y="1557339"/>
            <a:ext cx="5080000" cy="3800488"/>
          </a:xfrm>
        </p:spPr>
        <p:txBody>
          <a:bodyPr/>
          <a:lstStyle>
            <a:lvl1pPr>
              <a:defRPr sz="3200">
                <a:solidFill>
                  <a:schemeClr val="tx1"/>
                </a:solidFill>
                <a:latin typeface="Arial" pitchFamily="34" charset="0"/>
                <a:cs typeface="Arial" pitchFamily="34" charset="0"/>
              </a:defRPr>
            </a:lvl1pPr>
            <a:lvl2pPr>
              <a:defRPr sz="2933">
                <a:solidFill>
                  <a:schemeClr val="accent1">
                    <a:lumMod val="50000"/>
                  </a:schemeClr>
                </a:solidFill>
                <a:latin typeface="Arial" pitchFamily="34" charset="0"/>
                <a:cs typeface="Arial" pitchFamily="34" charset="0"/>
              </a:defRPr>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36403329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12192000" cy="1143000"/>
          </a:xfrm>
        </p:spPr>
        <p:txBody>
          <a:bodyPr/>
          <a:lstStyle>
            <a:lvl1pPr>
              <a:defRPr>
                <a:solidFill>
                  <a:schemeClr val="accent1">
                    <a:lumMod val="50000"/>
                  </a:schemeClr>
                </a:solidFill>
                <a:latin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623392" y="1484784"/>
            <a:ext cx="5386917" cy="639763"/>
          </a:xfrm>
        </p:spPr>
        <p:txBody>
          <a:bodyPr anchor="b"/>
          <a:lstStyle>
            <a:lvl1pPr marL="0" indent="0">
              <a:buNone/>
              <a:defRPr sz="3733" b="1">
                <a:solidFill>
                  <a:schemeClr val="accent1">
                    <a:lumMod val="50000"/>
                  </a:schemeClr>
                </a:solidFill>
                <a:latin typeface="Calibri" panose="020F0502020204030204" pitchFamily="34" charset="0"/>
                <a:cs typeface="Arial"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6"/>
            <a:ext cx="5386917" cy="3897331"/>
          </a:xfrm>
        </p:spPr>
        <p:txBody>
          <a:bodyPr/>
          <a:lstStyle>
            <a:lvl1pPr>
              <a:defRPr sz="3200">
                <a:latin typeface="Calibri" panose="020F0502020204030204" pitchFamily="34" charset="0"/>
                <a:cs typeface="Arial" pitchFamily="34" charset="0"/>
              </a:defRPr>
            </a:lvl1pPr>
            <a:lvl2pPr>
              <a:defRPr sz="2933">
                <a:solidFill>
                  <a:schemeClr val="accent1">
                    <a:lumMod val="50000"/>
                  </a:schemeClr>
                </a:solidFill>
                <a:latin typeface="Calibri" panose="020F0502020204030204" pitchFamily="34" charset="0"/>
                <a:cs typeface="Arial" pitchFamily="34" charset="0"/>
              </a:defRPr>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733" b="1">
                <a:solidFill>
                  <a:schemeClr val="accent1">
                    <a:lumMod val="50000"/>
                  </a:schemeClr>
                </a:solidFill>
                <a:latin typeface="Calibri" panose="020F0502020204030204" pitchFamily="34" charset="0"/>
                <a:cs typeface="Arial"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7"/>
            <a:ext cx="5389033" cy="3182951"/>
          </a:xfrm>
        </p:spPr>
        <p:txBody>
          <a:bodyPr/>
          <a:lstStyle>
            <a:lvl1pPr>
              <a:defRPr sz="3200">
                <a:latin typeface="Calibri" panose="020F0502020204030204" pitchFamily="34" charset="0"/>
                <a:cs typeface="Arial" pitchFamily="34" charset="0"/>
              </a:defRPr>
            </a:lvl1pPr>
            <a:lvl2pPr>
              <a:defRPr sz="2933">
                <a:solidFill>
                  <a:schemeClr val="accent1">
                    <a:lumMod val="50000"/>
                  </a:schemeClr>
                </a:solidFill>
                <a:latin typeface="Calibri" panose="020F0502020204030204" pitchFamily="34" charset="0"/>
                <a:cs typeface="Arial" pitchFamily="34" charset="0"/>
              </a:defRPr>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p:txBody>
      </p:sp>
    </p:spTree>
    <p:extLst>
      <p:ext uri="{BB962C8B-B14F-4D97-AF65-F5344CB8AC3E}">
        <p14:creationId xmlns:p14="http://schemas.microsoft.com/office/powerpoint/2010/main" val="3619574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867">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41352664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6890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3733"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084776"/>
          </a:xfrm>
        </p:spPr>
        <p:txBody>
          <a:bodyPr/>
          <a:lstStyle>
            <a:lvl1pPr>
              <a:defRPr sz="3200">
                <a:solidFill>
                  <a:schemeClr val="tx1"/>
                </a:solidFill>
                <a:latin typeface="Arial" pitchFamily="34" charset="0"/>
                <a:cs typeface="Arial" pitchFamily="34" charset="0"/>
              </a:defRPr>
            </a:lvl1pPr>
            <a:lvl2pPr>
              <a:defRPr sz="2933">
                <a:solidFill>
                  <a:schemeClr val="accent1">
                    <a:lumMod val="50000"/>
                  </a:schemeClr>
                </a:solidFill>
                <a:latin typeface="Arial" pitchFamily="34" charset="0"/>
                <a:cs typeface="Arial" pitchFamily="34" charset="0"/>
              </a:defRPr>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p:txBody>
      </p:sp>
      <p:sp>
        <p:nvSpPr>
          <p:cNvPr id="4" name="Text Placeholder 3"/>
          <p:cNvSpPr>
            <a:spLocks noGrp="1"/>
          </p:cNvSpPr>
          <p:nvPr>
            <p:ph type="body" sz="half" idx="2"/>
          </p:nvPr>
        </p:nvSpPr>
        <p:spPr>
          <a:xfrm>
            <a:off x="609602" y="1435101"/>
            <a:ext cx="4011084" cy="4851419"/>
          </a:xfrm>
        </p:spPr>
        <p:txBody>
          <a:bodyPr/>
          <a:lstStyle>
            <a:lvl1pPr marL="0" indent="0">
              <a:buNone/>
              <a:defRPr sz="2933">
                <a:latin typeface="Arial" pitchFamily="34" charset="0"/>
                <a:cs typeface="Arial"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25591856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071941"/>
            <a:ext cx="7315200" cy="566739"/>
          </a:xfrm>
        </p:spPr>
        <p:txBody>
          <a:bodyPr anchor="b"/>
          <a:lstStyle>
            <a:lvl1pPr algn="l">
              <a:defRPr sz="3733" b="1">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Picture Placeholder 2"/>
          <p:cNvSpPr>
            <a:spLocks noGrp="1"/>
          </p:cNvSpPr>
          <p:nvPr>
            <p:ph type="pic" idx="1"/>
          </p:nvPr>
        </p:nvSpPr>
        <p:spPr>
          <a:xfrm>
            <a:off x="2389717" y="612777"/>
            <a:ext cx="7315200" cy="3459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2389717" y="4638681"/>
            <a:ext cx="7315200" cy="804863"/>
          </a:xfrm>
        </p:spPr>
        <p:txBody>
          <a:bodyPr/>
          <a:lstStyle>
            <a:lvl1pPr marL="0" indent="0">
              <a:buNone/>
              <a:defRPr sz="2933">
                <a:latin typeface="Arial" pitchFamily="34" charset="0"/>
                <a:cs typeface="Arial"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3777649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12192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7F872EC7-DF7C-4766-865F-CADCF47C32A3}" type="datetimeFigureOut">
              <a:rPr lang="en-GB" smtClean="0"/>
              <a:t>02/09/2024</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B72B9FAA-1E88-4006-8740-134638D1212A}" type="slidenum">
              <a:rPr lang="en-GB" smtClean="0"/>
              <a:t>‹#›</a:t>
            </a:fld>
            <a:endParaRPr lang="en-GB"/>
          </a:p>
        </p:txBody>
      </p:sp>
    </p:spTree>
    <p:extLst>
      <p:ext uri="{BB962C8B-B14F-4D97-AF65-F5344CB8AC3E}">
        <p14:creationId xmlns:p14="http://schemas.microsoft.com/office/powerpoint/2010/main" val="26174941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12192000" cy="1143000"/>
          </a:xfrm>
        </p:spPr>
        <p:txBody>
          <a:bodyPr/>
          <a:lstStyle>
            <a:lvl1pPr>
              <a:defRPr>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7F872EC7-DF7C-4766-865F-CADCF47C32A3}" type="datetimeFigureOut">
              <a:rPr lang="en-GB" smtClean="0"/>
              <a:t>02/09/2024</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B72B9FAA-1E88-4006-8740-134638D1212A}" type="slidenum">
              <a:rPr lang="en-GB" smtClean="0"/>
              <a:t>‹#›</a:t>
            </a:fld>
            <a:endParaRPr lang="en-GB"/>
          </a:p>
        </p:txBody>
      </p:sp>
    </p:spTree>
    <p:extLst>
      <p:ext uri="{BB962C8B-B14F-4D97-AF65-F5344CB8AC3E}">
        <p14:creationId xmlns:p14="http://schemas.microsoft.com/office/powerpoint/2010/main" val="23660349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872EC7-DF7C-4766-865F-CADCF47C32A3}" type="datetimeFigureOut">
              <a:rPr lang="en-GB" smtClean="0"/>
              <a:t>02/09/2024</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B72B9FAA-1E88-4006-8740-134638D1212A}" type="slidenum">
              <a:rPr lang="en-GB" smtClean="0"/>
              <a:t>‹#›</a:t>
            </a:fld>
            <a:endParaRPr lang="en-GB"/>
          </a:p>
        </p:txBody>
      </p:sp>
    </p:spTree>
    <p:extLst>
      <p:ext uri="{BB962C8B-B14F-4D97-AF65-F5344CB8AC3E}">
        <p14:creationId xmlns:p14="http://schemas.microsoft.com/office/powerpoint/2010/main" val="19627728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1"/>
            <a:ext cx="12192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1970065"/>
            <a:ext cx="85344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3830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1424" y="2786048"/>
            <a:ext cx="10465163" cy="1362075"/>
          </a:xfrm>
        </p:spPr>
        <p:txBody>
          <a:bodyPr anchor="t"/>
          <a:lstStyle>
            <a:lvl1pPr algn="l">
              <a:defRPr sz="4400" b="1" cap="none">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
        <p:nvSpPr>
          <p:cNvPr id="3" name="Text Placeholder 2"/>
          <p:cNvSpPr>
            <a:spLocks noGrp="1"/>
          </p:cNvSpPr>
          <p:nvPr>
            <p:ph type="body" idx="1"/>
          </p:nvPr>
        </p:nvSpPr>
        <p:spPr>
          <a:xfrm>
            <a:off x="963084" y="1285861"/>
            <a:ext cx="10363200" cy="1500187"/>
          </a:xfrm>
        </p:spPr>
        <p:txBody>
          <a:bodyPr anchor="b"/>
          <a:lstStyle>
            <a:lvl1pPr marL="0" indent="0">
              <a:buNone/>
              <a:defRPr sz="24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40441472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914400" y="1557338"/>
            <a:ext cx="10363200" cy="3800488"/>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2000">
                <a:solidFill>
                  <a:schemeClr val="accent1">
                    <a:lumMod val="50000"/>
                  </a:schemeClr>
                </a:solidFill>
                <a:latin typeface="Calibri" panose="020F0502020204030204" pitchFamily="34" charset="0"/>
                <a:cs typeface="Arial" pitchFamily="34" charset="0"/>
              </a:defRPr>
            </a:lvl3pPr>
            <a:lvl4pPr>
              <a:buNone/>
              <a:defRPr>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478315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1424" y="2786048"/>
            <a:ext cx="10465163" cy="1362075"/>
          </a:xfrm>
        </p:spPr>
        <p:txBody>
          <a:bodyPr anchor="t"/>
          <a:lstStyle>
            <a:lvl1pPr algn="l">
              <a:defRPr sz="4400" b="1" cap="none">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
        <p:nvSpPr>
          <p:cNvPr id="3" name="Text Placeholder 2"/>
          <p:cNvSpPr>
            <a:spLocks noGrp="1"/>
          </p:cNvSpPr>
          <p:nvPr>
            <p:ph type="body" idx="1"/>
          </p:nvPr>
        </p:nvSpPr>
        <p:spPr>
          <a:xfrm>
            <a:off x="963084" y="1285861"/>
            <a:ext cx="10363200" cy="1500187"/>
          </a:xfrm>
        </p:spPr>
        <p:txBody>
          <a:bodyPr anchor="b"/>
          <a:lstStyle>
            <a:lvl1pPr marL="0" indent="0">
              <a:buNone/>
              <a:defRPr sz="24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3985858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sz="half" idx="1"/>
          </p:nvPr>
        </p:nvSpPr>
        <p:spPr>
          <a:xfrm>
            <a:off x="914400" y="1557338"/>
            <a:ext cx="5080000" cy="4514868"/>
          </a:xfrm>
        </p:spPr>
        <p:txBody>
          <a:bodyPr/>
          <a:lstStyle>
            <a:lvl1pPr>
              <a:defRPr sz="2400">
                <a:solidFill>
                  <a:schemeClr val="tx1"/>
                </a:solidFill>
              </a:defRPr>
            </a:lvl1pPr>
            <a:lvl2pPr>
              <a:defRPr sz="22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97600" y="1557338"/>
            <a:ext cx="5080000" cy="3800488"/>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19795725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a:solidFill>
                  <a:schemeClr val="accent1">
                    <a:lumMod val="50000"/>
                  </a:schemeClr>
                </a:solidFill>
                <a:latin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623392" y="1484784"/>
            <a:ext cx="5386917" cy="639762"/>
          </a:xfr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6"/>
            <a:ext cx="5386917" cy="3897331"/>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6"/>
            <a:ext cx="5389033" cy="3182951"/>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32300050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23896524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3647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800"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766733" y="273050"/>
            <a:ext cx="6815667" cy="5084776"/>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p:txBody>
      </p:sp>
      <p:sp>
        <p:nvSpPr>
          <p:cNvPr id="4" name="Text Placeholder 3"/>
          <p:cNvSpPr>
            <a:spLocks noGrp="1"/>
          </p:cNvSpPr>
          <p:nvPr>
            <p:ph type="body" sz="half" idx="2"/>
          </p:nvPr>
        </p:nvSpPr>
        <p:spPr>
          <a:xfrm>
            <a:off x="609601" y="1435101"/>
            <a:ext cx="4011084" cy="4851419"/>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952710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071942"/>
            <a:ext cx="7315200" cy="566738"/>
          </a:xfrm>
        </p:spPr>
        <p:txBody>
          <a:bodyPr anchor="b"/>
          <a:lstStyle>
            <a:lvl1pPr algn="l">
              <a:defRPr sz="2800" b="1">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Picture Placeholder 2"/>
          <p:cNvSpPr>
            <a:spLocks noGrp="1"/>
          </p:cNvSpPr>
          <p:nvPr>
            <p:ph type="pic" idx="1"/>
          </p:nvPr>
        </p:nvSpPr>
        <p:spPr>
          <a:xfrm>
            <a:off x="2389717" y="612776"/>
            <a:ext cx="73152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4638680"/>
            <a:ext cx="7315200" cy="804862"/>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1553500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1"/>
            <a:ext cx="12192000" cy="1470025"/>
          </a:xfrm>
        </p:spPr>
        <p:txBody>
          <a:bodyPr/>
          <a:lstStyle>
            <a:lvl1pPr>
              <a:defRPr sz="5867">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1970065"/>
            <a:ext cx="8534400" cy="1752600"/>
          </a:xfrm>
        </p:spPr>
        <p:txBody>
          <a:bodyPr/>
          <a:lstStyle>
            <a:lvl1pPr marL="0" indent="0" algn="ctr">
              <a:buNone/>
              <a:defRPr sz="3200">
                <a:latin typeface="Arial" pitchFamily="34" charset="0"/>
                <a:cs typeface="Arial" pitchFamily="34" charset="0"/>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Tree>
    <p:extLst>
      <p:ext uri="{BB962C8B-B14F-4D97-AF65-F5344CB8AC3E}">
        <p14:creationId xmlns:p14="http://schemas.microsoft.com/office/powerpoint/2010/main" val="27671491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914400" y="1557339"/>
            <a:ext cx="10363200" cy="3800488"/>
          </a:xfrm>
        </p:spPr>
        <p:txBody>
          <a:bodyPr/>
          <a:lstStyle>
            <a:lvl1pPr>
              <a:defRPr sz="3200">
                <a:latin typeface="Calibri" panose="020F0502020204030204" pitchFamily="34" charset="0"/>
                <a:cs typeface="Arial" pitchFamily="34" charset="0"/>
              </a:defRPr>
            </a:lvl1pPr>
            <a:lvl2pPr>
              <a:defRPr sz="2933">
                <a:solidFill>
                  <a:schemeClr val="accent1">
                    <a:lumMod val="50000"/>
                  </a:schemeClr>
                </a:solidFill>
                <a:latin typeface="Calibri" panose="020F0502020204030204" pitchFamily="34" charset="0"/>
                <a:cs typeface="Arial" pitchFamily="34" charset="0"/>
              </a:defRPr>
            </a:lvl2pPr>
            <a:lvl3pPr>
              <a:defRPr sz="2667">
                <a:solidFill>
                  <a:schemeClr val="accent1">
                    <a:lumMod val="50000"/>
                  </a:schemeClr>
                </a:solidFill>
                <a:latin typeface="Calibri" panose="020F0502020204030204" pitchFamily="34" charset="0"/>
                <a:cs typeface="Arial" pitchFamily="34" charset="0"/>
              </a:defRPr>
            </a:lvl3pPr>
            <a:lvl4pPr>
              <a:buNone/>
              <a:defRPr>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553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sz="half" idx="1"/>
          </p:nvPr>
        </p:nvSpPr>
        <p:spPr>
          <a:xfrm>
            <a:off x="914400" y="1557338"/>
            <a:ext cx="5080000" cy="4514868"/>
          </a:xfrm>
        </p:spPr>
        <p:txBody>
          <a:bodyPr/>
          <a:lstStyle>
            <a:lvl1pPr>
              <a:defRPr sz="2400">
                <a:solidFill>
                  <a:schemeClr val="tx1"/>
                </a:solidFill>
              </a:defRPr>
            </a:lvl1pPr>
            <a:lvl2pPr>
              <a:defRPr sz="22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97600" y="1557338"/>
            <a:ext cx="5080000" cy="3800488"/>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40308039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1424" y="2786048"/>
            <a:ext cx="10465163" cy="1362075"/>
          </a:xfrm>
        </p:spPr>
        <p:txBody>
          <a:bodyPr anchor="t"/>
          <a:lstStyle>
            <a:lvl1pPr algn="l">
              <a:defRPr sz="5867" b="1" cap="none">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
        <p:nvSpPr>
          <p:cNvPr id="3" name="Text Placeholder 2"/>
          <p:cNvSpPr>
            <a:spLocks noGrp="1"/>
          </p:cNvSpPr>
          <p:nvPr>
            <p:ph type="body" idx="1"/>
          </p:nvPr>
        </p:nvSpPr>
        <p:spPr>
          <a:xfrm>
            <a:off x="963084" y="1285861"/>
            <a:ext cx="10363200" cy="1500187"/>
          </a:xfrm>
        </p:spPr>
        <p:txBody>
          <a:bodyPr anchor="b"/>
          <a:lstStyle>
            <a:lvl1pPr marL="0" indent="0">
              <a:buNone/>
              <a:defRPr sz="3200">
                <a:latin typeface="Arial" pitchFamily="34" charset="0"/>
                <a:cs typeface="Arial"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Edit Master text styles</a:t>
            </a:r>
          </a:p>
        </p:txBody>
      </p:sp>
    </p:spTree>
    <p:extLst>
      <p:ext uri="{BB962C8B-B14F-4D97-AF65-F5344CB8AC3E}">
        <p14:creationId xmlns:p14="http://schemas.microsoft.com/office/powerpoint/2010/main" val="16195161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sz="half" idx="1"/>
          </p:nvPr>
        </p:nvSpPr>
        <p:spPr>
          <a:xfrm>
            <a:off x="914400" y="1557339"/>
            <a:ext cx="5080000" cy="4514868"/>
          </a:xfrm>
        </p:spPr>
        <p:txBody>
          <a:bodyPr/>
          <a:lstStyle>
            <a:lvl1pPr>
              <a:defRPr sz="3200">
                <a:solidFill>
                  <a:schemeClr val="tx1"/>
                </a:solidFill>
              </a:defRPr>
            </a:lvl1pPr>
            <a:lvl2pPr>
              <a:defRPr sz="2933">
                <a:solidFill>
                  <a:schemeClr val="accent1">
                    <a:lumMod val="50000"/>
                  </a:schemeClr>
                </a:solidFill>
              </a:defRPr>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97600" y="1557339"/>
            <a:ext cx="5080000" cy="3800488"/>
          </a:xfrm>
        </p:spPr>
        <p:txBody>
          <a:bodyPr/>
          <a:lstStyle>
            <a:lvl1pPr>
              <a:defRPr sz="3200">
                <a:solidFill>
                  <a:schemeClr val="tx1"/>
                </a:solidFill>
                <a:latin typeface="Arial" pitchFamily="34" charset="0"/>
                <a:cs typeface="Arial" pitchFamily="34" charset="0"/>
              </a:defRPr>
            </a:lvl1pPr>
            <a:lvl2pPr>
              <a:defRPr sz="2933">
                <a:solidFill>
                  <a:schemeClr val="accent1">
                    <a:lumMod val="50000"/>
                  </a:schemeClr>
                </a:solidFill>
                <a:latin typeface="Arial" pitchFamily="34" charset="0"/>
                <a:cs typeface="Arial" pitchFamily="34" charset="0"/>
              </a:defRPr>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27825475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12192000" cy="1143000"/>
          </a:xfrm>
        </p:spPr>
        <p:txBody>
          <a:bodyPr/>
          <a:lstStyle>
            <a:lvl1pPr>
              <a:defRPr>
                <a:solidFill>
                  <a:schemeClr val="accent1">
                    <a:lumMod val="50000"/>
                  </a:schemeClr>
                </a:solidFill>
                <a:latin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623392" y="1484784"/>
            <a:ext cx="5386917" cy="639763"/>
          </a:xfrm>
        </p:spPr>
        <p:txBody>
          <a:bodyPr anchor="b"/>
          <a:lstStyle>
            <a:lvl1pPr marL="0" indent="0">
              <a:buNone/>
              <a:defRPr sz="3733" b="1">
                <a:solidFill>
                  <a:schemeClr val="accent1">
                    <a:lumMod val="50000"/>
                  </a:schemeClr>
                </a:solidFill>
                <a:latin typeface="Calibri" panose="020F0502020204030204" pitchFamily="34" charset="0"/>
                <a:cs typeface="Arial"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6"/>
            <a:ext cx="5386917" cy="3897331"/>
          </a:xfrm>
        </p:spPr>
        <p:txBody>
          <a:bodyPr/>
          <a:lstStyle>
            <a:lvl1pPr>
              <a:defRPr sz="3200">
                <a:latin typeface="Calibri" panose="020F0502020204030204" pitchFamily="34" charset="0"/>
                <a:cs typeface="Arial" pitchFamily="34" charset="0"/>
              </a:defRPr>
            </a:lvl1pPr>
            <a:lvl2pPr>
              <a:defRPr sz="2933">
                <a:solidFill>
                  <a:schemeClr val="accent1">
                    <a:lumMod val="50000"/>
                  </a:schemeClr>
                </a:solidFill>
                <a:latin typeface="Calibri" panose="020F0502020204030204" pitchFamily="34" charset="0"/>
                <a:cs typeface="Arial" pitchFamily="34" charset="0"/>
              </a:defRPr>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733" b="1">
                <a:solidFill>
                  <a:schemeClr val="accent1">
                    <a:lumMod val="50000"/>
                  </a:schemeClr>
                </a:solidFill>
                <a:latin typeface="Calibri" panose="020F0502020204030204" pitchFamily="34" charset="0"/>
                <a:cs typeface="Arial"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7"/>
            <a:ext cx="5389033" cy="3182951"/>
          </a:xfrm>
        </p:spPr>
        <p:txBody>
          <a:bodyPr/>
          <a:lstStyle>
            <a:lvl1pPr>
              <a:defRPr sz="3200">
                <a:latin typeface="Calibri" panose="020F0502020204030204" pitchFamily="34" charset="0"/>
                <a:cs typeface="Arial" pitchFamily="34" charset="0"/>
              </a:defRPr>
            </a:lvl1pPr>
            <a:lvl2pPr>
              <a:defRPr sz="2933">
                <a:solidFill>
                  <a:schemeClr val="accent1">
                    <a:lumMod val="50000"/>
                  </a:schemeClr>
                </a:solidFill>
                <a:latin typeface="Calibri" panose="020F0502020204030204" pitchFamily="34" charset="0"/>
                <a:cs typeface="Arial" pitchFamily="34" charset="0"/>
              </a:defRPr>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p:txBody>
      </p:sp>
    </p:spTree>
    <p:extLst>
      <p:ext uri="{BB962C8B-B14F-4D97-AF65-F5344CB8AC3E}">
        <p14:creationId xmlns:p14="http://schemas.microsoft.com/office/powerpoint/2010/main" val="18960779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867">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23152269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4416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3733"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084776"/>
          </a:xfrm>
        </p:spPr>
        <p:txBody>
          <a:bodyPr/>
          <a:lstStyle>
            <a:lvl1pPr>
              <a:defRPr sz="3200">
                <a:solidFill>
                  <a:schemeClr val="tx1"/>
                </a:solidFill>
                <a:latin typeface="Arial" pitchFamily="34" charset="0"/>
                <a:cs typeface="Arial" pitchFamily="34" charset="0"/>
              </a:defRPr>
            </a:lvl1pPr>
            <a:lvl2pPr>
              <a:defRPr sz="2933">
                <a:solidFill>
                  <a:schemeClr val="accent1">
                    <a:lumMod val="50000"/>
                  </a:schemeClr>
                </a:solidFill>
                <a:latin typeface="Arial" pitchFamily="34" charset="0"/>
                <a:cs typeface="Arial" pitchFamily="34" charset="0"/>
              </a:defRPr>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p:txBody>
      </p:sp>
      <p:sp>
        <p:nvSpPr>
          <p:cNvPr id="4" name="Text Placeholder 3"/>
          <p:cNvSpPr>
            <a:spLocks noGrp="1"/>
          </p:cNvSpPr>
          <p:nvPr>
            <p:ph type="body" sz="half" idx="2"/>
          </p:nvPr>
        </p:nvSpPr>
        <p:spPr>
          <a:xfrm>
            <a:off x="609602" y="1435101"/>
            <a:ext cx="4011084" cy="4851419"/>
          </a:xfrm>
        </p:spPr>
        <p:txBody>
          <a:bodyPr/>
          <a:lstStyle>
            <a:lvl1pPr marL="0" indent="0">
              <a:buNone/>
              <a:defRPr sz="2933">
                <a:latin typeface="Arial" pitchFamily="34" charset="0"/>
                <a:cs typeface="Arial"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6018142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071941"/>
            <a:ext cx="7315200" cy="566739"/>
          </a:xfrm>
        </p:spPr>
        <p:txBody>
          <a:bodyPr anchor="b"/>
          <a:lstStyle>
            <a:lvl1pPr algn="l">
              <a:defRPr sz="3733" b="1">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Picture Placeholder 2"/>
          <p:cNvSpPr>
            <a:spLocks noGrp="1"/>
          </p:cNvSpPr>
          <p:nvPr>
            <p:ph type="pic" idx="1"/>
          </p:nvPr>
        </p:nvSpPr>
        <p:spPr>
          <a:xfrm>
            <a:off x="2389717" y="612777"/>
            <a:ext cx="7315200" cy="3459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2389717" y="4638681"/>
            <a:ext cx="7315200" cy="804863"/>
          </a:xfrm>
        </p:spPr>
        <p:txBody>
          <a:bodyPr/>
          <a:lstStyle>
            <a:lvl1pPr marL="0" indent="0">
              <a:buNone/>
              <a:defRPr sz="2933">
                <a:latin typeface="Arial" pitchFamily="34" charset="0"/>
                <a:cs typeface="Arial"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29517410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403" y="1268760"/>
            <a:ext cx="10704000" cy="4788000"/>
          </a:xfrm>
        </p:spPr>
        <p:txBody>
          <a:bodyPr/>
          <a:lstStyle>
            <a:lvl1pPr>
              <a:spcBef>
                <a:spcPts val="1200"/>
              </a:spcBef>
              <a:defRPr>
                <a:solidFill>
                  <a:srgbClr val="98002E"/>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719403" y="332656"/>
            <a:ext cx="10704000" cy="648072"/>
          </a:xfrm>
        </p:spPr>
        <p:txBody>
          <a:bodyPr anchor="t" anchorCtr="0">
            <a:normAutofit/>
          </a:bodyPr>
          <a:lstStyle>
            <a:lvl1pPr>
              <a:defRPr sz="3600" baseline="0">
                <a:solidFill>
                  <a:srgbClr val="00AE9E"/>
                </a:solidFill>
                <a:latin typeface="Arial" pitchFamily="34" charset="0"/>
              </a:defRPr>
            </a:lvl1pPr>
          </a:lstStyle>
          <a:p>
            <a:r>
              <a:rPr lang="en-US"/>
              <a:t>Click to edit Master title style</a:t>
            </a:r>
          </a:p>
        </p:txBody>
      </p:sp>
    </p:spTree>
    <p:extLst>
      <p:ext uri="{BB962C8B-B14F-4D97-AF65-F5344CB8AC3E}">
        <p14:creationId xmlns:p14="http://schemas.microsoft.com/office/powerpoint/2010/main" val="32255386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1"/>
            <a:ext cx="12192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1970065"/>
            <a:ext cx="85344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40672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914400" y="1557338"/>
            <a:ext cx="10363200" cy="3800488"/>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2000">
                <a:solidFill>
                  <a:schemeClr val="accent1">
                    <a:lumMod val="50000"/>
                  </a:schemeClr>
                </a:solidFill>
                <a:latin typeface="Calibri" panose="020F0502020204030204" pitchFamily="34" charset="0"/>
                <a:cs typeface="Arial" pitchFamily="34" charset="0"/>
              </a:defRPr>
            </a:lvl3pPr>
            <a:lvl4pPr>
              <a:buNone/>
              <a:defRPr>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26226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a:solidFill>
                  <a:schemeClr val="accent1">
                    <a:lumMod val="50000"/>
                  </a:schemeClr>
                </a:solidFill>
                <a:latin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623392" y="1484784"/>
            <a:ext cx="5386917" cy="639762"/>
          </a:xfr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6"/>
            <a:ext cx="5386917" cy="3897331"/>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6"/>
            <a:ext cx="5389033" cy="3182951"/>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29268762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1424" y="2786048"/>
            <a:ext cx="10465163" cy="1362075"/>
          </a:xfrm>
        </p:spPr>
        <p:txBody>
          <a:bodyPr anchor="t"/>
          <a:lstStyle>
            <a:lvl1pPr algn="l">
              <a:defRPr sz="4400" b="1" cap="none">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
        <p:nvSpPr>
          <p:cNvPr id="3" name="Text Placeholder 2"/>
          <p:cNvSpPr>
            <a:spLocks noGrp="1"/>
          </p:cNvSpPr>
          <p:nvPr>
            <p:ph type="body" idx="1"/>
          </p:nvPr>
        </p:nvSpPr>
        <p:spPr>
          <a:xfrm>
            <a:off x="963084" y="1285861"/>
            <a:ext cx="10363200" cy="1500187"/>
          </a:xfrm>
        </p:spPr>
        <p:txBody>
          <a:bodyPr anchor="b"/>
          <a:lstStyle>
            <a:lvl1pPr marL="0" indent="0">
              <a:buNone/>
              <a:defRPr sz="24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348966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sz="half" idx="1"/>
          </p:nvPr>
        </p:nvSpPr>
        <p:spPr>
          <a:xfrm>
            <a:off x="914400" y="1557338"/>
            <a:ext cx="5080000" cy="4514868"/>
          </a:xfrm>
        </p:spPr>
        <p:txBody>
          <a:bodyPr/>
          <a:lstStyle>
            <a:lvl1pPr>
              <a:defRPr sz="2400">
                <a:solidFill>
                  <a:schemeClr val="tx1"/>
                </a:solidFill>
              </a:defRPr>
            </a:lvl1pPr>
            <a:lvl2pPr>
              <a:defRPr sz="22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97600" y="1557338"/>
            <a:ext cx="5080000" cy="3800488"/>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28090135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defRPr>
                <a:solidFill>
                  <a:schemeClr val="accent1">
                    <a:lumMod val="50000"/>
                  </a:schemeClr>
                </a:solidFill>
                <a:latin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623392" y="1484784"/>
            <a:ext cx="5386917" cy="639762"/>
          </a:xfr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6"/>
            <a:ext cx="5386917" cy="3897331"/>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6"/>
            <a:ext cx="5389033" cy="3182951"/>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25317692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42750644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7411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800"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766733" y="273050"/>
            <a:ext cx="6815667" cy="5084776"/>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p:txBody>
      </p:sp>
      <p:sp>
        <p:nvSpPr>
          <p:cNvPr id="4" name="Text Placeholder 3"/>
          <p:cNvSpPr>
            <a:spLocks noGrp="1"/>
          </p:cNvSpPr>
          <p:nvPr>
            <p:ph type="body" sz="half" idx="2"/>
          </p:nvPr>
        </p:nvSpPr>
        <p:spPr>
          <a:xfrm>
            <a:off x="609601" y="1435101"/>
            <a:ext cx="4011084" cy="4851419"/>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2690731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071942"/>
            <a:ext cx="7315200" cy="566738"/>
          </a:xfrm>
        </p:spPr>
        <p:txBody>
          <a:bodyPr anchor="b"/>
          <a:lstStyle>
            <a:lvl1pPr algn="l">
              <a:defRPr sz="2800" b="1">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Picture Placeholder 2"/>
          <p:cNvSpPr>
            <a:spLocks noGrp="1"/>
          </p:cNvSpPr>
          <p:nvPr>
            <p:ph type="pic" idx="1"/>
          </p:nvPr>
        </p:nvSpPr>
        <p:spPr>
          <a:xfrm>
            <a:off x="2389717" y="612776"/>
            <a:ext cx="73152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4638680"/>
            <a:ext cx="7315200" cy="804862"/>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048626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1229785" y="517525"/>
            <a:ext cx="7198783" cy="1295400"/>
          </a:xfrm>
          <a:prstGeom prst="rect">
            <a:avLst/>
          </a:prstGeom>
          <a:noFill/>
          <a:ln>
            <a:noFill/>
          </a:ln>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ts val="1400"/>
              </a:lnSpc>
              <a:defRPr/>
            </a:pPr>
            <a:r>
              <a:rPr lang="en-US" sz="1000">
                <a:solidFill>
                  <a:schemeClr val="bg1"/>
                </a:solidFill>
              </a:rPr>
              <a:t>University Safety Office</a:t>
            </a:r>
          </a:p>
          <a:p>
            <a:pPr>
              <a:lnSpc>
                <a:spcPts val="1400"/>
              </a:lnSpc>
              <a:defRPr/>
            </a:pPr>
            <a:r>
              <a:rPr lang="en-US" sz="1000">
                <a:solidFill>
                  <a:schemeClr val="bg1"/>
                </a:solidFill>
              </a:rPr>
              <a:t>10 Parks Road</a:t>
            </a:r>
          </a:p>
          <a:p>
            <a:pPr>
              <a:lnSpc>
                <a:spcPts val="1400"/>
              </a:lnSpc>
              <a:defRPr/>
            </a:pPr>
            <a:r>
              <a:rPr lang="en-US" sz="1000">
                <a:solidFill>
                  <a:schemeClr val="bg1"/>
                </a:solidFill>
              </a:rPr>
              <a:t>Oxford OX1 3PD</a:t>
            </a:r>
          </a:p>
          <a:p>
            <a:pPr>
              <a:lnSpc>
                <a:spcPts val="1400"/>
              </a:lnSpc>
              <a:defRPr/>
            </a:pPr>
            <a:r>
              <a:rPr lang="en-US" sz="1000">
                <a:solidFill>
                  <a:schemeClr val="bg1"/>
                </a:solidFill>
              </a:rPr>
              <a:t>01865 270811</a:t>
            </a:r>
          </a:p>
        </p:txBody>
      </p:sp>
      <p:pic>
        <p:nvPicPr>
          <p:cNvPr id="5" name="Picture 18" descr="ox_bran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6967" y="541339"/>
            <a:ext cx="1727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ctrTitle"/>
          </p:nvPr>
        </p:nvSpPr>
        <p:spPr>
          <a:xfrm>
            <a:off x="1142965" y="2643182"/>
            <a:ext cx="10137611" cy="1001710"/>
          </a:xfrm>
        </p:spPr>
        <p:txBody>
          <a:bodyPr/>
          <a:lstStyle>
            <a:lvl1pPr>
              <a:lnSpc>
                <a:spcPts val="3500"/>
              </a:lnSpc>
              <a:defRPr sz="3100" b="0">
                <a:solidFill>
                  <a:schemeClr val="bg1"/>
                </a:solidFill>
              </a:defRPr>
            </a:lvl1pPr>
          </a:lstStyle>
          <a:p>
            <a:r>
              <a:rPr lang="en-US"/>
              <a:t>Click to edit Master title style</a:t>
            </a:r>
          </a:p>
        </p:txBody>
      </p:sp>
      <p:sp>
        <p:nvSpPr>
          <p:cNvPr id="23556" name="Rectangle 4"/>
          <p:cNvSpPr>
            <a:spLocks noGrp="1" noChangeArrowheads="1"/>
          </p:cNvSpPr>
          <p:nvPr>
            <p:ph type="subTitle" idx="1"/>
          </p:nvPr>
        </p:nvSpPr>
        <p:spPr>
          <a:xfrm>
            <a:off x="1142965" y="4071942"/>
            <a:ext cx="7198784" cy="941234"/>
          </a:xfrm>
        </p:spPr>
        <p:txBody>
          <a:bodyPr/>
          <a:lstStyle>
            <a:lvl1pPr marL="0" indent="0">
              <a:lnSpc>
                <a:spcPts val="2000"/>
              </a:lnSpc>
              <a:buFontTx/>
              <a:buNone/>
              <a:defRPr sz="1800">
                <a:solidFill>
                  <a:schemeClr val="bg1"/>
                </a:solidFill>
              </a:defRPr>
            </a:lvl1pPr>
          </a:lstStyle>
          <a:p>
            <a:r>
              <a:rPr lang="en-US"/>
              <a:t>Click to edit Master subtitle style</a:t>
            </a:r>
          </a:p>
        </p:txBody>
      </p:sp>
      <p:sp>
        <p:nvSpPr>
          <p:cNvPr id="6" name="Date Placeholder 5"/>
          <p:cNvSpPr>
            <a:spLocks noGrp="1" noChangeArrowheads="1"/>
          </p:cNvSpPr>
          <p:nvPr>
            <p:ph type="dt" sz="half" idx="10"/>
          </p:nvPr>
        </p:nvSpPr>
        <p:spPr>
          <a:xfrm>
            <a:off x="1143000" y="6096000"/>
            <a:ext cx="2616200" cy="457200"/>
          </a:xfrm>
          <a:prstGeom prst="rect">
            <a:avLst/>
          </a:prstGeom>
        </p:spPr>
        <p:txBody>
          <a:bodyPr/>
          <a:lstStyle>
            <a:lvl1pPr>
              <a:defRPr sz="1400">
                <a:solidFill>
                  <a:schemeClr val="bg1"/>
                </a:solidFill>
                <a:latin typeface="Arial" charset="0"/>
                <a:ea typeface="ＭＳ Ｐゴシック" pitchFamily="1" charset="-128"/>
              </a:defRPr>
            </a:lvl1pPr>
          </a:lstStyle>
          <a:p>
            <a:pPr>
              <a:defRPr/>
            </a:pPr>
            <a:r>
              <a:rPr lang="en-US"/>
              <a:t>14 September 2010</a:t>
            </a:r>
          </a:p>
        </p:txBody>
      </p:sp>
    </p:spTree>
    <p:extLst>
      <p:ext uri="{BB962C8B-B14F-4D97-AF65-F5344CB8AC3E}">
        <p14:creationId xmlns:p14="http://schemas.microsoft.com/office/powerpoint/2010/main" val="16215841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9563" y="116633"/>
            <a:ext cx="9883147" cy="1007045"/>
          </a:xfrm>
        </p:spPr>
        <p:txBody>
          <a:bodyPr/>
          <a:lstStyle>
            <a:lvl1pPr>
              <a:defRPr sz="3000" b="1">
                <a:solidFill>
                  <a:srgbClr val="002147"/>
                </a:solidFill>
              </a:defRPr>
            </a:lvl1pPr>
          </a:lstStyle>
          <a:p>
            <a:r>
              <a:rPr lang="en-US"/>
              <a:t>Click to edit Master title style</a:t>
            </a:r>
            <a:endParaRPr lang="en-GB"/>
          </a:p>
        </p:txBody>
      </p:sp>
      <p:sp>
        <p:nvSpPr>
          <p:cNvPr id="3" name="Content Placeholder 2"/>
          <p:cNvSpPr>
            <a:spLocks noGrp="1"/>
          </p:cNvSpPr>
          <p:nvPr>
            <p:ph idx="1"/>
          </p:nvPr>
        </p:nvSpPr>
        <p:spPr>
          <a:xfrm>
            <a:off x="911424" y="1772816"/>
            <a:ext cx="10363200" cy="4005808"/>
          </a:xfrm>
        </p:spPr>
        <p:txBody>
          <a:bodyPr/>
          <a:lstStyle>
            <a:lvl1pPr>
              <a:spcBef>
                <a:spcPts val="600"/>
              </a:spcBef>
              <a:buClr>
                <a:schemeClr val="bg1"/>
              </a:buClr>
              <a:defRPr sz="2200">
                <a:solidFill>
                  <a:schemeClr val="bg1"/>
                </a:solidFill>
              </a:defRPr>
            </a:lvl1pPr>
            <a:lvl2pPr>
              <a:spcBef>
                <a:spcPts val="350"/>
              </a:spcBef>
              <a:buClr>
                <a:srgbClr val="FFFF66"/>
              </a:buClr>
              <a:defRPr sz="2000">
                <a:solidFill>
                  <a:srgbClr val="FFFF66"/>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098595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9563" y="116633"/>
            <a:ext cx="9883147" cy="1007045"/>
          </a:xfrm>
        </p:spPr>
        <p:txBody>
          <a:bodyPr/>
          <a:lstStyle>
            <a:lvl1pPr>
              <a:defRPr sz="3000" b="1">
                <a:solidFill>
                  <a:srgbClr val="002147"/>
                </a:solidFill>
              </a:defRPr>
            </a:lvl1pPr>
          </a:lstStyle>
          <a:p>
            <a:r>
              <a:rPr lang="en-US"/>
              <a:t>Click to edit Master title style</a:t>
            </a:r>
            <a:endParaRPr lang="en-GB"/>
          </a:p>
        </p:txBody>
      </p:sp>
      <p:sp>
        <p:nvSpPr>
          <p:cNvPr id="3" name="Content Placeholder 2"/>
          <p:cNvSpPr>
            <a:spLocks noGrp="1"/>
          </p:cNvSpPr>
          <p:nvPr>
            <p:ph idx="1"/>
          </p:nvPr>
        </p:nvSpPr>
        <p:spPr>
          <a:xfrm>
            <a:off x="911424" y="1772816"/>
            <a:ext cx="10363200" cy="4005808"/>
          </a:xfrm>
        </p:spPr>
        <p:txBody>
          <a:bodyPr/>
          <a:lstStyle>
            <a:lvl1pPr>
              <a:spcBef>
                <a:spcPts val="1800"/>
              </a:spcBef>
              <a:buClr>
                <a:schemeClr val="bg1"/>
              </a:buClr>
              <a:defRPr sz="2200" baseline="0">
                <a:solidFill>
                  <a:schemeClr val="bg1"/>
                </a:solidFill>
              </a:defRPr>
            </a:lvl1pPr>
            <a:lvl2pPr>
              <a:spcBef>
                <a:spcPts val="350"/>
              </a:spcBef>
              <a:buClr>
                <a:srgbClr val="FFFF66"/>
              </a:buClr>
              <a:buNone/>
              <a:defRPr sz="2000">
                <a:solidFill>
                  <a:srgbClr val="FFFF66"/>
                </a:solidFill>
              </a:defRPr>
            </a:lvl2pPr>
          </a:lstStyle>
          <a:p>
            <a:pPr lvl="0"/>
            <a:r>
              <a:rPr lang="en-US"/>
              <a:t>Click to edit Master text styles</a:t>
            </a:r>
          </a:p>
          <a:p>
            <a:pPr lvl="0"/>
            <a:r>
              <a:rPr lang="en-US"/>
              <a:t>Second line</a:t>
            </a:r>
          </a:p>
        </p:txBody>
      </p:sp>
    </p:spTree>
    <p:extLst>
      <p:ext uri="{BB962C8B-B14F-4D97-AF65-F5344CB8AC3E}">
        <p14:creationId xmlns:p14="http://schemas.microsoft.com/office/powerpoint/2010/main" val="3970145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10" Type="http://schemas.openxmlformats.org/officeDocument/2006/relationships/theme" Target="../theme/theme10.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11.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10" Type="http://schemas.openxmlformats.org/officeDocument/2006/relationships/theme" Target="../theme/theme12.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image" Target="../media/image8.png"/><Relationship Id="rId5" Type="http://schemas.openxmlformats.org/officeDocument/2006/relationships/slideLayout" Target="../slideLayouts/slideLayout101.xml"/><Relationship Id="rId10" Type="http://schemas.openxmlformats.org/officeDocument/2006/relationships/theme" Target="../theme/theme13.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image" Target="../media/image5.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theme" Target="../theme/theme14.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4.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5.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6.emf"/><Relationship Id="rId5" Type="http://schemas.openxmlformats.org/officeDocument/2006/relationships/slideLayout" Target="../slideLayouts/slideLayout49.xml"/><Relationship Id="rId10" Type="http://schemas.openxmlformats.org/officeDocument/2006/relationships/theme" Target="../theme/theme6.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image" Target="../media/image7.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6.emf"/><Relationship Id="rId5" Type="http://schemas.openxmlformats.org/officeDocument/2006/relationships/slideLayout" Target="../slideLayouts/slideLayout61.xml"/><Relationship Id="rId10" Type="http://schemas.openxmlformats.org/officeDocument/2006/relationships/theme" Target="../theme/theme8.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5" Type="http://schemas.openxmlformats.org/officeDocument/2006/relationships/image" Target="../media/image7.emf"/><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914400" y="3929063"/>
            <a:ext cx="10363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Arial" pitchFamily="34" charset="0"/>
                <a:cs typeface="Arial" pitchFamily="34" charset="0"/>
              </a:defRPr>
            </a:lvl1pPr>
          </a:lstStyle>
          <a:p>
            <a:fld id="{7F872EC7-DF7C-4766-865F-CADCF47C32A3}" type="datetimeFigureOut">
              <a:rPr lang="en-GB" smtClean="0"/>
              <a:t>02/09/2024</a:t>
            </a:fld>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Arial" pitchFamily="34" charset="0"/>
                <a:cs typeface="Arial" pitchFamily="34" charset="0"/>
              </a:defRPr>
            </a:lvl1pPr>
          </a:lstStyle>
          <a:p>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ea typeface="Arial" pitchFamily="34" charset="0"/>
                <a:cs typeface="Arial" pitchFamily="34" charset="0"/>
              </a:defRPr>
            </a:lvl1pPr>
          </a:lstStyle>
          <a:p>
            <a:fld id="{B72B9FAA-1E88-4006-8740-134638D1212A}" type="slidenum">
              <a:rPr lang="en-GB" smtClean="0"/>
              <a:t>‹#›</a:t>
            </a:fld>
            <a:endParaRPr lang="en-GB"/>
          </a:p>
        </p:txBody>
      </p:sp>
      <p:pic>
        <p:nvPicPr>
          <p:cNvPr id="1031" name="Picture 19" descr="STFC_t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404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rtl="0" eaLnBrk="1" fontAlgn="base" hangingPunct="1">
        <a:spcBef>
          <a:spcPct val="0"/>
        </a:spcBef>
        <a:spcAft>
          <a:spcPct val="0"/>
        </a:spcAft>
        <a:defRPr sz="4400"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ctr" rtl="0" eaLnBrk="1" fontAlgn="base" hangingPunct="1">
        <a:spcBef>
          <a:spcPct val="20000"/>
        </a:spcBef>
        <a:spcAft>
          <a:spcPct val="0"/>
        </a:spcAft>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defRPr sz="36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defRPr sz="36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defRPr sz="36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defRPr sz="36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0" y="333375"/>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2" name="Rectangle 3"/>
          <p:cNvSpPr>
            <a:spLocks noGrp="1" noChangeArrowheads="1"/>
          </p:cNvSpPr>
          <p:nvPr>
            <p:ph type="body" idx="1"/>
          </p:nvPr>
        </p:nvSpPr>
        <p:spPr bwMode="auto">
          <a:xfrm>
            <a:off x="914400" y="1557338"/>
            <a:ext cx="103632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pitchFamily="84" charset="0"/>
                <a:ea typeface="ヒラギノ角ゴ Pro W3" pitchFamily="8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Lucida Grande" pitchFamily="84" charset="0"/>
                <a:ea typeface="ヒラギノ角ゴ Pro W3" pitchFamily="8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56AC4366-1BE3-47B7-82D5-2C811E0650A5}" type="slidenum">
              <a:rPr lang="en-US" altLang="en-US"/>
              <a:pPr/>
              <a:t>‹#›</a:t>
            </a:fld>
            <a:endParaRPr lang="en-US" altLang="en-US"/>
          </a:p>
        </p:txBody>
      </p:sp>
    </p:spTree>
    <p:extLst>
      <p:ext uri="{BB962C8B-B14F-4D97-AF65-F5344CB8AC3E}">
        <p14:creationId xmlns:p14="http://schemas.microsoft.com/office/powerpoint/2010/main" val="368743991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p:txStyles>
    <p:titleStyle>
      <a:lvl1pPr algn="ctr" rtl="0" eaLnBrk="1" fontAlgn="base" hangingPunct="1">
        <a:spcBef>
          <a:spcPct val="0"/>
        </a:spcBef>
        <a:spcAft>
          <a:spcPct val="0"/>
        </a:spcAft>
        <a:defRPr sz="4400"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0" y="332317"/>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2" name="Rectangle 3"/>
          <p:cNvSpPr>
            <a:spLocks noGrp="1" noChangeArrowheads="1"/>
          </p:cNvSpPr>
          <p:nvPr>
            <p:ph type="body" idx="1"/>
          </p:nvPr>
        </p:nvSpPr>
        <p:spPr bwMode="auto">
          <a:xfrm>
            <a:off x="914400" y="1557867"/>
            <a:ext cx="10363200" cy="453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867">
                <a:latin typeface="Lucida Grande" pitchFamily="84" charset="0"/>
                <a:ea typeface="ヒラギノ角ゴ Pro W3" pitchFamily="8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867">
                <a:latin typeface="Lucida Grande" pitchFamily="84" charset="0"/>
                <a:ea typeface="ヒラギノ角ゴ Pro W3" pitchFamily="8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867"/>
            </a:lvl1pPr>
          </a:lstStyle>
          <a:p>
            <a:fld id="{CA957362-CB13-441A-9BD4-E09865CB3B0A}" type="slidenum">
              <a:rPr lang="en-US" altLang="en-US"/>
              <a:pPr/>
              <a:t>‹#›</a:t>
            </a:fld>
            <a:endParaRPr lang="en-US" altLang="en-US"/>
          </a:p>
        </p:txBody>
      </p:sp>
    </p:spTree>
    <p:extLst>
      <p:ext uri="{BB962C8B-B14F-4D97-AF65-F5344CB8AC3E}">
        <p14:creationId xmlns:p14="http://schemas.microsoft.com/office/powerpoint/2010/main" val="240649726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txStyles>
    <p:titleStyle>
      <a:lvl1pPr algn="ctr" rtl="0" eaLnBrk="1" fontAlgn="base" hangingPunct="1">
        <a:spcBef>
          <a:spcPct val="0"/>
        </a:spcBef>
        <a:spcAft>
          <a:spcPct val="0"/>
        </a:spcAft>
        <a:defRPr sz="5867"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5pPr>
      <a:lvl6pPr marL="609585"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6pPr>
      <a:lvl7pPr marL="1219170"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7pPr>
      <a:lvl8pPr marL="1828754"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8pPr>
      <a:lvl9pPr marL="2438339"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9pPr>
    </p:titleStyle>
    <p:bodyStyle>
      <a:lvl1pPr marL="457189" indent="-457189" algn="l" rtl="0" eaLnBrk="1" fontAlgn="base" hangingPunct="1">
        <a:spcBef>
          <a:spcPct val="20000"/>
        </a:spcBef>
        <a:spcAft>
          <a:spcPct val="0"/>
        </a:spcAft>
        <a:buChar char="•"/>
        <a:defRPr sz="3200">
          <a:solidFill>
            <a:schemeClr val="tx1"/>
          </a:solidFill>
          <a:latin typeface="Arial" pitchFamily="34" charset="0"/>
          <a:ea typeface="+mn-ea"/>
          <a:cs typeface="Arial" pitchFamily="34" charset="0"/>
        </a:defRPr>
      </a:lvl1pPr>
      <a:lvl2pPr marL="990575" indent="-380990" algn="l" rtl="0" eaLnBrk="1" fontAlgn="base" hangingPunct="1">
        <a:spcBef>
          <a:spcPct val="20000"/>
        </a:spcBef>
        <a:spcAft>
          <a:spcPct val="0"/>
        </a:spcAft>
        <a:buChar char="–"/>
        <a:defRPr sz="2933">
          <a:solidFill>
            <a:srgbClr val="3C8C93"/>
          </a:solidFill>
          <a:latin typeface="Arial" pitchFamily="34" charset="0"/>
          <a:ea typeface="+mn-ea"/>
          <a:cs typeface="Arial" pitchFamily="34" charset="0"/>
        </a:defRPr>
      </a:lvl2pPr>
      <a:lvl3pPr marL="1523962" indent="-304792" algn="l" rtl="0" eaLnBrk="1" fontAlgn="base" hangingPunct="1">
        <a:spcBef>
          <a:spcPct val="20000"/>
        </a:spcBef>
        <a:spcAft>
          <a:spcPct val="0"/>
        </a:spcAft>
        <a:buChar char="•"/>
        <a:defRPr sz="3200">
          <a:solidFill>
            <a:schemeClr val="tx1"/>
          </a:solidFill>
          <a:latin typeface="Calibri" pitchFamily="34" charset="0"/>
          <a:ea typeface="+mn-ea"/>
          <a:cs typeface="Calibri" pitchFamily="34" charset="0"/>
        </a:defRPr>
      </a:lvl3pPr>
      <a:lvl4pPr marL="2133547" indent="-304792" algn="l" rtl="0" eaLnBrk="1" fontAlgn="base" hangingPunct="1">
        <a:spcBef>
          <a:spcPct val="20000"/>
        </a:spcBef>
        <a:spcAft>
          <a:spcPct val="0"/>
        </a:spcAft>
        <a:buChar char="–"/>
        <a:defRPr sz="2667">
          <a:solidFill>
            <a:schemeClr val="tx1"/>
          </a:solidFill>
          <a:latin typeface="Calibri" pitchFamily="34" charset="0"/>
          <a:ea typeface="+mn-ea"/>
          <a:cs typeface="Calibri" pitchFamily="34" charset="0"/>
        </a:defRPr>
      </a:lvl4pPr>
      <a:lvl5pPr marL="2743131" indent="-304792" algn="l" rtl="0" eaLnBrk="1" fontAlgn="base" hangingPunct="1">
        <a:spcBef>
          <a:spcPct val="20000"/>
        </a:spcBef>
        <a:spcAft>
          <a:spcPct val="0"/>
        </a:spcAft>
        <a:buChar char="»"/>
        <a:defRPr sz="2667">
          <a:solidFill>
            <a:schemeClr val="tx1"/>
          </a:solidFill>
          <a:latin typeface="Calibri" pitchFamily="34" charset="0"/>
          <a:ea typeface="+mn-ea"/>
          <a:cs typeface="Calibri" pitchFamily="34" charset="0"/>
        </a:defRPr>
      </a:lvl5pPr>
      <a:lvl6pPr marL="3352716" indent="-304792" algn="l" rtl="0" eaLnBrk="1" fontAlgn="base" hangingPunct="1">
        <a:spcBef>
          <a:spcPct val="20000"/>
        </a:spcBef>
        <a:spcAft>
          <a:spcPct val="0"/>
        </a:spcAft>
        <a:buChar char="»"/>
        <a:defRPr sz="2667">
          <a:solidFill>
            <a:schemeClr val="tx1"/>
          </a:solidFill>
          <a:latin typeface="+mn-lt"/>
          <a:ea typeface="+mn-ea"/>
        </a:defRPr>
      </a:lvl6pPr>
      <a:lvl7pPr marL="3962301" indent="-304792" algn="l" rtl="0" eaLnBrk="1" fontAlgn="base" hangingPunct="1">
        <a:spcBef>
          <a:spcPct val="20000"/>
        </a:spcBef>
        <a:spcAft>
          <a:spcPct val="0"/>
        </a:spcAft>
        <a:buChar char="»"/>
        <a:defRPr sz="2667">
          <a:solidFill>
            <a:schemeClr val="tx1"/>
          </a:solidFill>
          <a:latin typeface="+mn-lt"/>
          <a:ea typeface="+mn-ea"/>
        </a:defRPr>
      </a:lvl7pPr>
      <a:lvl8pPr marL="4571886" indent="-304792" algn="l" rtl="0" eaLnBrk="1" fontAlgn="base" hangingPunct="1">
        <a:spcBef>
          <a:spcPct val="20000"/>
        </a:spcBef>
        <a:spcAft>
          <a:spcPct val="0"/>
        </a:spcAft>
        <a:buChar char="»"/>
        <a:defRPr sz="2667">
          <a:solidFill>
            <a:schemeClr val="tx1"/>
          </a:solidFill>
          <a:latin typeface="+mn-lt"/>
          <a:ea typeface="+mn-ea"/>
        </a:defRPr>
      </a:lvl8pPr>
      <a:lvl9pPr marL="5181470" indent="-304792" algn="l" rtl="0" eaLnBrk="1" fontAlgn="base" hangingPunct="1">
        <a:spcBef>
          <a:spcPct val="20000"/>
        </a:spcBef>
        <a:spcAft>
          <a:spcPct val="0"/>
        </a:spcAft>
        <a:buChar char="»"/>
        <a:defRPr sz="2667">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Rectangle 3"/>
          <p:cNvSpPr>
            <a:spLocks noGrp="1" noChangeArrowheads="1"/>
          </p:cNvSpPr>
          <p:nvPr>
            <p:ph type="body" idx="1"/>
          </p:nvPr>
        </p:nvSpPr>
        <p:spPr bwMode="auto">
          <a:xfrm>
            <a:off x="914400" y="1557338"/>
            <a:ext cx="103632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pitchFamily="84" charset="0"/>
                <a:ea typeface="ヒラギノ角ゴ Pro W3" pitchFamily="8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Lucida Grande" pitchFamily="84" charset="0"/>
                <a:ea typeface="ヒラギノ角ゴ Pro W3" pitchFamily="8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Lucida Grande" pitchFamily="84" charset="0"/>
                <a:ea typeface="ヒラギノ角ゴ Pro W3" pitchFamily="84" charset="-128"/>
                <a:cs typeface="+mn-cs"/>
              </a:defRPr>
            </a:lvl1pPr>
          </a:lstStyle>
          <a:p>
            <a:pPr>
              <a:defRPr/>
            </a:pPr>
            <a:fld id="{265FF405-18DC-48EF-AEEA-D86652679938}" type="slidenum">
              <a:rPr lang="en-US"/>
              <a:pPr>
                <a:defRPr/>
              </a:pPr>
              <a:t>‹#›</a:t>
            </a:fld>
            <a:endParaRPr lang="en-US"/>
          </a:p>
        </p:txBody>
      </p:sp>
    </p:spTree>
    <p:extLst>
      <p:ext uri="{BB962C8B-B14F-4D97-AF65-F5344CB8AC3E}">
        <p14:creationId xmlns:p14="http://schemas.microsoft.com/office/powerpoint/2010/main" val="100858793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Lst>
  <p:txStyles>
    <p:titleStyle>
      <a:lvl1pPr algn="ctr" rtl="0" eaLnBrk="1" fontAlgn="base" hangingPunct="1">
        <a:spcBef>
          <a:spcPct val="0"/>
        </a:spcBef>
        <a:spcAft>
          <a:spcPct val="0"/>
        </a:spcAft>
        <a:defRPr sz="4400"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2147"/>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1" y="1"/>
            <a:ext cx="12198351" cy="1268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GB" altLang="en-US" sz="2400"/>
          </a:p>
        </p:txBody>
      </p:sp>
      <p:sp>
        <p:nvSpPr>
          <p:cNvPr id="1027" name="Rectangle 2"/>
          <p:cNvSpPr>
            <a:spLocks noGrp="1" noChangeArrowheads="1"/>
          </p:cNvSpPr>
          <p:nvPr>
            <p:ph type="title"/>
          </p:nvPr>
        </p:nvSpPr>
        <p:spPr bwMode="auto">
          <a:xfrm>
            <a:off x="2159000" y="115888"/>
            <a:ext cx="988271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914400" y="1557338"/>
            <a:ext cx="103632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pic>
        <p:nvPicPr>
          <p:cNvPr id="1029" name="Picture 18" descr="ox_brand"/>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39185" y="115888"/>
            <a:ext cx="1348316"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9732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60" r:id="rId9"/>
  </p:sldLayoutIdLst>
  <p:hf hdr="0" ftr="0"/>
  <p:txStyles>
    <p:titleStyle>
      <a:lvl1pPr algn="l" rtl="0" eaLnBrk="0" fontAlgn="base" hangingPunct="0">
        <a:lnSpc>
          <a:spcPts val="3700"/>
        </a:lnSpc>
        <a:spcBef>
          <a:spcPct val="0"/>
        </a:spcBef>
        <a:spcAft>
          <a:spcPct val="0"/>
        </a:spcAft>
        <a:defRPr sz="3200" b="1">
          <a:solidFill>
            <a:srgbClr val="002147"/>
          </a:solidFill>
          <a:latin typeface="+mj-lt"/>
          <a:ea typeface="+mj-ea"/>
          <a:cs typeface="+mj-cs"/>
        </a:defRPr>
      </a:lvl1pPr>
      <a:lvl2pPr algn="l" rtl="0" eaLnBrk="0" fontAlgn="base" hangingPunct="0">
        <a:lnSpc>
          <a:spcPts val="3700"/>
        </a:lnSpc>
        <a:spcBef>
          <a:spcPct val="0"/>
        </a:spcBef>
        <a:spcAft>
          <a:spcPct val="0"/>
        </a:spcAft>
        <a:defRPr sz="3200" b="1">
          <a:solidFill>
            <a:srgbClr val="002147"/>
          </a:solidFill>
          <a:latin typeface="Arial" charset="0"/>
          <a:ea typeface="ＭＳ Ｐゴシック" pitchFamily="1" charset="-128"/>
        </a:defRPr>
      </a:lvl2pPr>
      <a:lvl3pPr algn="l" rtl="0" eaLnBrk="0" fontAlgn="base" hangingPunct="0">
        <a:lnSpc>
          <a:spcPts val="3700"/>
        </a:lnSpc>
        <a:spcBef>
          <a:spcPct val="0"/>
        </a:spcBef>
        <a:spcAft>
          <a:spcPct val="0"/>
        </a:spcAft>
        <a:defRPr sz="3200" b="1">
          <a:solidFill>
            <a:srgbClr val="002147"/>
          </a:solidFill>
          <a:latin typeface="Arial" charset="0"/>
          <a:ea typeface="ＭＳ Ｐゴシック" pitchFamily="1" charset="-128"/>
        </a:defRPr>
      </a:lvl3pPr>
      <a:lvl4pPr algn="l" rtl="0" eaLnBrk="0" fontAlgn="base" hangingPunct="0">
        <a:lnSpc>
          <a:spcPts val="3700"/>
        </a:lnSpc>
        <a:spcBef>
          <a:spcPct val="0"/>
        </a:spcBef>
        <a:spcAft>
          <a:spcPct val="0"/>
        </a:spcAft>
        <a:defRPr sz="3200" b="1">
          <a:solidFill>
            <a:srgbClr val="002147"/>
          </a:solidFill>
          <a:latin typeface="Arial" charset="0"/>
          <a:ea typeface="ＭＳ Ｐゴシック" pitchFamily="1" charset="-128"/>
        </a:defRPr>
      </a:lvl4pPr>
      <a:lvl5pPr algn="l" rtl="0" eaLnBrk="0" fontAlgn="base" hangingPunct="0">
        <a:lnSpc>
          <a:spcPts val="3700"/>
        </a:lnSpc>
        <a:spcBef>
          <a:spcPct val="0"/>
        </a:spcBef>
        <a:spcAft>
          <a:spcPct val="0"/>
        </a:spcAft>
        <a:defRPr sz="3200" b="1">
          <a:solidFill>
            <a:srgbClr val="002147"/>
          </a:solidFill>
          <a:latin typeface="Arial" charset="0"/>
          <a:ea typeface="ＭＳ Ｐゴシック" pitchFamily="1"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pitchFamily="1"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pitchFamily="1"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pitchFamily="1"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pitchFamily="1" charset="-128"/>
        </a:defRPr>
      </a:lvl9pPr>
    </p:titleStyle>
    <p:bodyStyle>
      <a:lvl1pPr marL="282575" indent="-282575" algn="l" rtl="0" eaLnBrk="0" fontAlgn="base" hangingPunct="0">
        <a:lnSpc>
          <a:spcPts val="3700"/>
        </a:lnSpc>
        <a:spcBef>
          <a:spcPts val="600"/>
        </a:spcBef>
        <a:spcAft>
          <a:spcPct val="0"/>
        </a:spcAft>
        <a:buClr>
          <a:schemeClr val="bg1"/>
        </a:buClr>
        <a:buSzPct val="80000"/>
        <a:buChar char="•"/>
        <a:defRPr sz="2400">
          <a:solidFill>
            <a:schemeClr val="bg1"/>
          </a:solidFill>
          <a:latin typeface="+mn-lt"/>
          <a:ea typeface="+mn-ea"/>
          <a:cs typeface="+mn-cs"/>
        </a:defRPr>
      </a:lvl1pPr>
      <a:lvl2pPr marL="763588" indent="-188913" algn="l" rtl="0" eaLnBrk="0" fontAlgn="base" hangingPunct="0">
        <a:spcBef>
          <a:spcPct val="20000"/>
        </a:spcBef>
        <a:spcAft>
          <a:spcPct val="0"/>
        </a:spcAft>
        <a:buClr>
          <a:srgbClr val="FFFF66"/>
        </a:buClr>
        <a:buSzPct val="80000"/>
        <a:buChar char="•"/>
        <a:defRPr sz="2000">
          <a:solidFill>
            <a:srgbClr val="FFFF66"/>
          </a:solidFill>
          <a:latin typeface="+mn-lt"/>
          <a:ea typeface="+mn-ea"/>
        </a:defRPr>
      </a:lvl2pPr>
      <a:lvl3pPr marL="1141413" indent="-187325" algn="l" rtl="0" eaLnBrk="0" fontAlgn="base" hangingPunct="0">
        <a:spcBef>
          <a:spcPct val="20000"/>
        </a:spcBef>
        <a:spcAft>
          <a:spcPct val="0"/>
        </a:spcAft>
        <a:buClr>
          <a:srgbClr val="002147"/>
        </a:buClr>
        <a:buSzPct val="80000"/>
        <a:defRPr sz="2200">
          <a:solidFill>
            <a:srgbClr val="002147"/>
          </a:solidFill>
          <a:latin typeface="+mn-lt"/>
          <a:ea typeface="+mn-ea"/>
        </a:defRPr>
      </a:lvl3pPr>
      <a:lvl4pPr marL="1519238" indent="-187325" algn="l" rtl="0" eaLnBrk="0" fontAlgn="base" hangingPunct="0">
        <a:spcBef>
          <a:spcPct val="20000"/>
        </a:spcBef>
        <a:spcAft>
          <a:spcPct val="0"/>
        </a:spcAft>
        <a:buChar char="–"/>
        <a:defRPr sz="2000">
          <a:solidFill>
            <a:srgbClr val="002147"/>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B3BC5F-CB3E-4CE2-933F-3BE52AE842F5}"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87733AA2-E8FC-2540-AA49-4AA124C76F2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29690" y="5907087"/>
            <a:ext cx="2111379" cy="539751"/>
          </a:xfrm>
          <a:prstGeom prst="rect">
            <a:avLst/>
          </a:prstGeom>
        </p:spPr>
      </p:pic>
    </p:spTree>
    <p:extLst>
      <p:ext uri="{BB962C8B-B14F-4D97-AF65-F5344CB8AC3E}">
        <p14:creationId xmlns:p14="http://schemas.microsoft.com/office/powerpoint/2010/main" val="177950612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Lst>
  <p:hf sldNum="0"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Rectangle 3"/>
          <p:cNvSpPr>
            <a:spLocks noGrp="1" noChangeArrowheads="1"/>
          </p:cNvSpPr>
          <p:nvPr>
            <p:ph type="body" idx="1"/>
          </p:nvPr>
        </p:nvSpPr>
        <p:spPr bwMode="auto">
          <a:xfrm>
            <a:off x="914400" y="1557338"/>
            <a:ext cx="103632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pitchFamily="84" charset="0"/>
                <a:ea typeface="ヒラギノ角ゴ Pro W3" pitchFamily="8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Lucida Grande" pitchFamily="84" charset="0"/>
                <a:ea typeface="ヒラギノ角ゴ Pro W3" pitchFamily="8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Lucida Grande" pitchFamily="84" charset="0"/>
                <a:ea typeface="ヒラギノ角ゴ Pro W3" pitchFamily="84" charset="-128"/>
                <a:cs typeface="+mn-cs"/>
              </a:defRPr>
            </a:lvl1pPr>
          </a:lstStyle>
          <a:p>
            <a:pPr>
              <a:defRPr/>
            </a:pPr>
            <a:fld id="{265FF405-18DC-48EF-AEEA-D86652679938}" type="slidenum">
              <a:rPr lang="en-US"/>
              <a:pPr>
                <a:defRPr/>
              </a:pPr>
              <a:t>‹#›</a:t>
            </a:fld>
            <a:endParaRPr lang="en-US"/>
          </a:p>
        </p:txBody>
      </p:sp>
      <p:pic>
        <p:nvPicPr>
          <p:cNvPr id="2055" name="Picture 19" descr="SCI41098_PPT_Templates_bottom_ST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4917" y="5294314"/>
            <a:ext cx="10107083"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53304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txStyles>
    <p:titleStyle>
      <a:lvl1pPr algn="ctr" rtl="0" eaLnBrk="1" fontAlgn="base" hangingPunct="1">
        <a:spcBef>
          <a:spcPct val="0"/>
        </a:spcBef>
        <a:spcAft>
          <a:spcPct val="0"/>
        </a:spcAft>
        <a:defRPr sz="4400"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2286000"/>
            <a:ext cx="703099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914400" y="3929063"/>
            <a:ext cx="10363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Arial" pitchFamily="34" charset="0"/>
                <a:cs typeface="Arial" pitchFamily="34" charset="0"/>
              </a:defRPr>
            </a:lvl1pPr>
          </a:lstStyle>
          <a:p>
            <a:fld id="{7F872EC7-DF7C-4766-865F-CADCF47C32A3}" type="datetimeFigureOut">
              <a:rPr lang="en-GB" smtClean="0"/>
              <a:t>02/09/2024</a:t>
            </a:fld>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Arial" pitchFamily="34" charset="0"/>
                <a:cs typeface="Arial" pitchFamily="34" charset="0"/>
              </a:defRPr>
            </a:lvl1pPr>
          </a:lstStyle>
          <a:p>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panose="020B0604020202020204" pitchFamily="34" charset="0"/>
                <a:cs typeface="Arial" panose="020B0604020202020204" pitchFamily="34" charset="0"/>
              </a:defRPr>
            </a:lvl1pPr>
          </a:lstStyle>
          <a:p>
            <a:fld id="{B72B9FAA-1E88-4006-8740-134638D1212A}" type="slidenum">
              <a:rPr lang="en-GB" smtClean="0"/>
              <a:t>‹#›</a:t>
            </a:fld>
            <a:endParaRPr lang="en-GB"/>
          </a:p>
        </p:txBody>
      </p:sp>
      <p:pic>
        <p:nvPicPr>
          <p:cNvPr id="8" name="Picture 7">
            <a:extLst>
              <a:ext uri="{FF2B5EF4-FFF2-40B4-BE49-F238E27FC236}">
                <a16:creationId xmlns:a16="http://schemas.microsoft.com/office/drawing/2014/main" id="{0B460467-1FF7-C745-9E17-03FC0ADFFE4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8905460" y="0"/>
            <a:ext cx="3286539" cy="6858000"/>
          </a:xfrm>
          <a:prstGeom prst="rect">
            <a:avLst/>
          </a:prstGeom>
        </p:spPr>
      </p:pic>
      <p:pic>
        <p:nvPicPr>
          <p:cNvPr id="9" name="Picture 8">
            <a:extLst>
              <a:ext uri="{FF2B5EF4-FFF2-40B4-BE49-F238E27FC236}">
                <a16:creationId xmlns:a16="http://schemas.microsoft.com/office/drawing/2014/main" id="{E201A9D8-A541-934F-8FC4-9439FCBF676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187609981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rtl="0" eaLnBrk="1" fontAlgn="base" hangingPunct="1">
        <a:spcBef>
          <a:spcPct val="0"/>
        </a:spcBef>
        <a:spcAft>
          <a:spcPct val="0"/>
        </a:spcAft>
        <a:defRPr lang="en-GB" altLang="en-US" sz="4800" b="1" kern="1200" dirty="0">
          <a:solidFill>
            <a:srgbClr val="002060"/>
          </a:solidFill>
          <a:latin typeface="+mn-lt"/>
          <a:ea typeface="+mn-ea"/>
          <a:cs typeface="+mn-cs"/>
        </a:defRPr>
      </a:lvl1pPr>
      <a:lvl2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ctr" rtl="0" eaLnBrk="1" fontAlgn="base" hangingPunct="1">
        <a:spcBef>
          <a:spcPct val="20000"/>
        </a:spcBef>
        <a:spcAft>
          <a:spcPct val="0"/>
        </a:spcAft>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defRPr sz="36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defRPr sz="36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defRPr sz="36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defRPr sz="36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B3BC5F-CB3E-4CE2-933F-3BE52AE842F5}" type="datetime6">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September 24</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B514B8-2DDB-4370-80A4-729B3580ECFF}" type="slidenum">
              <a:rPr kumimoji="0" lang="en-GB" sz="1200" b="0" i="0" u="none" strike="noStrike" kern="1200" cap="none" spc="0" normalizeH="0" baseline="0" noProof="0" smtClean="0">
                <a:ln>
                  <a:noFill/>
                </a:ln>
                <a:solidFill>
                  <a:srgbClr val="2E2C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E2C61">
                  <a:tint val="75000"/>
                </a:srgb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87733AA2-E8FC-2540-AA49-4AA124C76F2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02189" y="5907087"/>
            <a:ext cx="2111379" cy="539751"/>
          </a:xfrm>
          <a:prstGeom prst="rect">
            <a:avLst/>
          </a:prstGeom>
        </p:spPr>
      </p:pic>
    </p:spTree>
    <p:extLst>
      <p:ext uri="{BB962C8B-B14F-4D97-AF65-F5344CB8AC3E}">
        <p14:creationId xmlns:p14="http://schemas.microsoft.com/office/powerpoint/2010/main" val="187559990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Lst>
  <p:hf sldNum="0"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BC5F-CB3E-4CE2-933F-3BE52AE842F5}" type="datetime6">
              <a:rPr lang="en-GB" smtClean="0"/>
              <a:t>September 24</a:t>
            </a:fld>
            <a:endParaRPr lang="en-GB"/>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514B8-2DDB-4370-80A4-729B3580ECFF}" type="slidenum">
              <a:rPr lang="en-GB" smtClean="0"/>
              <a:pPr/>
              <a:t>‹#›</a:t>
            </a:fld>
            <a:endParaRPr lang="en-GB"/>
          </a:p>
        </p:txBody>
      </p:sp>
      <p:pic>
        <p:nvPicPr>
          <p:cNvPr id="7" name="Picture 6">
            <a:extLst>
              <a:ext uri="{FF2B5EF4-FFF2-40B4-BE49-F238E27FC236}">
                <a16:creationId xmlns:a16="http://schemas.microsoft.com/office/drawing/2014/main" id="{87733AA2-E8FC-2540-AA49-4AA124C76F2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15940" y="5905430"/>
            <a:ext cx="2111379" cy="539751"/>
          </a:xfrm>
          <a:prstGeom prst="rect">
            <a:avLst/>
          </a:prstGeom>
        </p:spPr>
      </p:pic>
    </p:spTree>
    <p:extLst>
      <p:ext uri="{BB962C8B-B14F-4D97-AF65-F5344CB8AC3E}">
        <p14:creationId xmlns:p14="http://schemas.microsoft.com/office/powerpoint/2010/main" val="70198530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hf sldNum="0"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9"/>
          <p:cNvPicPr>
            <a:picLocks noChangeAspect="1" noChangeArrowheads="1"/>
          </p:cNvPicPr>
          <p:nvPr/>
        </p:nvPicPr>
        <p:blipFill>
          <a:blip r:embed="rId11">
            <a:extLst>
              <a:ext uri="{28A0092B-C50C-407E-A947-70E740481C1C}">
                <a14:useLocalDpi xmlns:a14="http://schemas.microsoft.com/office/drawing/2010/main" val="0"/>
              </a:ext>
            </a:extLst>
          </a:blip>
          <a:srcRect l="-2" r="64189"/>
          <a:stretch>
            <a:fillRect/>
          </a:stretch>
        </p:blipFill>
        <p:spPr bwMode="auto">
          <a:xfrm>
            <a:off x="1634067" y="5570538"/>
            <a:ext cx="10674351"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0" y="333375"/>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2" name="Rectangle 3"/>
          <p:cNvSpPr>
            <a:spLocks noGrp="1" noChangeArrowheads="1"/>
          </p:cNvSpPr>
          <p:nvPr>
            <p:ph type="body" idx="1"/>
          </p:nvPr>
        </p:nvSpPr>
        <p:spPr bwMode="auto">
          <a:xfrm>
            <a:off x="914400" y="1557338"/>
            <a:ext cx="103632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pitchFamily="84" charset="0"/>
                <a:ea typeface="ヒラギノ角ゴ Pro W3" pitchFamily="8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Lucida Grande" pitchFamily="84" charset="0"/>
                <a:ea typeface="ヒラギノ角ゴ Pro W3" pitchFamily="8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56AC4366-1BE3-47B7-82D5-2C811E0650A5}" type="slidenum">
              <a:rPr lang="en-US" altLang="en-US"/>
              <a:pPr/>
              <a:t>‹#›</a:t>
            </a:fld>
            <a:endParaRPr lang="en-US" altLang="en-US"/>
          </a:p>
        </p:txBody>
      </p:sp>
    </p:spTree>
    <p:extLst>
      <p:ext uri="{BB962C8B-B14F-4D97-AF65-F5344CB8AC3E}">
        <p14:creationId xmlns:p14="http://schemas.microsoft.com/office/powerpoint/2010/main" val="206957437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txStyles>
    <p:titleStyle>
      <a:lvl1pPr algn="ctr" rtl="0" eaLnBrk="1" fontAlgn="base" hangingPunct="1">
        <a:spcBef>
          <a:spcPct val="0"/>
        </a:spcBef>
        <a:spcAft>
          <a:spcPct val="0"/>
        </a:spcAft>
        <a:defRPr sz="4400"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4" y="-6843184"/>
            <a:ext cx="25395768" cy="142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22860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914400" y="3928534"/>
            <a:ext cx="10363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867">
                <a:latin typeface="Arial" pitchFamily="34" charset="0"/>
                <a:ea typeface="Arial" pitchFamily="34" charset="0"/>
                <a:cs typeface="Arial" pitchFamily="34" charset="0"/>
              </a:defRPr>
            </a:lvl1pPr>
          </a:lstStyle>
          <a:p>
            <a:fld id="{7F872EC7-DF7C-4766-865F-CADCF47C32A3}" type="datetimeFigureOut">
              <a:rPr lang="en-GB" smtClean="0"/>
              <a:t>02/09/2024</a:t>
            </a:fld>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867">
                <a:latin typeface="Arial" pitchFamily="34" charset="0"/>
                <a:ea typeface="Arial" pitchFamily="34" charset="0"/>
                <a:cs typeface="Arial" pitchFamily="34" charset="0"/>
              </a:defRPr>
            </a:lvl1pPr>
          </a:lstStyle>
          <a:p>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867">
                <a:latin typeface="Arial" panose="020B0604020202020204" pitchFamily="34" charset="0"/>
                <a:cs typeface="Arial" panose="020B0604020202020204" pitchFamily="34" charset="0"/>
              </a:defRPr>
            </a:lvl1pPr>
          </a:lstStyle>
          <a:p>
            <a:fld id="{B72B9FAA-1E88-4006-8740-134638D1212A}" type="slidenum">
              <a:rPr lang="en-GB" smtClean="0"/>
              <a:t>‹#›</a:t>
            </a:fld>
            <a:endParaRPr lang="en-GB"/>
          </a:p>
        </p:txBody>
      </p:sp>
    </p:spTree>
    <p:extLst>
      <p:ext uri="{BB962C8B-B14F-4D97-AF65-F5344CB8AC3E}">
        <p14:creationId xmlns:p14="http://schemas.microsoft.com/office/powerpoint/2010/main" val="192115788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ctr" rtl="0" eaLnBrk="1" fontAlgn="base" hangingPunct="1">
        <a:spcBef>
          <a:spcPct val="0"/>
        </a:spcBef>
        <a:spcAft>
          <a:spcPct val="0"/>
        </a:spcAft>
        <a:defRPr sz="5867"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5pPr>
      <a:lvl6pPr marL="609585"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6pPr>
      <a:lvl7pPr marL="1219170"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7pPr>
      <a:lvl8pPr marL="1828754"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8pPr>
      <a:lvl9pPr marL="2438339"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9pPr>
    </p:titleStyle>
    <p:bodyStyle>
      <a:lvl1pPr marL="457189" indent="-457189" algn="ctr" rtl="0" eaLnBrk="1" fontAlgn="base" hangingPunct="1">
        <a:spcBef>
          <a:spcPct val="20000"/>
        </a:spcBef>
        <a:spcAft>
          <a:spcPct val="0"/>
        </a:spcAft>
        <a:defRPr sz="3200">
          <a:solidFill>
            <a:schemeClr val="tx1"/>
          </a:solidFill>
          <a:latin typeface="Arial" pitchFamily="34" charset="0"/>
          <a:ea typeface="+mn-ea"/>
          <a:cs typeface="Arial" pitchFamily="34" charset="0"/>
        </a:defRPr>
      </a:lvl1pPr>
      <a:lvl2pPr marL="990575" indent="-380990" algn="l" rtl="0" eaLnBrk="1" fontAlgn="base" hangingPunct="1">
        <a:spcBef>
          <a:spcPct val="20000"/>
        </a:spcBef>
        <a:spcAft>
          <a:spcPct val="0"/>
        </a:spcAft>
        <a:defRPr sz="4800">
          <a:solidFill>
            <a:schemeClr val="tx1"/>
          </a:solidFill>
          <a:latin typeface="Arial" pitchFamily="34" charset="0"/>
          <a:ea typeface="+mn-ea"/>
          <a:cs typeface="Arial" pitchFamily="34" charset="0"/>
        </a:defRPr>
      </a:lvl2pPr>
      <a:lvl3pPr marL="1523962"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3pPr>
      <a:lvl4pPr marL="2133547"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4pPr>
      <a:lvl5pPr marL="2743131"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5pPr>
      <a:lvl6pPr marL="3352716" indent="-304792" algn="l" rtl="0" eaLnBrk="1" fontAlgn="base" hangingPunct="1">
        <a:spcBef>
          <a:spcPct val="20000"/>
        </a:spcBef>
        <a:spcAft>
          <a:spcPct val="0"/>
        </a:spcAft>
        <a:buChar char="»"/>
        <a:defRPr sz="2667">
          <a:solidFill>
            <a:schemeClr val="tx1"/>
          </a:solidFill>
          <a:latin typeface="+mn-lt"/>
          <a:ea typeface="+mn-ea"/>
        </a:defRPr>
      </a:lvl6pPr>
      <a:lvl7pPr marL="3962301" indent="-304792" algn="l" rtl="0" eaLnBrk="1" fontAlgn="base" hangingPunct="1">
        <a:spcBef>
          <a:spcPct val="20000"/>
        </a:spcBef>
        <a:spcAft>
          <a:spcPct val="0"/>
        </a:spcAft>
        <a:buChar char="»"/>
        <a:defRPr sz="2667">
          <a:solidFill>
            <a:schemeClr val="tx1"/>
          </a:solidFill>
          <a:latin typeface="+mn-lt"/>
          <a:ea typeface="+mn-ea"/>
        </a:defRPr>
      </a:lvl7pPr>
      <a:lvl8pPr marL="4571886" indent="-304792" algn="l" rtl="0" eaLnBrk="1" fontAlgn="base" hangingPunct="1">
        <a:spcBef>
          <a:spcPct val="20000"/>
        </a:spcBef>
        <a:spcAft>
          <a:spcPct val="0"/>
        </a:spcAft>
        <a:buChar char="»"/>
        <a:defRPr sz="2667">
          <a:solidFill>
            <a:schemeClr val="tx1"/>
          </a:solidFill>
          <a:latin typeface="+mn-lt"/>
          <a:ea typeface="+mn-ea"/>
        </a:defRPr>
      </a:lvl8pPr>
      <a:lvl9pPr marL="5181470" indent="-304792" algn="l" rtl="0" eaLnBrk="1" fontAlgn="base" hangingPunct="1">
        <a:spcBef>
          <a:spcPct val="20000"/>
        </a:spcBef>
        <a:spcAft>
          <a:spcPct val="0"/>
        </a:spcAft>
        <a:buChar char="»"/>
        <a:defRPr sz="2667">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5201" y="5022851"/>
            <a:ext cx="31680151" cy="186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0" y="332317"/>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2" name="Rectangle 3"/>
          <p:cNvSpPr>
            <a:spLocks noGrp="1" noChangeArrowheads="1"/>
          </p:cNvSpPr>
          <p:nvPr>
            <p:ph type="body" idx="1"/>
          </p:nvPr>
        </p:nvSpPr>
        <p:spPr bwMode="auto">
          <a:xfrm>
            <a:off x="914400" y="1557867"/>
            <a:ext cx="10363200" cy="453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867">
                <a:latin typeface="Lucida Grande" pitchFamily="84" charset="0"/>
                <a:ea typeface="ヒラギノ角ゴ Pro W3" pitchFamily="8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867">
                <a:latin typeface="Lucida Grande" pitchFamily="84" charset="0"/>
                <a:ea typeface="ヒラギノ角ゴ Pro W3" pitchFamily="8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867"/>
            </a:lvl1pPr>
          </a:lstStyle>
          <a:p>
            <a:fld id="{CA957362-CB13-441A-9BD4-E09865CB3B0A}" type="slidenum">
              <a:rPr lang="en-US" altLang="en-US"/>
              <a:pPr/>
              <a:t>‹#›</a:t>
            </a:fld>
            <a:endParaRPr lang="en-US" altLang="en-US"/>
          </a:p>
        </p:txBody>
      </p:sp>
    </p:spTree>
    <p:extLst>
      <p:ext uri="{BB962C8B-B14F-4D97-AF65-F5344CB8AC3E}">
        <p14:creationId xmlns:p14="http://schemas.microsoft.com/office/powerpoint/2010/main" val="330600609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txStyles>
    <p:titleStyle>
      <a:lvl1pPr algn="ctr" rtl="0" eaLnBrk="1" fontAlgn="base" hangingPunct="1">
        <a:spcBef>
          <a:spcPct val="0"/>
        </a:spcBef>
        <a:spcAft>
          <a:spcPct val="0"/>
        </a:spcAft>
        <a:defRPr sz="5867"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5pPr>
      <a:lvl6pPr marL="609585"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6pPr>
      <a:lvl7pPr marL="1219170"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7pPr>
      <a:lvl8pPr marL="1828754"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8pPr>
      <a:lvl9pPr marL="2438339"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9pPr>
    </p:titleStyle>
    <p:bodyStyle>
      <a:lvl1pPr marL="457189" indent="-457189" algn="l" rtl="0" eaLnBrk="1" fontAlgn="base" hangingPunct="1">
        <a:spcBef>
          <a:spcPct val="20000"/>
        </a:spcBef>
        <a:spcAft>
          <a:spcPct val="0"/>
        </a:spcAft>
        <a:buChar char="•"/>
        <a:defRPr sz="3200">
          <a:solidFill>
            <a:schemeClr val="tx1"/>
          </a:solidFill>
          <a:latin typeface="Arial" pitchFamily="34" charset="0"/>
          <a:ea typeface="+mn-ea"/>
          <a:cs typeface="Arial" pitchFamily="34" charset="0"/>
        </a:defRPr>
      </a:lvl1pPr>
      <a:lvl2pPr marL="990575" indent="-380990" algn="l" rtl="0" eaLnBrk="1" fontAlgn="base" hangingPunct="1">
        <a:spcBef>
          <a:spcPct val="20000"/>
        </a:spcBef>
        <a:spcAft>
          <a:spcPct val="0"/>
        </a:spcAft>
        <a:buChar char="–"/>
        <a:defRPr sz="2933">
          <a:solidFill>
            <a:srgbClr val="3C8C93"/>
          </a:solidFill>
          <a:latin typeface="Arial" pitchFamily="34" charset="0"/>
          <a:ea typeface="+mn-ea"/>
          <a:cs typeface="Arial" pitchFamily="34" charset="0"/>
        </a:defRPr>
      </a:lvl2pPr>
      <a:lvl3pPr marL="1523962" indent="-304792" algn="l" rtl="0" eaLnBrk="1" fontAlgn="base" hangingPunct="1">
        <a:spcBef>
          <a:spcPct val="20000"/>
        </a:spcBef>
        <a:spcAft>
          <a:spcPct val="0"/>
        </a:spcAft>
        <a:buChar char="•"/>
        <a:defRPr sz="3200">
          <a:solidFill>
            <a:schemeClr val="tx1"/>
          </a:solidFill>
          <a:latin typeface="Calibri" pitchFamily="34" charset="0"/>
          <a:ea typeface="+mn-ea"/>
          <a:cs typeface="Calibri" pitchFamily="34" charset="0"/>
        </a:defRPr>
      </a:lvl3pPr>
      <a:lvl4pPr marL="2133547" indent="-304792" algn="l" rtl="0" eaLnBrk="1" fontAlgn="base" hangingPunct="1">
        <a:spcBef>
          <a:spcPct val="20000"/>
        </a:spcBef>
        <a:spcAft>
          <a:spcPct val="0"/>
        </a:spcAft>
        <a:buChar char="–"/>
        <a:defRPr sz="2667">
          <a:solidFill>
            <a:schemeClr val="tx1"/>
          </a:solidFill>
          <a:latin typeface="Calibri" pitchFamily="34" charset="0"/>
          <a:ea typeface="+mn-ea"/>
          <a:cs typeface="Calibri" pitchFamily="34" charset="0"/>
        </a:defRPr>
      </a:lvl4pPr>
      <a:lvl5pPr marL="2743131" indent="-304792" algn="l" rtl="0" eaLnBrk="1" fontAlgn="base" hangingPunct="1">
        <a:spcBef>
          <a:spcPct val="20000"/>
        </a:spcBef>
        <a:spcAft>
          <a:spcPct val="0"/>
        </a:spcAft>
        <a:buChar char="»"/>
        <a:defRPr sz="2667">
          <a:solidFill>
            <a:schemeClr val="tx1"/>
          </a:solidFill>
          <a:latin typeface="Calibri" pitchFamily="34" charset="0"/>
          <a:ea typeface="+mn-ea"/>
          <a:cs typeface="Calibri" pitchFamily="34" charset="0"/>
        </a:defRPr>
      </a:lvl5pPr>
      <a:lvl6pPr marL="3352716" indent="-304792" algn="l" rtl="0" eaLnBrk="1" fontAlgn="base" hangingPunct="1">
        <a:spcBef>
          <a:spcPct val="20000"/>
        </a:spcBef>
        <a:spcAft>
          <a:spcPct val="0"/>
        </a:spcAft>
        <a:buChar char="»"/>
        <a:defRPr sz="2667">
          <a:solidFill>
            <a:schemeClr val="tx1"/>
          </a:solidFill>
          <a:latin typeface="+mn-lt"/>
          <a:ea typeface="+mn-ea"/>
        </a:defRPr>
      </a:lvl6pPr>
      <a:lvl7pPr marL="3962301" indent="-304792" algn="l" rtl="0" eaLnBrk="1" fontAlgn="base" hangingPunct="1">
        <a:spcBef>
          <a:spcPct val="20000"/>
        </a:spcBef>
        <a:spcAft>
          <a:spcPct val="0"/>
        </a:spcAft>
        <a:buChar char="»"/>
        <a:defRPr sz="2667">
          <a:solidFill>
            <a:schemeClr val="tx1"/>
          </a:solidFill>
          <a:latin typeface="+mn-lt"/>
          <a:ea typeface="+mn-ea"/>
        </a:defRPr>
      </a:lvl7pPr>
      <a:lvl8pPr marL="4571886" indent="-304792" algn="l" rtl="0" eaLnBrk="1" fontAlgn="base" hangingPunct="1">
        <a:spcBef>
          <a:spcPct val="20000"/>
        </a:spcBef>
        <a:spcAft>
          <a:spcPct val="0"/>
        </a:spcAft>
        <a:buChar char="»"/>
        <a:defRPr sz="2667">
          <a:solidFill>
            <a:schemeClr val="tx1"/>
          </a:solidFill>
          <a:latin typeface="+mn-lt"/>
          <a:ea typeface="+mn-ea"/>
        </a:defRPr>
      </a:lvl8pPr>
      <a:lvl9pPr marL="5181470" indent="-304792" algn="l" rtl="0" eaLnBrk="1" fontAlgn="base" hangingPunct="1">
        <a:spcBef>
          <a:spcPct val="20000"/>
        </a:spcBef>
        <a:spcAft>
          <a:spcPct val="0"/>
        </a:spcAft>
        <a:buChar char="»"/>
        <a:defRPr sz="2667">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p:nvPicPr>
        <p:blipFill>
          <a:blip r:embed="rId5">
            <a:extLst>
              <a:ext uri="{28A0092B-C50C-407E-A947-70E740481C1C}">
                <a14:useLocalDpi xmlns:a14="http://schemas.microsoft.com/office/drawing/2010/main" val="0"/>
              </a:ext>
            </a:extLst>
          </a:blip>
          <a:srcRect t="46489" r="51477" b="36159"/>
          <a:stretch>
            <a:fillRect/>
          </a:stretch>
        </p:blipFill>
        <p:spPr bwMode="auto">
          <a:xfrm>
            <a:off x="-48684" y="-96838"/>
            <a:ext cx="12323235"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22860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914400" y="3929063"/>
            <a:ext cx="10363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Arial" pitchFamily="34" charset="0"/>
                <a:cs typeface="Arial" pitchFamily="34" charset="0"/>
              </a:defRPr>
            </a:lvl1pPr>
          </a:lstStyle>
          <a:p>
            <a:fld id="{7F872EC7-DF7C-4766-865F-CADCF47C32A3}" type="datetimeFigureOut">
              <a:rPr lang="en-GB" smtClean="0"/>
              <a:t>02/09/2024</a:t>
            </a:fld>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Arial" pitchFamily="34" charset="0"/>
                <a:cs typeface="Arial" pitchFamily="34" charset="0"/>
              </a:defRPr>
            </a:lvl1pPr>
          </a:lstStyle>
          <a:p>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panose="020B0604020202020204" pitchFamily="34" charset="0"/>
                <a:cs typeface="Arial" panose="020B0604020202020204" pitchFamily="34" charset="0"/>
              </a:defRPr>
            </a:lvl1pPr>
          </a:lstStyle>
          <a:p>
            <a:fld id="{B72B9FAA-1E88-4006-8740-134638D1212A}" type="slidenum">
              <a:rPr lang="en-GB" smtClean="0"/>
              <a:t>‹#›</a:t>
            </a:fld>
            <a:endParaRPr lang="en-GB"/>
          </a:p>
        </p:txBody>
      </p:sp>
    </p:spTree>
    <p:extLst>
      <p:ext uri="{BB962C8B-B14F-4D97-AF65-F5344CB8AC3E}">
        <p14:creationId xmlns:p14="http://schemas.microsoft.com/office/powerpoint/2010/main" val="131414577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xStyles>
    <p:titleStyle>
      <a:lvl1pPr algn="ctr" rtl="0" eaLnBrk="1" fontAlgn="base" hangingPunct="1">
        <a:spcBef>
          <a:spcPct val="0"/>
        </a:spcBef>
        <a:spcAft>
          <a:spcPct val="0"/>
        </a:spcAft>
        <a:defRPr sz="4400"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ctr" rtl="0" eaLnBrk="1" fontAlgn="base" hangingPunct="1">
        <a:spcBef>
          <a:spcPct val="20000"/>
        </a:spcBef>
        <a:spcAft>
          <a:spcPct val="0"/>
        </a:spcAft>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defRPr sz="36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defRPr sz="36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defRPr sz="36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defRPr sz="36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8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5460"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515938" y="2826604"/>
            <a:ext cx="8170861" cy="2677656"/>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dirty="0">
                <a:solidFill>
                  <a:srgbClr val="2E2C61"/>
                </a:solidFill>
                <a:latin typeface="Arial" panose="020B0604020202020204"/>
              </a:rPr>
              <a:t>LhARA bulk shielding assessment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1" i="0" u="none" strike="noStrike" kern="1200" cap="none" spc="0" normalizeH="0" baseline="0" noProof="0" dirty="0">
              <a:ln>
                <a:noFill/>
              </a:ln>
              <a:solidFill>
                <a:srgbClr val="2E2C61"/>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2400" b="1" dirty="0">
                <a:solidFill>
                  <a:srgbClr val="2E2C61"/>
                </a:solidFill>
                <a:latin typeface="Arial" panose="020B0604020202020204"/>
              </a:rPr>
              <a:t>James Bebbington, STFC</a:t>
            </a:r>
            <a:endParaRPr kumimoji="0" lang="en-GB" sz="2400" b="1" i="0" u="none" strike="noStrike" kern="1200" cap="none" spc="0" normalizeH="0" baseline="0" noProof="0" dirty="0">
              <a:ln>
                <a:noFill/>
              </a:ln>
              <a:solidFill>
                <a:srgbClr val="2E2C61"/>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212697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52628B-AE18-5885-C1A6-1BFADAD5A75F}"/>
              </a:ext>
            </a:extLst>
          </p:cNvPr>
          <p:cNvSpPr/>
          <p:nvPr/>
        </p:nvSpPr>
        <p:spPr>
          <a:xfrm>
            <a:off x="7178040" y="4343401"/>
            <a:ext cx="4914900" cy="240792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3600" dirty="0"/>
              <a:t>Next steps</a:t>
            </a:r>
          </a:p>
        </p:txBody>
      </p:sp>
      <p:sp>
        <p:nvSpPr>
          <p:cNvPr id="4" name="Rectangle 3">
            <a:extLst>
              <a:ext uri="{FF2B5EF4-FFF2-40B4-BE49-F238E27FC236}">
                <a16:creationId xmlns:a16="http://schemas.microsoft.com/office/drawing/2014/main" id="{8EADA013-BBBF-676B-5207-BFF39A0F7321}"/>
              </a:ext>
            </a:extLst>
          </p:cNvPr>
          <p:cNvSpPr/>
          <p:nvPr/>
        </p:nvSpPr>
        <p:spPr>
          <a:xfrm>
            <a:off x="0" y="5722620"/>
            <a:ext cx="2811780" cy="1135380"/>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8864405-27DC-2BAC-497D-74D85A56B872}"/>
              </a:ext>
            </a:extLst>
          </p:cNvPr>
          <p:cNvSpPr txBox="1"/>
          <p:nvPr/>
        </p:nvSpPr>
        <p:spPr>
          <a:xfrm>
            <a:off x="226789" y="1100586"/>
            <a:ext cx="6758247" cy="5262979"/>
          </a:xfrm>
          <a:prstGeom prst="rect">
            <a:avLst/>
          </a:prstGeom>
          <a:noFill/>
        </p:spPr>
        <p:txBody>
          <a:bodyPr wrap="square" rtlCol="0">
            <a:spAutoFit/>
          </a:bodyPr>
          <a:lstStyle/>
          <a:p>
            <a:pPr marL="342900" indent="-342900">
              <a:buAutoNum type="arabicPeriod"/>
            </a:pPr>
            <a:r>
              <a:rPr lang="en-GB" sz="2400" dirty="0"/>
              <a:t>Refine source data (electron source not currently accounted for and spectrum may be pessimistic).</a:t>
            </a:r>
          </a:p>
          <a:p>
            <a:pPr marL="342900" indent="-342900">
              <a:buAutoNum type="arabicPeriod"/>
            </a:pPr>
            <a:r>
              <a:rPr lang="en-GB" sz="2400" dirty="0"/>
              <a:t>Focus the design of dedicated beam dumps and local shielding to reduce some concrete thicknesses (300 cm in some areas).</a:t>
            </a:r>
          </a:p>
          <a:p>
            <a:pPr marL="342900" indent="-342900">
              <a:buAutoNum type="arabicPeriod"/>
            </a:pPr>
            <a:r>
              <a:rPr lang="en-GB" sz="2400" dirty="0"/>
              <a:t>Review access requirements on roof of Stage 2.</a:t>
            </a:r>
          </a:p>
          <a:p>
            <a:pPr marL="342900" indent="-342900">
              <a:buAutoNum type="arabicPeriod"/>
            </a:pPr>
            <a:r>
              <a:rPr lang="en-GB" sz="2400" dirty="0"/>
              <a:t>Design shielded shutters; the tungsten shutter alone is not enough to attenuate a 10 Hz beam to allow access into adjacent areas.</a:t>
            </a:r>
          </a:p>
          <a:p>
            <a:pPr marL="342900" indent="-342900">
              <a:buAutoNum type="arabicPeriod"/>
            </a:pPr>
            <a:r>
              <a:rPr lang="en-GB" sz="2400" dirty="0"/>
              <a:t>Still need to carry out fault scenario and activation analysis. </a:t>
            </a:r>
          </a:p>
          <a:p>
            <a:pPr marL="342900" indent="-342900">
              <a:buAutoNum type="arabicPeriod"/>
            </a:pPr>
            <a:endParaRPr lang="en-GB" sz="2400" dirty="0"/>
          </a:p>
        </p:txBody>
      </p:sp>
      <p:grpSp>
        <p:nvGrpSpPr>
          <p:cNvPr id="5" name="Group 4">
            <a:extLst>
              <a:ext uri="{FF2B5EF4-FFF2-40B4-BE49-F238E27FC236}">
                <a16:creationId xmlns:a16="http://schemas.microsoft.com/office/drawing/2014/main" id="{15882BF7-C36B-14B1-50F6-493AF461C6C1}"/>
              </a:ext>
            </a:extLst>
          </p:cNvPr>
          <p:cNvGrpSpPr/>
          <p:nvPr/>
        </p:nvGrpSpPr>
        <p:grpSpPr>
          <a:xfrm>
            <a:off x="7165209" y="1123456"/>
            <a:ext cx="4940561" cy="3132810"/>
            <a:chOff x="0" y="2"/>
            <a:chExt cx="10852255" cy="6619428"/>
          </a:xfrm>
        </p:grpSpPr>
        <p:pic>
          <p:nvPicPr>
            <p:cNvPr id="8" name="Picture 7">
              <a:extLst>
                <a:ext uri="{FF2B5EF4-FFF2-40B4-BE49-F238E27FC236}">
                  <a16:creationId xmlns:a16="http://schemas.microsoft.com/office/drawing/2014/main" id="{4A9D672E-2F80-FA91-F114-A174719F9B70}"/>
                </a:ext>
              </a:extLst>
            </p:cNvPr>
            <p:cNvPicPr>
              <a:picLocks noChangeAspect="1"/>
            </p:cNvPicPr>
            <p:nvPr/>
          </p:nvPicPr>
          <p:blipFill rotWithShape="1">
            <a:blip r:embed="rId3">
              <a:alphaModFix amt="50000"/>
            </a:blip>
            <a:srcRect b="8181"/>
            <a:stretch/>
          </p:blipFill>
          <p:spPr>
            <a:xfrm>
              <a:off x="0" y="2"/>
              <a:ext cx="10852255" cy="6619428"/>
            </a:xfrm>
            <a:prstGeom prst="rect">
              <a:avLst/>
            </a:prstGeom>
          </p:spPr>
        </p:pic>
        <p:sp>
          <p:nvSpPr>
            <p:cNvPr id="9" name="Oval 8">
              <a:extLst>
                <a:ext uri="{FF2B5EF4-FFF2-40B4-BE49-F238E27FC236}">
                  <a16:creationId xmlns:a16="http://schemas.microsoft.com/office/drawing/2014/main" id="{D3D3DF76-A344-98F3-6431-0463F62707F2}"/>
                </a:ext>
              </a:extLst>
            </p:cNvPr>
            <p:cNvSpPr/>
            <p:nvPr/>
          </p:nvSpPr>
          <p:spPr>
            <a:xfrm>
              <a:off x="3910379" y="51244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A</a:t>
              </a:r>
              <a:endParaRPr lang="en-GB" sz="700" b="1"/>
            </a:p>
          </p:txBody>
        </p:sp>
        <p:sp>
          <p:nvSpPr>
            <p:cNvPr id="10" name="Oval 9">
              <a:extLst>
                <a:ext uri="{FF2B5EF4-FFF2-40B4-BE49-F238E27FC236}">
                  <a16:creationId xmlns:a16="http://schemas.microsoft.com/office/drawing/2014/main" id="{079E0344-03F9-2FE9-37B8-C28CA2260937}"/>
                </a:ext>
              </a:extLst>
            </p:cNvPr>
            <p:cNvSpPr/>
            <p:nvPr/>
          </p:nvSpPr>
          <p:spPr>
            <a:xfrm>
              <a:off x="5320079" y="5153025"/>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B</a:t>
              </a:r>
              <a:endParaRPr lang="en-GB" sz="700" b="1"/>
            </a:p>
          </p:txBody>
        </p:sp>
        <p:sp>
          <p:nvSpPr>
            <p:cNvPr id="12" name="Oval 11">
              <a:extLst>
                <a:ext uri="{FF2B5EF4-FFF2-40B4-BE49-F238E27FC236}">
                  <a16:creationId xmlns:a16="http://schemas.microsoft.com/office/drawing/2014/main" id="{35773C08-1572-D6FD-7E25-6591B1C513FF}"/>
                </a:ext>
              </a:extLst>
            </p:cNvPr>
            <p:cNvSpPr/>
            <p:nvPr/>
          </p:nvSpPr>
          <p:spPr>
            <a:xfrm>
              <a:off x="6234479" y="5153025"/>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C</a:t>
              </a:r>
              <a:endParaRPr lang="en-GB" sz="700" b="1"/>
            </a:p>
          </p:txBody>
        </p:sp>
        <p:sp>
          <p:nvSpPr>
            <p:cNvPr id="13" name="Oval 12">
              <a:extLst>
                <a:ext uri="{FF2B5EF4-FFF2-40B4-BE49-F238E27FC236}">
                  <a16:creationId xmlns:a16="http://schemas.microsoft.com/office/drawing/2014/main" id="{235D4D1E-E604-EC75-5970-D936059F4AB7}"/>
                </a:ext>
              </a:extLst>
            </p:cNvPr>
            <p:cNvSpPr/>
            <p:nvPr/>
          </p:nvSpPr>
          <p:spPr>
            <a:xfrm>
              <a:off x="8082329" y="51625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D</a:t>
              </a:r>
              <a:endParaRPr lang="en-GB" sz="700" b="1"/>
            </a:p>
          </p:txBody>
        </p:sp>
        <p:sp>
          <p:nvSpPr>
            <p:cNvPr id="14" name="Oval 13">
              <a:extLst>
                <a:ext uri="{FF2B5EF4-FFF2-40B4-BE49-F238E27FC236}">
                  <a16:creationId xmlns:a16="http://schemas.microsoft.com/office/drawing/2014/main" id="{2F3C1B0D-7275-59BE-FE06-C9096E2FDF75}"/>
                </a:ext>
              </a:extLst>
            </p:cNvPr>
            <p:cNvSpPr/>
            <p:nvPr/>
          </p:nvSpPr>
          <p:spPr>
            <a:xfrm>
              <a:off x="8720504" y="51625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E</a:t>
              </a:r>
              <a:endParaRPr lang="en-GB" sz="700" b="1"/>
            </a:p>
          </p:txBody>
        </p:sp>
        <p:sp>
          <p:nvSpPr>
            <p:cNvPr id="15" name="Oval 14">
              <a:extLst>
                <a:ext uri="{FF2B5EF4-FFF2-40B4-BE49-F238E27FC236}">
                  <a16:creationId xmlns:a16="http://schemas.microsoft.com/office/drawing/2014/main" id="{8F937177-5FBF-EB41-1A9F-EDEA48E51898}"/>
                </a:ext>
              </a:extLst>
            </p:cNvPr>
            <p:cNvSpPr/>
            <p:nvPr/>
          </p:nvSpPr>
          <p:spPr>
            <a:xfrm>
              <a:off x="8358554" y="3886200"/>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F</a:t>
              </a:r>
              <a:endParaRPr lang="en-GB" sz="700" b="1"/>
            </a:p>
          </p:txBody>
        </p:sp>
        <p:sp>
          <p:nvSpPr>
            <p:cNvPr id="16" name="Oval 15">
              <a:extLst>
                <a:ext uri="{FF2B5EF4-FFF2-40B4-BE49-F238E27FC236}">
                  <a16:creationId xmlns:a16="http://schemas.microsoft.com/office/drawing/2014/main" id="{0768FE49-4AC2-9CB1-8522-CF803A3C0249}"/>
                </a:ext>
              </a:extLst>
            </p:cNvPr>
            <p:cNvSpPr/>
            <p:nvPr/>
          </p:nvSpPr>
          <p:spPr>
            <a:xfrm>
              <a:off x="8510954" y="1857375"/>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G</a:t>
              </a:r>
              <a:endParaRPr lang="en-GB" sz="700" b="1"/>
            </a:p>
          </p:txBody>
        </p:sp>
        <p:sp>
          <p:nvSpPr>
            <p:cNvPr id="17" name="Oval 16">
              <a:extLst>
                <a:ext uri="{FF2B5EF4-FFF2-40B4-BE49-F238E27FC236}">
                  <a16:creationId xmlns:a16="http://schemas.microsoft.com/office/drawing/2014/main" id="{7A894140-E52F-ED52-48C3-9FA49F60F705}"/>
                </a:ext>
              </a:extLst>
            </p:cNvPr>
            <p:cNvSpPr/>
            <p:nvPr/>
          </p:nvSpPr>
          <p:spPr>
            <a:xfrm>
              <a:off x="7558454" y="1409700"/>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H</a:t>
              </a:r>
              <a:endParaRPr lang="en-GB" sz="700" b="1"/>
            </a:p>
          </p:txBody>
        </p:sp>
        <p:sp>
          <p:nvSpPr>
            <p:cNvPr id="18" name="Oval 17">
              <a:extLst>
                <a:ext uri="{FF2B5EF4-FFF2-40B4-BE49-F238E27FC236}">
                  <a16:creationId xmlns:a16="http://schemas.microsoft.com/office/drawing/2014/main" id="{5B34D5E1-1776-A5F8-3A67-5D7B571BECFF}"/>
                </a:ext>
              </a:extLst>
            </p:cNvPr>
            <p:cNvSpPr/>
            <p:nvPr/>
          </p:nvSpPr>
          <p:spPr>
            <a:xfrm>
              <a:off x="6320204" y="11239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I</a:t>
              </a:r>
              <a:endParaRPr lang="en-GB" sz="700" b="1"/>
            </a:p>
          </p:txBody>
        </p:sp>
        <p:sp>
          <p:nvSpPr>
            <p:cNvPr id="19" name="Oval 18">
              <a:extLst>
                <a:ext uri="{FF2B5EF4-FFF2-40B4-BE49-F238E27FC236}">
                  <a16:creationId xmlns:a16="http://schemas.microsoft.com/office/drawing/2014/main" id="{8947028B-BB67-8084-6971-5C8261FC4A1D}"/>
                </a:ext>
              </a:extLst>
            </p:cNvPr>
            <p:cNvSpPr/>
            <p:nvPr/>
          </p:nvSpPr>
          <p:spPr>
            <a:xfrm>
              <a:off x="5986829" y="2457450"/>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J</a:t>
              </a:r>
              <a:endParaRPr lang="en-GB" sz="700" b="1"/>
            </a:p>
          </p:txBody>
        </p:sp>
        <p:sp>
          <p:nvSpPr>
            <p:cNvPr id="20" name="Oval 19">
              <a:extLst>
                <a:ext uri="{FF2B5EF4-FFF2-40B4-BE49-F238E27FC236}">
                  <a16:creationId xmlns:a16="http://schemas.microsoft.com/office/drawing/2014/main" id="{78782E31-3830-CD91-3444-450603B34EFC}"/>
                </a:ext>
              </a:extLst>
            </p:cNvPr>
            <p:cNvSpPr/>
            <p:nvPr/>
          </p:nvSpPr>
          <p:spPr>
            <a:xfrm>
              <a:off x="4262804" y="2409825"/>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K</a:t>
              </a:r>
              <a:endParaRPr lang="en-GB" sz="700" b="1"/>
            </a:p>
          </p:txBody>
        </p:sp>
        <p:sp>
          <p:nvSpPr>
            <p:cNvPr id="21" name="Oval 20">
              <a:extLst>
                <a:ext uri="{FF2B5EF4-FFF2-40B4-BE49-F238E27FC236}">
                  <a16:creationId xmlns:a16="http://schemas.microsoft.com/office/drawing/2014/main" id="{B14AE7EA-58D6-344F-490E-FA0BF645D372}"/>
                </a:ext>
              </a:extLst>
            </p:cNvPr>
            <p:cNvSpPr/>
            <p:nvPr/>
          </p:nvSpPr>
          <p:spPr>
            <a:xfrm>
              <a:off x="3815129" y="1076325"/>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L</a:t>
              </a:r>
              <a:endParaRPr lang="en-GB" sz="700" b="1"/>
            </a:p>
          </p:txBody>
        </p:sp>
        <p:sp>
          <p:nvSpPr>
            <p:cNvPr id="22" name="Oval 21">
              <a:extLst>
                <a:ext uri="{FF2B5EF4-FFF2-40B4-BE49-F238E27FC236}">
                  <a16:creationId xmlns:a16="http://schemas.microsoft.com/office/drawing/2014/main" id="{8BC6A2D7-5CEF-1B6C-16A0-A204B7B6FDFB}"/>
                </a:ext>
              </a:extLst>
            </p:cNvPr>
            <p:cNvSpPr/>
            <p:nvPr/>
          </p:nvSpPr>
          <p:spPr>
            <a:xfrm>
              <a:off x="2148254" y="2400300"/>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M</a:t>
              </a:r>
              <a:endParaRPr lang="en-GB" sz="700" b="1"/>
            </a:p>
          </p:txBody>
        </p:sp>
        <p:sp>
          <p:nvSpPr>
            <p:cNvPr id="23" name="Oval 22">
              <a:extLst>
                <a:ext uri="{FF2B5EF4-FFF2-40B4-BE49-F238E27FC236}">
                  <a16:creationId xmlns:a16="http://schemas.microsoft.com/office/drawing/2014/main" id="{A254A2E2-D58B-E933-0D5C-4DBC96D8ACF2}"/>
                </a:ext>
              </a:extLst>
            </p:cNvPr>
            <p:cNvSpPr/>
            <p:nvPr/>
          </p:nvSpPr>
          <p:spPr>
            <a:xfrm>
              <a:off x="1110029" y="205740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N</a:t>
              </a:r>
              <a:endParaRPr lang="en-GB" sz="700" b="1"/>
            </a:p>
          </p:txBody>
        </p:sp>
      </p:grpSp>
    </p:spTree>
    <p:extLst>
      <p:ext uri="{BB962C8B-B14F-4D97-AF65-F5344CB8AC3E}">
        <p14:creationId xmlns:p14="http://schemas.microsoft.com/office/powerpoint/2010/main" val="2804592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B480C6-C34F-A722-1533-83DB3C8A2F70}"/>
              </a:ext>
            </a:extLst>
          </p:cNvPr>
          <p:cNvSpPr/>
          <p:nvPr/>
        </p:nvSpPr>
        <p:spPr>
          <a:xfrm>
            <a:off x="7178040" y="4343401"/>
            <a:ext cx="4914900" cy="240792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3600" dirty="0"/>
              <a:t>Next steps</a:t>
            </a:r>
          </a:p>
        </p:txBody>
      </p:sp>
      <p:sp>
        <p:nvSpPr>
          <p:cNvPr id="5" name="Rectangle 4">
            <a:extLst>
              <a:ext uri="{FF2B5EF4-FFF2-40B4-BE49-F238E27FC236}">
                <a16:creationId xmlns:a16="http://schemas.microsoft.com/office/drawing/2014/main" id="{B2F8F61A-1DD4-500E-AD25-FE4B528AE906}"/>
              </a:ext>
            </a:extLst>
          </p:cNvPr>
          <p:cNvSpPr/>
          <p:nvPr/>
        </p:nvSpPr>
        <p:spPr>
          <a:xfrm>
            <a:off x="7178040" y="106680"/>
            <a:ext cx="4914900" cy="240792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3600" dirty="0"/>
              <a:t>Stage 2</a:t>
            </a:r>
          </a:p>
        </p:txBody>
      </p:sp>
      <p:sp>
        <p:nvSpPr>
          <p:cNvPr id="4" name="Rectangle 3">
            <a:extLst>
              <a:ext uri="{FF2B5EF4-FFF2-40B4-BE49-F238E27FC236}">
                <a16:creationId xmlns:a16="http://schemas.microsoft.com/office/drawing/2014/main" id="{B05B343D-9BD6-ECB6-F8CA-A8DFBED74B01}"/>
              </a:ext>
            </a:extLst>
          </p:cNvPr>
          <p:cNvSpPr/>
          <p:nvPr/>
        </p:nvSpPr>
        <p:spPr>
          <a:xfrm>
            <a:off x="99060" y="106680"/>
            <a:ext cx="4914900" cy="2407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Stage 1</a:t>
            </a:r>
          </a:p>
        </p:txBody>
      </p:sp>
      <p:sp>
        <p:nvSpPr>
          <p:cNvPr id="2" name="Rectangle 1">
            <a:extLst>
              <a:ext uri="{FF2B5EF4-FFF2-40B4-BE49-F238E27FC236}">
                <a16:creationId xmlns:a16="http://schemas.microsoft.com/office/drawing/2014/main" id="{09D730F0-03F3-7C36-5A22-1CEFF2958145}"/>
              </a:ext>
            </a:extLst>
          </p:cNvPr>
          <p:cNvSpPr/>
          <p:nvPr/>
        </p:nvSpPr>
        <p:spPr>
          <a:xfrm>
            <a:off x="99060" y="4343401"/>
            <a:ext cx="4914900" cy="2407920"/>
          </a:xfrm>
          <a:prstGeom prst="rect">
            <a:avLst/>
          </a:prstGeom>
          <a:solidFill>
            <a:schemeClr val="accent2">
              <a:lumMod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3600" dirty="0"/>
              <a:t>Source term</a:t>
            </a:r>
          </a:p>
        </p:txBody>
      </p:sp>
      <p:grpSp>
        <p:nvGrpSpPr>
          <p:cNvPr id="34" name="Group 33">
            <a:extLst>
              <a:ext uri="{FF2B5EF4-FFF2-40B4-BE49-F238E27FC236}">
                <a16:creationId xmlns:a16="http://schemas.microsoft.com/office/drawing/2014/main" id="{6DB8E4BF-4D56-44A3-B3E0-5BEEC26FF66A}"/>
              </a:ext>
            </a:extLst>
          </p:cNvPr>
          <p:cNvGrpSpPr/>
          <p:nvPr/>
        </p:nvGrpSpPr>
        <p:grpSpPr>
          <a:xfrm>
            <a:off x="3625719" y="1862596"/>
            <a:ext cx="4940561" cy="3132810"/>
            <a:chOff x="0" y="2"/>
            <a:chExt cx="10852255" cy="6619428"/>
          </a:xfrm>
        </p:grpSpPr>
        <p:pic>
          <p:nvPicPr>
            <p:cNvPr id="35" name="Picture 34">
              <a:extLst>
                <a:ext uri="{FF2B5EF4-FFF2-40B4-BE49-F238E27FC236}">
                  <a16:creationId xmlns:a16="http://schemas.microsoft.com/office/drawing/2014/main" id="{A79C1EF7-8C44-2F23-7D5C-422752E24886}"/>
                </a:ext>
              </a:extLst>
            </p:cNvPr>
            <p:cNvPicPr>
              <a:picLocks noChangeAspect="1"/>
            </p:cNvPicPr>
            <p:nvPr/>
          </p:nvPicPr>
          <p:blipFill rotWithShape="1">
            <a:blip r:embed="rId3">
              <a:alphaModFix amt="50000"/>
            </a:blip>
            <a:srcRect b="8181"/>
            <a:stretch/>
          </p:blipFill>
          <p:spPr>
            <a:xfrm>
              <a:off x="0" y="2"/>
              <a:ext cx="10852255" cy="6619428"/>
            </a:xfrm>
            <a:prstGeom prst="rect">
              <a:avLst/>
            </a:prstGeom>
          </p:spPr>
        </p:pic>
        <p:sp>
          <p:nvSpPr>
            <p:cNvPr id="37" name="Oval 36">
              <a:extLst>
                <a:ext uri="{FF2B5EF4-FFF2-40B4-BE49-F238E27FC236}">
                  <a16:creationId xmlns:a16="http://schemas.microsoft.com/office/drawing/2014/main" id="{AC147CEB-7FC9-9C0F-63D8-3AD71465191E}"/>
                </a:ext>
              </a:extLst>
            </p:cNvPr>
            <p:cNvSpPr/>
            <p:nvPr/>
          </p:nvSpPr>
          <p:spPr>
            <a:xfrm>
              <a:off x="3910379" y="51244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A</a:t>
              </a:r>
              <a:endParaRPr lang="en-GB" sz="700" b="1"/>
            </a:p>
          </p:txBody>
        </p:sp>
        <p:sp>
          <p:nvSpPr>
            <p:cNvPr id="38" name="Oval 37">
              <a:extLst>
                <a:ext uri="{FF2B5EF4-FFF2-40B4-BE49-F238E27FC236}">
                  <a16:creationId xmlns:a16="http://schemas.microsoft.com/office/drawing/2014/main" id="{6063B2AD-1BD3-04F0-D390-92E1895CEC21}"/>
                </a:ext>
              </a:extLst>
            </p:cNvPr>
            <p:cNvSpPr/>
            <p:nvPr/>
          </p:nvSpPr>
          <p:spPr>
            <a:xfrm>
              <a:off x="5320079" y="5153025"/>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B</a:t>
              </a:r>
              <a:endParaRPr lang="en-GB" sz="700" b="1"/>
            </a:p>
          </p:txBody>
        </p:sp>
        <p:sp>
          <p:nvSpPr>
            <p:cNvPr id="39" name="Oval 38">
              <a:extLst>
                <a:ext uri="{FF2B5EF4-FFF2-40B4-BE49-F238E27FC236}">
                  <a16:creationId xmlns:a16="http://schemas.microsoft.com/office/drawing/2014/main" id="{640B8B04-7411-93BF-4971-73058B1B32C1}"/>
                </a:ext>
              </a:extLst>
            </p:cNvPr>
            <p:cNvSpPr/>
            <p:nvPr/>
          </p:nvSpPr>
          <p:spPr>
            <a:xfrm>
              <a:off x="6234479" y="5153025"/>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C</a:t>
              </a:r>
              <a:endParaRPr lang="en-GB" sz="700" b="1"/>
            </a:p>
          </p:txBody>
        </p:sp>
        <p:sp>
          <p:nvSpPr>
            <p:cNvPr id="40" name="Oval 39">
              <a:extLst>
                <a:ext uri="{FF2B5EF4-FFF2-40B4-BE49-F238E27FC236}">
                  <a16:creationId xmlns:a16="http://schemas.microsoft.com/office/drawing/2014/main" id="{19FAB189-C990-6C6C-709E-5F1D8A1118C8}"/>
                </a:ext>
              </a:extLst>
            </p:cNvPr>
            <p:cNvSpPr/>
            <p:nvPr/>
          </p:nvSpPr>
          <p:spPr>
            <a:xfrm>
              <a:off x="8082329" y="51625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D</a:t>
              </a:r>
              <a:endParaRPr lang="en-GB" sz="700" b="1"/>
            </a:p>
          </p:txBody>
        </p:sp>
        <p:sp>
          <p:nvSpPr>
            <p:cNvPr id="41" name="Oval 40">
              <a:extLst>
                <a:ext uri="{FF2B5EF4-FFF2-40B4-BE49-F238E27FC236}">
                  <a16:creationId xmlns:a16="http://schemas.microsoft.com/office/drawing/2014/main" id="{8EB26093-F2DC-3AAC-0258-134A4A31953D}"/>
                </a:ext>
              </a:extLst>
            </p:cNvPr>
            <p:cNvSpPr/>
            <p:nvPr/>
          </p:nvSpPr>
          <p:spPr>
            <a:xfrm>
              <a:off x="8720504" y="51625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E</a:t>
              </a:r>
              <a:endParaRPr lang="en-GB" sz="700" b="1"/>
            </a:p>
          </p:txBody>
        </p:sp>
        <p:sp>
          <p:nvSpPr>
            <p:cNvPr id="42" name="Oval 41">
              <a:extLst>
                <a:ext uri="{FF2B5EF4-FFF2-40B4-BE49-F238E27FC236}">
                  <a16:creationId xmlns:a16="http://schemas.microsoft.com/office/drawing/2014/main" id="{31081C09-A181-B884-4A04-0E7C37B852E6}"/>
                </a:ext>
              </a:extLst>
            </p:cNvPr>
            <p:cNvSpPr/>
            <p:nvPr/>
          </p:nvSpPr>
          <p:spPr>
            <a:xfrm>
              <a:off x="8358554" y="3886200"/>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F</a:t>
              </a:r>
              <a:endParaRPr lang="en-GB" sz="700" b="1"/>
            </a:p>
          </p:txBody>
        </p:sp>
        <p:sp>
          <p:nvSpPr>
            <p:cNvPr id="43" name="Oval 42">
              <a:extLst>
                <a:ext uri="{FF2B5EF4-FFF2-40B4-BE49-F238E27FC236}">
                  <a16:creationId xmlns:a16="http://schemas.microsoft.com/office/drawing/2014/main" id="{59681D5B-1481-145A-E6D1-2DF5F64A0C71}"/>
                </a:ext>
              </a:extLst>
            </p:cNvPr>
            <p:cNvSpPr/>
            <p:nvPr/>
          </p:nvSpPr>
          <p:spPr>
            <a:xfrm>
              <a:off x="8510954" y="1857375"/>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G</a:t>
              </a:r>
              <a:endParaRPr lang="en-GB" sz="700" b="1"/>
            </a:p>
          </p:txBody>
        </p:sp>
        <p:sp>
          <p:nvSpPr>
            <p:cNvPr id="44" name="Oval 43">
              <a:extLst>
                <a:ext uri="{FF2B5EF4-FFF2-40B4-BE49-F238E27FC236}">
                  <a16:creationId xmlns:a16="http://schemas.microsoft.com/office/drawing/2014/main" id="{E1052247-32F8-0AF2-7AA5-C62DB53657D2}"/>
                </a:ext>
              </a:extLst>
            </p:cNvPr>
            <p:cNvSpPr/>
            <p:nvPr/>
          </p:nvSpPr>
          <p:spPr>
            <a:xfrm>
              <a:off x="7558454" y="1409700"/>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H</a:t>
              </a:r>
              <a:endParaRPr lang="en-GB" sz="700" b="1"/>
            </a:p>
          </p:txBody>
        </p:sp>
        <p:sp>
          <p:nvSpPr>
            <p:cNvPr id="45" name="Oval 44">
              <a:extLst>
                <a:ext uri="{FF2B5EF4-FFF2-40B4-BE49-F238E27FC236}">
                  <a16:creationId xmlns:a16="http://schemas.microsoft.com/office/drawing/2014/main" id="{E34A5966-79AA-A92E-FBFD-65D428476B56}"/>
                </a:ext>
              </a:extLst>
            </p:cNvPr>
            <p:cNvSpPr/>
            <p:nvPr/>
          </p:nvSpPr>
          <p:spPr>
            <a:xfrm>
              <a:off x="6320204" y="11239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I</a:t>
              </a:r>
              <a:endParaRPr lang="en-GB" sz="700" b="1"/>
            </a:p>
          </p:txBody>
        </p:sp>
        <p:sp>
          <p:nvSpPr>
            <p:cNvPr id="46" name="Oval 45">
              <a:extLst>
                <a:ext uri="{FF2B5EF4-FFF2-40B4-BE49-F238E27FC236}">
                  <a16:creationId xmlns:a16="http://schemas.microsoft.com/office/drawing/2014/main" id="{3CFA1603-760D-AECA-A909-C47D37BB82B7}"/>
                </a:ext>
              </a:extLst>
            </p:cNvPr>
            <p:cNvSpPr/>
            <p:nvPr/>
          </p:nvSpPr>
          <p:spPr>
            <a:xfrm>
              <a:off x="5986829" y="2457450"/>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J</a:t>
              </a:r>
              <a:endParaRPr lang="en-GB" sz="700" b="1"/>
            </a:p>
          </p:txBody>
        </p:sp>
        <p:sp>
          <p:nvSpPr>
            <p:cNvPr id="47" name="Oval 46">
              <a:extLst>
                <a:ext uri="{FF2B5EF4-FFF2-40B4-BE49-F238E27FC236}">
                  <a16:creationId xmlns:a16="http://schemas.microsoft.com/office/drawing/2014/main" id="{64AAA583-790F-F993-1C27-880DFC15BC1A}"/>
                </a:ext>
              </a:extLst>
            </p:cNvPr>
            <p:cNvSpPr/>
            <p:nvPr/>
          </p:nvSpPr>
          <p:spPr>
            <a:xfrm>
              <a:off x="4262804" y="2409825"/>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K</a:t>
              </a:r>
              <a:endParaRPr lang="en-GB" sz="700" b="1"/>
            </a:p>
          </p:txBody>
        </p:sp>
        <p:sp>
          <p:nvSpPr>
            <p:cNvPr id="48" name="Oval 47">
              <a:extLst>
                <a:ext uri="{FF2B5EF4-FFF2-40B4-BE49-F238E27FC236}">
                  <a16:creationId xmlns:a16="http://schemas.microsoft.com/office/drawing/2014/main" id="{53C8FD35-49FC-5994-2B22-E66AF764C7BB}"/>
                </a:ext>
              </a:extLst>
            </p:cNvPr>
            <p:cNvSpPr/>
            <p:nvPr/>
          </p:nvSpPr>
          <p:spPr>
            <a:xfrm>
              <a:off x="3815129" y="1076325"/>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L</a:t>
              </a:r>
              <a:endParaRPr lang="en-GB" sz="700" b="1"/>
            </a:p>
          </p:txBody>
        </p:sp>
        <p:sp>
          <p:nvSpPr>
            <p:cNvPr id="49" name="Oval 48">
              <a:extLst>
                <a:ext uri="{FF2B5EF4-FFF2-40B4-BE49-F238E27FC236}">
                  <a16:creationId xmlns:a16="http://schemas.microsoft.com/office/drawing/2014/main" id="{15165C0F-5684-27A4-AEDA-0FE595C61677}"/>
                </a:ext>
              </a:extLst>
            </p:cNvPr>
            <p:cNvSpPr/>
            <p:nvPr/>
          </p:nvSpPr>
          <p:spPr>
            <a:xfrm>
              <a:off x="2148254" y="2400300"/>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M</a:t>
              </a:r>
              <a:endParaRPr lang="en-GB" sz="700" b="1"/>
            </a:p>
          </p:txBody>
        </p:sp>
        <p:sp>
          <p:nvSpPr>
            <p:cNvPr id="50" name="Oval 49">
              <a:extLst>
                <a:ext uri="{FF2B5EF4-FFF2-40B4-BE49-F238E27FC236}">
                  <a16:creationId xmlns:a16="http://schemas.microsoft.com/office/drawing/2014/main" id="{B437AF9B-72EE-91E2-705D-E50A1BDD3C55}"/>
                </a:ext>
              </a:extLst>
            </p:cNvPr>
            <p:cNvSpPr/>
            <p:nvPr/>
          </p:nvSpPr>
          <p:spPr>
            <a:xfrm>
              <a:off x="1110029" y="205740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N</a:t>
              </a:r>
              <a:endParaRPr lang="en-GB" sz="700" b="1"/>
            </a:p>
          </p:txBody>
        </p:sp>
      </p:grpSp>
    </p:spTree>
    <p:extLst>
      <p:ext uri="{BB962C8B-B14F-4D97-AF65-F5344CB8AC3E}">
        <p14:creationId xmlns:p14="http://schemas.microsoft.com/office/powerpoint/2010/main" val="4035097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D730F0-03F3-7C36-5A22-1CEFF2958145}"/>
              </a:ext>
            </a:extLst>
          </p:cNvPr>
          <p:cNvSpPr/>
          <p:nvPr/>
        </p:nvSpPr>
        <p:spPr>
          <a:xfrm>
            <a:off x="99060" y="4343401"/>
            <a:ext cx="4914900" cy="2407920"/>
          </a:xfrm>
          <a:prstGeom prst="rect">
            <a:avLst/>
          </a:prstGeom>
          <a:solidFill>
            <a:schemeClr val="accent2">
              <a:lumMod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3600" dirty="0"/>
              <a:t>Source term</a:t>
            </a:r>
          </a:p>
        </p:txBody>
      </p:sp>
      <p:graphicFrame>
        <p:nvGraphicFramePr>
          <p:cNvPr id="8" name="Table 7">
            <a:extLst>
              <a:ext uri="{FF2B5EF4-FFF2-40B4-BE49-F238E27FC236}">
                <a16:creationId xmlns:a16="http://schemas.microsoft.com/office/drawing/2014/main" id="{672DCE5D-1212-0883-A243-AD02E1C59D97}"/>
              </a:ext>
            </a:extLst>
          </p:cNvPr>
          <p:cNvGraphicFramePr>
            <a:graphicFrameLocks noGrp="1"/>
          </p:cNvGraphicFramePr>
          <p:nvPr>
            <p:extLst>
              <p:ext uri="{D42A27DB-BD31-4B8C-83A1-F6EECF244321}">
                <p14:modId xmlns:p14="http://schemas.microsoft.com/office/powerpoint/2010/main" val="1913310198"/>
              </p:ext>
            </p:extLst>
          </p:nvPr>
        </p:nvGraphicFramePr>
        <p:xfrm>
          <a:off x="5239623" y="95021"/>
          <a:ext cx="6865526" cy="2397760"/>
        </p:xfrm>
        <a:graphic>
          <a:graphicData uri="http://schemas.openxmlformats.org/drawingml/2006/table">
            <a:tbl>
              <a:tblPr firstRow="1" bandRow="1">
                <a:tableStyleId>{5C22544A-7EE6-4342-B048-85BDC9FD1C3A}</a:tableStyleId>
              </a:tblPr>
              <a:tblGrid>
                <a:gridCol w="1753969">
                  <a:extLst>
                    <a:ext uri="{9D8B030D-6E8A-4147-A177-3AD203B41FA5}">
                      <a16:colId xmlns:a16="http://schemas.microsoft.com/office/drawing/2014/main" val="228931851"/>
                    </a:ext>
                  </a:extLst>
                </a:gridCol>
                <a:gridCol w="1678794">
                  <a:extLst>
                    <a:ext uri="{9D8B030D-6E8A-4147-A177-3AD203B41FA5}">
                      <a16:colId xmlns:a16="http://schemas.microsoft.com/office/drawing/2014/main" val="1747714859"/>
                    </a:ext>
                  </a:extLst>
                </a:gridCol>
                <a:gridCol w="1541007">
                  <a:extLst>
                    <a:ext uri="{9D8B030D-6E8A-4147-A177-3AD203B41FA5}">
                      <a16:colId xmlns:a16="http://schemas.microsoft.com/office/drawing/2014/main" val="499116600"/>
                    </a:ext>
                  </a:extLst>
                </a:gridCol>
                <a:gridCol w="1891756">
                  <a:extLst>
                    <a:ext uri="{9D8B030D-6E8A-4147-A177-3AD203B41FA5}">
                      <a16:colId xmlns:a16="http://schemas.microsoft.com/office/drawing/2014/main" val="3997518055"/>
                    </a:ext>
                  </a:extLst>
                </a:gridCol>
              </a:tblGrid>
              <a:tr h="406591">
                <a:tc>
                  <a:txBody>
                    <a:bodyPr/>
                    <a:lstStyle/>
                    <a:p>
                      <a:endParaRPr lang="en-GB" dirty="0">
                        <a:solidFill>
                          <a:schemeClr val="bg2"/>
                        </a:solidFill>
                      </a:endParaRPr>
                    </a:p>
                  </a:txBody>
                  <a:tcPr>
                    <a:solidFill>
                      <a:schemeClr val="tx1"/>
                    </a:solidFill>
                  </a:tcPr>
                </a:tc>
                <a:tc>
                  <a:txBody>
                    <a:bodyPr/>
                    <a:lstStyle/>
                    <a:p>
                      <a:r>
                        <a:rPr lang="en-GB" dirty="0">
                          <a:solidFill>
                            <a:schemeClr val="bg2"/>
                          </a:solidFill>
                        </a:rPr>
                        <a:t>Proton beam energy (MeV)</a:t>
                      </a:r>
                    </a:p>
                  </a:txBody>
                  <a:tcPr>
                    <a:solidFill>
                      <a:schemeClr val="tx1"/>
                    </a:solidFill>
                  </a:tcPr>
                </a:tc>
                <a:tc>
                  <a:txBody>
                    <a:bodyPr/>
                    <a:lstStyle/>
                    <a:p>
                      <a:r>
                        <a:rPr lang="en-GB" dirty="0">
                          <a:solidFill>
                            <a:schemeClr val="bg2"/>
                          </a:solidFill>
                        </a:rPr>
                        <a:t>Frequency (Hz)</a:t>
                      </a:r>
                    </a:p>
                  </a:txBody>
                  <a:tcPr>
                    <a:solidFill>
                      <a:schemeClr val="tx1"/>
                    </a:solidFill>
                  </a:tcPr>
                </a:tc>
                <a:tc>
                  <a:txBody>
                    <a:bodyPr/>
                    <a:lstStyle/>
                    <a:p>
                      <a:r>
                        <a:rPr lang="en-GB" dirty="0">
                          <a:solidFill>
                            <a:schemeClr val="bg2"/>
                          </a:solidFill>
                        </a:rPr>
                        <a:t>Particles incident in final station (p/s)</a:t>
                      </a:r>
                    </a:p>
                  </a:txBody>
                  <a:tcPr>
                    <a:solidFill>
                      <a:schemeClr val="tx1"/>
                    </a:solidFill>
                  </a:tcPr>
                </a:tc>
                <a:extLst>
                  <a:ext uri="{0D108BD9-81ED-4DB2-BD59-A6C34878D82A}">
                    <a16:rowId xmlns:a16="http://schemas.microsoft.com/office/drawing/2014/main" val="2161732733"/>
                  </a:ext>
                </a:extLst>
              </a:tr>
              <a:tr h="370840">
                <a:tc>
                  <a:txBody>
                    <a:bodyPr/>
                    <a:lstStyle/>
                    <a:p>
                      <a:r>
                        <a:rPr lang="en-GB" b="1" dirty="0">
                          <a:solidFill>
                            <a:schemeClr val="bg2"/>
                          </a:solidFill>
                        </a:rPr>
                        <a:t>Stage 1 (p)</a:t>
                      </a:r>
                    </a:p>
                  </a:txBody>
                  <a:tcPr>
                    <a:solidFill>
                      <a:schemeClr val="accent1"/>
                    </a:solidFill>
                  </a:tcPr>
                </a:tc>
                <a:tc>
                  <a:txBody>
                    <a:bodyPr/>
                    <a:lstStyle/>
                    <a:p>
                      <a:r>
                        <a:rPr lang="en-GB" dirty="0">
                          <a:solidFill>
                            <a:schemeClr val="bg2"/>
                          </a:solidFill>
                        </a:rPr>
                        <a:t>15</a:t>
                      </a:r>
                    </a:p>
                  </a:txBody>
                  <a:tcPr anchor="ctr">
                    <a:solidFill>
                      <a:schemeClr val="accent1"/>
                    </a:solidFill>
                  </a:tcPr>
                </a:tc>
                <a:tc rowSpan="4">
                  <a:txBody>
                    <a:bodyPr/>
                    <a:lstStyle/>
                    <a:p>
                      <a:r>
                        <a:rPr lang="en-GB" dirty="0">
                          <a:solidFill>
                            <a:schemeClr val="bg2"/>
                          </a:solidFill>
                        </a:rPr>
                        <a:t>100</a:t>
                      </a:r>
                    </a:p>
                  </a:txBody>
                  <a:tcPr>
                    <a:solidFill>
                      <a:schemeClr val="tx1"/>
                    </a:solidFill>
                  </a:tcPr>
                </a:tc>
                <a:tc>
                  <a:txBody>
                    <a:bodyPr/>
                    <a:lstStyle/>
                    <a:p>
                      <a:r>
                        <a:rPr lang="en-GB" dirty="0">
                          <a:solidFill>
                            <a:schemeClr val="bg2"/>
                          </a:solidFill>
                        </a:rPr>
                        <a:t>1E10</a:t>
                      </a:r>
                    </a:p>
                  </a:txBody>
                  <a:tcPr>
                    <a:solidFill>
                      <a:schemeClr val="accent1"/>
                    </a:solidFill>
                  </a:tcPr>
                </a:tc>
                <a:extLst>
                  <a:ext uri="{0D108BD9-81ED-4DB2-BD59-A6C34878D82A}">
                    <a16:rowId xmlns:a16="http://schemas.microsoft.com/office/drawing/2014/main" val="656896335"/>
                  </a:ext>
                </a:extLst>
              </a:tr>
              <a:tr h="370840">
                <a:tc>
                  <a:txBody>
                    <a:bodyPr/>
                    <a:lstStyle/>
                    <a:p>
                      <a:r>
                        <a:rPr lang="en-GB" b="1" dirty="0">
                          <a:solidFill>
                            <a:schemeClr val="bg2"/>
                          </a:solidFill>
                        </a:rPr>
                        <a:t>Stage 1 (C6+)</a:t>
                      </a:r>
                    </a:p>
                  </a:txBody>
                  <a:tcPr>
                    <a:solidFill>
                      <a:schemeClr val="accent1"/>
                    </a:solidFill>
                  </a:tcPr>
                </a:tc>
                <a:tc>
                  <a:txBody>
                    <a:bodyPr/>
                    <a:lstStyle/>
                    <a:p>
                      <a:r>
                        <a:rPr lang="en-GB" dirty="0">
                          <a:solidFill>
                            <a:schemeClr val="bg2"/>
                          </a:solidFill>
                        </a:rPr>
                        <a:t>48</a:t>
                      </a:r>
                    </a:p>
                  </a:txBody>
                  <a:tcPr anchor="ctr">
                    <a:solidFill>
                      <a:schemeClr val="accent1"/>
                    </a:solidFill>
                  </a:tcPr>
                </a:tc>
                <a:tc vMerge="1">
                  <a:txBody>
                    <a:bodyPr/>
                    <a:lstStyle/>
                    <a:p>
                      <a:endParaRPr lang="en-GB" dirty="0"/>
                    </a:p>
                  </a:txBody>
                  <a:tcPr/>
                </a:tc>
                <a:tc>
                  <a:txBody>
                    <a:bodyPr/>
                    <a:lstStyle/>
                    <a:p>
                      <a:r>
                        <a:rPr lang="en-GB" dirty="0">
                          <a:solidFill>
                            <a:schemeClr val="bg2"/>
                          </a:solidFill>
                        </a:rPr>
                        <a:t>1E9</a:t>
                      </a:r>
                    </a:p>
                  </a:txBody>
                  <a:tcPr>
                    <a:solidFill>
                      <a:schemeClr val="accent1"/>
                    </a:solidFill>
                  </a:tcPr>
                </a:tc>
                <a:extLst>
                  <a:ext uri="{0D108BD9-81ED-4DB2-BD59-A6C34878D82A}">
                    <a16:rowId xmlns:a16="http://schemas.microsoft.com/office/drawing/2014/main" val="74092622"/>
                  </a:ext>
                </a:extLst>
              </a:tr>
              <a:tr h="370840">
                <a:tc>
                  <a:txBody>
                    <a:bodyPr/>
                    <a:lstStyle/>
                    <a:p>
                      <a:r>
                        <a:rPr lang="en-GB" b="1" dirty="0">
                          <a:solidFill>
                            <a:schemeClr val="bg2"/>
                          </a:solidFill>
                        </a:rPr>
                        <a:t>Stage 2 (p)</a:t>
                      </a:r>
                    </a:p>
                  </a:txBody>
                  <a:tcPr>
                    <a:solidFill>
                      <a:schemeClr val="accent2"/>
                    </a:solidFill>
                  </a:tcPr>
                </a:tc>
                <a:tc>
                  <a:txBody>
                    <a:bodyPr/>
                    <a:lstStyle/>
                    <a:p>
                      <a:r>
                        <a:rPr lang="en-GB" dirty="0">
                          <a:solidFill>
                            <a:schemeClr val="bg2"/>
                          </a:solidFill>
                        </a:rPr>
                        <a:t>127</a:t>
                      </a:r>
                    </a:p>
                  </a:txBody>
                  <a:tcPr anchor="ctr">
                    <a:solidFill>
                      <a:schemeClr val="accent2"/>
                    </a:solidFill>
                  </a:tcPr>
                </a:tc>
                <a:tc vMerge="1">
                  <a:txBody>
                    <a:bodyPr/>
                    <a:lstStyle/>
                    <a:p>
                      <a:endParaRPr lang="en-GB" dirty="0"/>
                    </a:p>
                  </a:txBody>
                  <a:tcPr/>
                </a:tc>
                <a:tc>
                  <a:txBody>
                    <a:bodyPr/>
                    <a:lstStyle/>
                    <a:p>
                      <a:r>
                        <a:rPr lang="en-GB" dirty="0">
                          <a:solidFill>
                            <a:schemeClr val="bg2"/>
                          </a:solidFill>
                        </a:rPr>
                        <a:t>1E10</a:t>
                      </a:r>
                    </a:p>
                  </a:txBody>
                  <a:tcPr>
                    <a:solidFill>
                      <a:schemeClr val="accent2"/>
                    </a:solidFill>
                  </a:tcPr>
                </a:tc>
                <a:extLst>
                  <a:ext uri="{0D108BD9-81ED-4DB2-BD59-A6C34878D82A}">
                    <a16:rowId xmlns:a16="http://schemas.microsoft.com/office/drawing/2014/main" val="83861608"/>
                  </a:ext>
                </a:extLst>
              </a:tr>
              <a:tr h="370840">
                <a:tc>
                  <a:txBody>
                    <a:bodyPr/>
                    <a:lstStyle/>
                    <a:p>
                      <a:r>
                        <a:rPr lang="en-GB" b="1" dirty="0">
                          <a:solidFill>
                            <a:schemeClr val="bg2"/>
                          </a:solidFill>
                        </a:rPr>
                        <a:t>Stage 2(C6+)</a:t>
                      </a:r>
                    </a:p>
                  </a:txBody>
                  <a:tcPr>
                    <a:solidFill>
                      <a:schemeClr val="accent2"/>
                    </a:solidFill>
                  </a:tcPr>
                </a:tc>
                <a:tc>
                  <a:txBody>
                    <a:bodyPr/>
                    <a:lstStyle/>
                    <a:p>
                      <a:r>
                        <a:rPr lang="en-GB" dirty="0">
                          <a:solidFill>
                            <a:schemeClr val="bg2"/>
                          </a:solidFill>
                        </a:rPr>
                        <a:t>400</a:t>
                      </a:r>
                    </a:p>
                  </a:txBody>
                  <a:tcPr anchor="ctr">
                    <a:solidFill>
                      <a:schemeClr val="accent2"/>
                    </a:solidFill>
                  </a:tcPr>
                </a:tc>
                <a:tc vMerge="1">
                  <a:txBody>
                    <a:bodyPr/>
                    <a:lstStyle/>
                    <a:p>
                      <a:endParaRPr lang="en-GB" dirty="0"/>
                    </a:p>
                  </a:txBody>
                  <a:tcPr/>
                </a:tc>
                <a:tc>
                  <a:txBody>
                    <a:bodyPr/>
                    <a:lstStyle/>
                    <a:p>
                      <a:r>
                        <a:rPr lang="en-GB" dirty="0">
                          <a:solidFill>
                            <a:schemeClr val="bg2"/>
                          </a:solidFill>
                        </a:rPr>
                        <a:t>1E9</a:t>
                      </a:r>
                    </a:p>
                  </a:txBody>
                  <a:tcPr>
                    <a:solidFill>
                      <a:schemeClr val="accent2"/>
                    </a:solidFill>
                  </a:tcPr>
                </a:tc>
                <a:extLst>
                  <a:ext uri="{0D108BD9-81ED-4DB2-BD59-A6C34878D82A}">
                    <a16:rowId xmlns:a16="http://schemas.microsoft.com/office/drawing/2014/main" val="2430972477"/>
                  </a:ext>
                </a:extLst>
              </a:tr>
            </a:tbl>
          </a:graphicData>
        </a:graphic>
      </p:graphicFrame>
      <p:grpSp>
        <p:nvGrpSpPr>
          <p:cNvPr id="4" name="Group 3">
            <a:extLst>
              <a:ext uri="{FF2B5EF4-FFF2-40B4-BE49-F238E27FC236}">
                <a16:creationId xmlns:a16="http://schemas.microsoft.com/office/drawing/2014/main" id="{E3ABAD0F-060D-7C66-885B-21F97C5B6B06}"/>
              </a:ext>
            </a:extLst>
          </p:cNvPr>
          <p:cNvGrpSpPr/>
          <p:nvPr/>
        </p:nvGrpSpPr>
        <p:grpSpPr>
          <a:xfrm>
            <a:off x="99060" y="1110928"/>
            <a:ext cx="4940561" cy="3132810"/>
            <a:chOff x="0" y="2"/>
            <a:chExt cx="10852255" cy="6619428"/>
          </a:xfrm>
        </p:grpSpPr>
        <p:pic>
          <p:nvPicPr>
            <p:cNvPr id="5" name="Picture 4">
              <a:extLst>
                <a:ext uri="{FF2B5EF4-FFF2-40B4-BE49-F238E27FC236}">
                  <a16:creationId xmlns:a16="http://schemas.microsoft.com/office/drawing/2014/main" id="{D8078912-DF73-80FF-A740-AE380C4CE119}"/>
                </a:ext>
              </a:extLst>
            </p:cNvPr>
            <p:cNvPicPr>
              <a:picLocks noChangeAspect="1"/>
            </p:cNvPicPr>
            <p:nvPr/>
          </p:nvPicPr>
          <p:blipFill rotWithShape="1">
            <a:blip r:embed="rId3">
              <a:alphaModFix amt="50000"/>
            </a:blip>
            <a:srcRect b="8181"/>
            <a:stretch/>
          </p:blipFill>
          <p:spPr>
            <a:xfrm>
              <a:off x="0" y="2"/>
              <a:ext cx="10852255" cy="6619428"/>
            </a:xfrm>
            <a:prstGeom prst="rect">
              <a:avLst/>
            </a:prstGeom>
          </p:spPr>
        </p:pic>
        <p:sp>
          <p:nvSpPr>
            <p:cNvPr id="6" name="Oval 5">
              <a:extLst>
                <a:ext uri="{FF2B5EF4-FFF2-40B4-BE49-F238E27FC236}">
                  <a16:creationId xmlns:a16="http://schemas.microsoft.com/office/drawing/2014/main" id="{74322395-E0D1-9A61-9703-59626A544FD9}"/>
                </a:ext>
              </a:extLst>
            </p:cNvPr>
            <p:cNvSpPr/>
            <p:nvPr/>
          </p:nvSpPr>
          <p:spPr>
            <a:xfrm>
              <a:off x="3910379" y="51244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A</a:t>
              </a:r>
              <a:endParaRPr lang="en-GB" sz="700" b="1"/>
            </a:p>
          </p:txBody>
        </p:sp>
        <p:sp>
          <p:nvSpPr>
            <p:cNvPr id="7" name="Oval 6">
              <a:extLst>
                <a:ext uri="{FF2B5EF4-FFF2-40B4-BE49-F238E27FC236}">
                  <a16:creationId xmlns:a16="http://schemas.microsoft.com/office/drawing/2014/main" id="{E689B518-0F9A-37AF-15C4-CF84C25CB355}"/>
                </a:ext>
              </a:extLst>
            </p:cNvPr>
            <p:cNvSpPr/>
            <p:nvPr/>
          </p:nvSpPr>
          <p:spPr>
            <a:xfrm>
              <a:off x="5320079" y="5153025"/>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B</a:t>
              </a:r>
              <a:endParaRPr lang="en-GB" sz="700" b="1"/>
            </a:p>
          </p:txBody>
        </p:sp>
        <p:sp>
          <p:nvSpPr>
            <p:cNvPr id="10" name="Oval 9">
              <a:extLst>
                <a:ext uri="{FF2B5EF4-FFF2-40B4-BE49-F238E27FC236}">
                  <a16:creationId xmlns:a16="http://schemas.microsoft.com/office/drawing/2014/main" id="{160A91E4-F858-2501-AA25-CE410C30DC1B}"/>
                </a:ext>
              </a:extLst>
            </p:cNvPr>
            <p:cNvSpPr/>
            <p:nvPr/>
          </p:nvSpPr>
          <p:spPr>
            <a:xfrm>
              <a:off x="6234479" y="5153025"/>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C</a:t>
              </a:r>
              <a:endParaRPr lang="en-GB" sz="700" b="1"/>
            </a:p>
          </p:txBody>
        </p:sp>
        <p:sp>
          <p:nvSpPr>
            <p:cNvPr id="11" name="Oval 10">
              <a:extLst>
                <a:ext uri="{FF2B5EF4-FFF2-40B4-BE49-F238E27FC236}">
                  <a16:creationId xmlns:a16="http://schemas.microsoft.com/office/drawing/2014/main" id="{C2CF39B2-43AC-6EC8-A623-B39EF506F39A}"/>
                </a:ext>
              </a:extLst>
            </p:cNvPr>
            <p:cNvSpPr/>
            <p:nvPr/>
          </p:nvSpPr>
          <p:spPr>
            <a:xfrm>
              <a:off x="8082329" y="51625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D</a:t>
              </a:r>
              <a:endParaRPr lang="en-GB" sz="700" b="1"/>
            </a:p>
          </p:txBody>
        </p:sp>
        <p:sp>
          <p:nvSpPr>
            <p:cNvPr id="12" name="Oval 11">
              <a:extLst>
                <a:ext uri="{FF2B5EF4-FFF2-40B4-BE49-F238E27FC236}">
                  <a16:creationId xmlns:a16="http://schemas.microsoft.com/office/drawing/2014/main" id="{3E64FC36-FE0E-BA72-5ADC-8724DCFB523D}"/>
                </a:ext>
              </a:extLst>
            </p:cNvPr>
            <p:cNvSpPr/>
            <p:nvPr/>
          </p:nvSpPr>
          <p:spPr>
            <a:xfrm>
              <a:off x="8720504" y="51625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E</a:t>
              </a:r>
              <a:endParaRPr lang="en-GB" sz="700" b="1"/>
            </a:p>
          </p:txBody>
        </p:sp>
        <p:sp>
          <p:nvSpPr>
            <p:cNvPr id="14" name="Oval 13">
              <a:extLst>
                <a:ext uri="{FF2B5EF4-FFF2-40B4-BE49-F238E27FC236}">
                  <a16:creationId xmlns:a16="http://schemas.microsoft.com/office/drawing/2014/main" id="{81D14956-EC7E-5D20-2689-EE706A8DE848}"/>
                </a:ext>
              </a:extLst>
            </p:cNvPr>
            <p:cNvSpPr/>
            <p:nvPr/>
          </p:nvSpPr>
          <p:spPr>
            <a:xfrm>
              <a:off x="8358554" y="3886200"/>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F</a:t>
              </a:r>
              <a:endParaRPr lang="en-GB" sz="700" b="1"/>
            </a:p>
          </p:txBody>
        </p:sp>
        <p:sp>
          <p:nvSpPr>
            <p:cNvPr id="15" name="Oval 14">
              <a:extLst>
                <a:ext uri="{FF2B5EF4-FFF2-40B4-BE49-F238E27FC236}">
                  <a16:creationId xmlns:a16="http://schemas.microsoft.com/office/drawing/2014/main" id="{019ACACB-3B71-9BB5-AB3A-36C74A191E3E}"/>
                </a:ext>
              </a:extLst>
            </p:cNvPr>
            <p:cNvSpPr/>
            <p:nvPr/>
          </p:nvSpPr>
          <p:spPr>
            <a:xfrm>
              <a:off x="8510954" y="1857375"/>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G</a:t>
              </a:r>
              <a:endParaRPr lang="en-GB" sz="700" b="1"/>
            </a:p>
          </p:txBody>
        </p:sp>
        <p:sp>
          <p:nvSpPr>
            <p:cNvPr id="16" name="Oval 15">
              <a:extLst>
                <a:ext uri="{FF2B5EF4-FFF2-40B4-BE49-F238E27FC236}">
                  <a16:creationId xmlns:a16="http://schemas.microsoft.com/office/drawing/2014/main" id="{6B99D36B-64A1-8CA9-08F4-E6455F7697BF}"/>
                </a:ext>
              </a:extLst>
            </p:cNvPr>
            <p:cNvSpPr/>
            <p:nvPr/>
          </p:nvSpPr>
          <p:spPr>
            <a:xfrm>
              <a:off x="7558454" y="1409700"/>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H</a:t>
              </a:r>
              <a:endParaRPr lang="en-GB" sz="700" b="1"/>
            </a:p>
          </p:txBody>
        </p:sp>
        <p:sp>
          <p:nvSpPr>
            <p:cNvPr id="17" name="Oval 16">
              <a:extLst>
                <a:ext uri="{FF2B5EF4-FFF2-40B4-BE49-F238E27FC236}">
                  <a16:creationId xmlns:a16="http://schemas.microsoft.com/office/drawing/2014/main" id="{1B4C13F0-7524-B155-CE13-921FD831F932}"/>
                </a:ext>
              </a:extLst>
            </p:cNvPr>
            <p:cNvSpPr/>
            <p:nvPr/>
          </p:nvSpPr>
          <p:spPr>
            <a:xfrm>
              <a:off x="6320204" y="11239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I</a:t>
              </a:r>
              <a:endParaRPr lang="en-GB" sz="700" b="1"/>
            </a:p>
          </p:txBody>
        </p:sp>
        <p:sp>
          <p:nvSpPr>
            <p:cNvPr id="18" name="Oval 17">
              <a:extLst>
                <a:ext uri="{FF2B5EF4-FFF2-40B4-BE49-F238E27FC236}">
                  <a16:creationId xmlns:a16="http://schemas.microsoft.com/office/drawing/2014/main" id="{7A2CB07E-EF8B-F904-78C4-14404F0E334F}"/>
                </a:ext>
              </a:extLst>
            </p:cNvPr>
            <p:cNvSpPr/>
            <p:nvPr/>
          </p:nvSpPr>
          <p:spPr>
            <a:xfrm>
              <a:off x="5986829" y="2457450"/>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J</a:t>
              </a:r>
              <a:endParaRPr lang="en-GB" sz="700" b="1"/>
            </a:p>
          </p:txBody>
        </p:sp>
        <p:sp>
          <p:nvSpPr>
            <p:cNvPr id="19" name="Oval 18">
              <a:extLst>
                <a:ext uri="{FF2B5EF4-FFF2-40B4-BE49-F238E27FC236}">
                  <a16:creationId xmlns:a16="http://schemas.microsoft.com/office/drawing/2014/main" id="{BBA9E284-E498-284B-6363-75447D814D12}"/>
                </a:ext>
              </a:extLst>
            </p:cNvPr>
            <p:cNvSpPr/>
            <p:nvPr/>
          </p:nvSpPr>
          <p:spPr>
            <a:xfrm>
              <a:off x="4262804" y="2409825"/>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K</a:t>
              </a:r>
              <a:endParaRPr lang="en-GB" sz="700" b="1"/>
            </a:p>
          </p:txBody>
        </p:sp>
        <p:sp>
          <p:nvSpPr>
            <p:cNvPr id="20" name="Oval 19">
              <a:extLst>
                <a:ext uri="{FF2B5EF4-FFF2-40B4-BE49-F238E27FC236}">
                  <a16:creationId xmlns:a16="http://schemas.microsoft.com/office/drawing/2014/main" id="{CBF002CF-A2F2-5FBD-D11B-CC7621410899}"/>
                </a:ext>
              </a:extLst>
            </p:cNvPr>
            <p:cNvSpPr/>
            <p:nvPr/>
          </p:nvSpPr>
          <p:spPr>
            <a:xfrm>
              <a:off x="3815129" y="1076325"/>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L</a:t>
              </a:r>
              <a:endParaRPr lang="en-GB" sz="700" b="1"/>
            </a:p>
          </p:txBody>
        </p:sp>
        <p:sp>
          <p:nvSpPr>
            <p:cNvPr id="21" name="Oval 20">
              <a:extLst>
                <a:ext uri="{FF2B5EF4-FFF2-40B4-BE49-F238E27FC236}">
                  <a16:creationId xmlns:a16="http://schemas.microsoft.com/office/drawing/2014/main" id="{E7308992-EEB3-4899-F461-F5FAD25EE4FE}"/>
                </a:ext>
              </a:extLst>
            </p:cNvPr>
            <p:cNvSpPr/>
            <p:nvPr/>
          </p:nvSpPr>
          <p:spPr>
            <a:xfrm>
              <a:off x="2148254" y="2400300"/>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M</a:t>
              </a:r>
              <a:endParaRPr lang="en-GB" sz="700" b="1"/>
            </a:p>
          </p:txBody>
        </p:sp>
        <p:sp>
          <p:nvSpPr>
            <p:cNvPr id="22" name="Oval 21">
              <a:extLst>
                <a:ext uri="{FF2B5EF4-FFF2-40B4-BE49-F238E27FC236}">
                  <a16:creationId xmlns:a16="http://schemas.microsoft.com/office/drawing/2014/main" id="{B8A3AF33-FB79-29B9-DA44-BB0A5D0BD0AC}"/>
                </a:ext>
              </a:extLst>
            </p:cNvPr>
            <p:cNvSpPr/>
            <p:nvPr/>
          </p:nvSpPr>
          <p:spPr>
            <a:xfrm>
              <a:off x="1110029" y="205740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N</a:t>
              </a:r>
              <a:endParaRPr lang="en-GB" sz="700" b="1"/>
            </a:p>
          </p:txBody>
        </p:sp>
      </p:grpSp>
      <p:sp>
        <p:nvSpPr>
          <p:cNvPr id="23" name="Rectangle 22">
            <a:extLst>
              <a:ext uri="{FF2B5EF4-FFF2-40B4-BE49-F238E27FC236}">
                <a16:creationId xmlns:a16="http://schemas.microsoft.com/office/drawing/2014/main" id="{0BF1B4B1-D10C-706F-39E0-DB3DF73836DC}"/>
              </a:ext>
            </a:extLst>
          </p:cNvPr>
          <p:cNvSpPr/>
          <p:nvPr/>
        </p:nvSpPr>
        <p:spPr>
          <a:xfrm>
            <a:off x="1588202" y="2909597"/>
            <a:ext cx="2718641" cy="57701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210467B-951E-6C36-728E-D1177E8B3683}"/>
              </a:ext>
            </a:extLst>
          </p:cNvPr>
          <p:cNvSpPr/>
          <p:nvPr/>
        </p:nvSpPr>
        <p:spPr>
          <a:xfrm>
            <a:off x="340963" y="1689592"/>
            <a:ext cx="3974003" cy="1061824"/>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7" name="Table 26">
            <a:extLst>
              <a:ext uri="{FF2B5EF4-FFF2-40B4-BE49-F238E27FC236}">
                <a16:creationId xmlns:a16="http://schemas.microsoft.com/office/drawing/2014/main" id="{812172D7-DEDB-3356-2C08-4B980D54C4D6}"/>
              </a:ext>
            </a:extLst>
          </p:cNvPr>
          <p:cNvGraphicFramePr>
            <a:graphicFrameLocks noGrp="1"/>
          </p:cNvGraphicFramePr>
          <p:nvPr>
            <p:extLst>
              <p:ext uri="{D42A27DB-BD31-4B8C-83A1-F6EECF244321}">
                <p14:modId xmlns:p14="http://schemas.microsoft.com/office/powerpoint/2010/main" val="4272802164"/>
              </p:ext>
            </p:extLst>
          </p:nvPr>
        </p:nvGraphicFramePr>
        <p:xfrm>
          <a:off x="5239623" y="2735425"/>
          <a:ext cx="6865526" cy="4016983"/>
        </p:xfrm>
        <a:graphic>
          <a:graphicData uri="http://schemas.openxmlformats.org/drawingml/2006/table">
            <a:tbl>
              <a:tblPr firstRow="1" bandRow="1">
                <a:tableStyleId>{5C22544A-7EE6-4342-B048-85BDC9FD1C3A}</a:tableStyleId>
              </a:tblPr>
              <a:tblGrid>
                <a:gridCol w="754777">
                  <a:extLst>
                    <a:ext uri="{9D8B030D-6E8A-4147-A177-3AD203B41FA5}">
                      <a16:colId xmlns:a16="http://schemas.microsoft.com/office/drawing/2014/main" val="3317360776"/>
                    </a:ext>
                  </a:extLst>
                </a:gridCol>
                <a:gridCol w="6110749">
                  <a:extLst>
                    <a:ext uri="{9D8B030D-6E8A-4147-A177-3AD203B41FA5}">
                      <a16:colId xmlns:a16="http://schemas.microsoft.com/office/drawing/2014/main" val="291593358"/>
                    </a:ext>
                  </a:extLst>
                </a:gridCol>
              </a:tblGrid>
              <a:tr h="259498">
                <a:tc>
                  <a:txBody>
                    <a:bodyPr/>
                    <a:lstStyle/>
                    <a:p>
                      <a:r>
                        <a:rPr lang="en-GB" sz="1200" b="1" dirty="0">
                          <a:solidFill>
                            <a:schemeClr val="bg2"/>
                          </a:solidFill>
                        </a:rPr>
                        <a:t>Source</a:t>
                      </a:r>
                    </a:p>
                  </a:txBody>
                  <a:tcPr>
                    <a:solidFill>
                      <a:schemeClr val="tx2"/>
                    </a:solidFill>
                  </a:tcPr>
                </a:tc>
                <a:tc>
                  <a:txBody>
                    <a:bodyPr/>
                    <a:lstStyle/>
                    <a:p>
                      <a:pPr marL="92075" indent="0"/>
                      <a:r>
                        <a:rPr lang="en-GB" sz="1200" b="1" dirty="0">
                          <a:solidFill>
                            <a:schemeClr val="bg2"/>
                          </a:solidFill>
                        </a:rPr>
                        <a:t>Description</a:t>
                      </a:r>
                    </a:p>
                  </a:txBody>
                  <a:tcPr>
                    <a:solidFill>
                      <a:schemeClr val="tx2"/>
                    </a:solidFill>
                  </a:tcPr>
                </a:tc>
                <a:extLst>
                  <a:ext uri="{0D108BD9-81ED-4DB2-BD59-A6C34878D82A}">
                    <a16:rowId xmlns:a16="http://schemas.microsoft.com/office/drawing/2014/main" val="1668029850"/>
                  </a:ext>
                </a:extLst>
              </a:tr>
              <a:tr h="259498">
                <a:tc>
                  <a:txBody>
                    <a:bodyPr/>
                    <a:lstStyle/>
                    <a:p>
                      <a:r>
                        <a:rPr lang="en-GB" sz="1100" b="1" dirty="0">
                          <a:solidFill>
                            <a:schemeClr val="bg2"/>
                          </a:solidFill>
                        </a:rPr>
                        <a:t>A</a:t>
                      </a:r>
                    </a:p>
                  </a:txBody>
                  <a:tcPr>
                    <a:solidFill>
                      <a:schemeClr val="accent1"/>
                    </a:solidFill>
                  </a:tcPr>
                </a:tc>
                <a:tc>
                  <a:txBody>
                    <a:bodyPr/>
                    <a:lstStyle/>
                    <a:p>
                      <a:pPr marL="92075" indent="0">
                        <a:lnSpc>
                          <a:spcPct val="115000"/>
                        </a:lnSpc>
                        <a:spcBef>
                          <a:spcPts val="600"/>
                        </a:spcBef>
                        <a:spcAft>
                          <a:spcPts val="600"/>
                        </a:spcAft>
                      </a:pPr>
                      <a:r>
                        <a:rPr lang="en-GB" sz="11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Proton/ion plasma source</a:t>
                      </a:r>
                      <a:endParaRPr lang="en-GB" sz="1100" b="1" dirty="0">
                        <a:solidFill>
                          <a:schemeClr val="bg2"/>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extLst>
                  <a:ext uri="{0D108BD9-81ED-4DB2-BD59-A6C34878D82A}">
                    <a16:rowId xmlns:a16="http://schemas.microsoft.com/office/drawing/2014/main" val="2584387544"/>
                  </a:ext>
                </a:extLst>
              </a:tr>
              <a:tr h="259498">
                <a:tc>
                  <a:txBody>
                    <a:bodyPr/>
                    <a:lstStyle/>
                    <a:p>
                      <a:r>
                        <a:rPr lang="en-GB" sz="1100" b="1" dirty="0">
                          <a:solidFill>
                            <a:schemeClr val="bg2"/>
                          </a:solidFill>
                        </a:rPr>
                        <a:t>B</a:t>
                      </a:r>
                    </a:p>
                  </a:txBody>
                  <a:tcPr>
                    <a:solidFill>
                      <a:schemeClr val="accent1"/>
                    </a:solidFill>
                  </a:tcPr>
                </a:tc>
                <a:tc>
                  <a:txBody>
                    <a:bodyPr/>
                    <a:lstStyle/>
                    <a:p>
                      <a:pPr marL="92075" indent="0">
                        <a:lnSpc>
                          <a:spcPct val="115000"/>
                        </a:lnSpc>
                        <a:spcBef>
                          <a:spcPts val="600"/>
                        </a:spcBef>
                        <a:spcAft>
                          <a:spcPts val="600"/>
                        </a:spcAft>
                      </a:pPr>
                      <a:r>
                        <a:rPr lang="en-GB" sz="11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Gabor lenses and collimator (source term exhibited by losses during this first stage of beam acceleration)</a:t>
                      </a:r>
                      <a:endParaRPr lang="en-GB" sz="1100" b="1" dirty="0">
                        <a:solidFill>
                          <a:schemeClr val="bg2"/>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extLst>
                  <a:ext uri="{0D108BD9-81ED-4DB2-BD59-A6C34878D82A}">
                    <a16:rowId xmlns:a16="http://schemas.microsoft.com/office/drawing/2014/main" val="3924107796"/>
                  </a:ext>
                </a:extLst>
              </a:tr>
              <a:tr h="259498">
                <a:tc>
                  <a:txBody>
                    <a:bodyPr/>
                    <a:lstStyle/>
                    <a:p>
                      <a:r>
                        <a:rPr lang="en-GB" sz="1100" b="1" dirty="0">
                          <a:solidFill>
                            <a:schemeClr val="bg2"/>
                          </a:solidFill>
                        </a:rPr>
                        <a:t>C</a:t>
                      </a:r>
                    </a:p>
                  </a:txBody>
                  <a:tcPr>
                    <a:solidFill>
                      <a:schemeClr val="accent1"/>
                    </a:solidFill>
                  </a:tcPr>
                </a:tc>
                <a:tc>
                  <a:txBody>
                    <a:bodyPr/>
                    <a:lstStyle/>
                    <a:p>
                      <a:pPr marL="92075" indent="0">
                        <a:lnSpc>
                          <a:spcPct val="115000"/>
                        </a:lnSpc>
                        <a:spcBef>
                          <a:spcPts val="600"/>
                        </a:spcBef>
                        <a:spcAft>
                          <a:spcPts val="600"/>
                        </a:spcAft>
                      </a:pPr>
                      <a:r>
                        <a:rPr lang="en-GB" sz="11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Source shutter (the shutter between the source stage and the stage 1 experiment)</a:t>
                      </a:r>
                      <a:endParaRPr lang="en-GB" sz="1100" b="1" dirty="0">
                        <a:solidFill>
                          <a:schemeClr val="bg2"/>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extLst>
                  <a:ext uri="{0D108BD9-81ED-4DB2-BD59-A6C34878D82A}">
                    <a16:rowId xmlns:a16="http://schemas.microsoft.com/office/drawing/2014/main" val="2328443050"/>
                  </a:ext>
                </a:extLst>
              </a:tr>
              <a:tr h="259498">
                <a:tc>
                  <a:txBody>
                    <a:bodyPr/>
                    <a:lstStyle/>
                    <a:p>
                      <a:r>
                        <a:rPr lang="en-GB" sz="1100" b="1" dirty="0">
                          <a:solidFill>
                            <a:schemeClr val="bg2"/>
                          </a:solidFill>
                        </a:rPr>
                        <a:t>D</a:t>
                      </a:r>
                    </a:p>
                  </a:txBody>
                  <a:tcPr>
                    <a:solidFill>
                      <a:schemeClr val="accent1"/>
                    </a:solidFill>
                  </a:tcPr>
                </a:tc>
                <a:tc>
                  <a:txBody>
                    <a:bodyPr/>
                    <a:lstStyle/>
                    <a:p>
                      <a:pPr marL="92075" indent="0">
                        <a:lnSpc>
                          <a:spcPct val="115000"/>
                        </a:lnSpc>
                        <a:spcBef>
                          <a:spcPts val="600"/>
                        </a:spcBef>
                        <a:spcAft>
                          <a:spcPts val="600"/>
                        </a:spcAft>
                      </a:pPr>
                      <a:r>
                        <a:rPr lang="en-GB" sz="11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In-vitro Stage 1 delivery (beam bending vertically up to delivery area)</a:t>
                      </a:r>
                      <a:endParaRPr lang="en-GB" sz="1100" b="1" dirty="0">
                        <a:solidFill>
                          <a:schemeClr val="bg2"/>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extLst>
                  <a:ext uri="{0D108BD9-81ED-4DB2-BD59-A6C34878D82A}">
                    <a16:rowId xmlns:a16="http://schemas.microsoft.com/office/drawing/2014/main" val="1932961307"/>
                  </a:ext>
                </a:extLst>
              </a:tr>
              <a:tr h="259498">
                <a:tc>
                  <a:txBody>
                    <a:bodyPr/>
                    <a:lstStyle/>
                    <a:p>
                      <a:r>
                        <a:rPr lang="en-GB" sz="1100" b="1" dirty="0">
                          <a:solidFill>
                            <a:schemeClr val="bg2"/>
                          </a:solidFill>
                        </a:rPr>
                        <a:t>E</a:t>
                      </a:r>
                    </a:p>
                  </a:txBody>
                  <a:tcPr>
                    <a:solidFill>
                      <a:schemeClr val="accent1"/>
                    </a:solidFill>
                  </a:tcPr>
                </a:tc>
                <a:tc>
                  <a:txBody>
                    <a:bodyPr/>
                    <a:lstStyle/>
                    <a:p>
                      <a:pPr marL="92075" indent="0">
                        <a:lnSpc>
                          <a:spcPct val="115000"/>
                        </a:lnSpc>
                        <a:spcBef>
                          <a:spcPts val="600"/>
                        </a:spcBef>
                        <a:spcAft>
                          <a:spcPts val="600"/>
                        </a:spcAft>
                      </a:pPr>
                      <a:r>
                        <a:rPr lang="en-GB" sz="11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Stage 1 beam dump</a:t>
                      </a:r>
                      <a:endParaRPr lang="en-GB" sz="1100" b="1" dirty="0">
                        <a:solidFill>
                          <a:schemeClr val="bg2"/>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extLst>
                  <a:ext uri="{0D108BD9-81ED-4DB2-BD59-A6C34878D82A}">
                    <a16:rowId xmlns:a16="http://schemas.microsoft.com/office/drawing/2014/main" val="3610973705"/>
                  </a:ext>
                </a:extLst>
              </a:tr>
              <a:tr h="259498">
                <a:tc>
                  <a:txBody>
                    <a:bodyPr/>
                    <a:lstStyle/>
                    <a:p>
                      <a:r>
                        <a:rPr lang="en-GB" sz="1100" b="1" dirty="0">
                          <a:solidFill>
                            <a:schemeClr val="bg2"/>
                          </a:solidFill>
                        </a:rPr>
                        <a:t>F</a:t>
                      </a:r>
                    </a:p>
                  </a:txBody>
                  <a:tcPr>
                    <a:solidFill>
                      <a:schemeClr val="accent2"/>
                    </a:solidFill>
                  </a:tcPr>
                </a:tc>
                <a:tc>
                  <a:txBody>
                    <a:bodyPr/>
                    <a:lstStyle/>
                    <a:p>
                      <a:pPr marL="92075" indent="0">
                        <a:lnSpc>
                          <a:spcPct val="115000"/>
                        </a:lnSpc>
                        <a:spcBef>
                          <a:spcPts val="600"/>
                        </a:spcBef>
                        <a:spcAft>
                          <a:spcPts val="600"/>
                        </a:spcAft>
                      </a:pPr>
                      <a:r>
                        <a:rPr lang="en-GB" sz="11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Injection line into FFA </a:t>
                      </a:r>
                      <a:endParaRPr lang="en-GB" sz="1100" b="1" dirty="0">
                        <a:solidFill>
                          <a:schemeClr val="bg2"/>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solidFill>
                      <a:schemeClr val="accent2"/>
                    </a:solidFill>
                  </a:tcPr>
                </a:tc>
                <a:extLst>
                  <a:ext uri="{0D108BD9-81ED-4DB2-BD59-A6C34878D82A}">
                    <a16:rowId xmlns:a16="http://schemas.microsoft.com/office/drawing/2014/main" val="2131628435"/>
                  </a:ext>
                </a:extLst>
              </a:tr>
              <a:tr h="259498">
                <a:tc>
                  <a:txBody>
                    <a:bodyPr/>
                    <a:lstStyle/>
                    <a:p>
                      <a:r>
                        <a:rPr lang="en-GB" sz="1100" b="1" dirty="0">
                          <a:solidFill>
                            <a:schemeClr val="bg2"/>
                          </a:solidFill>
                        </a:rPr>
                        <a:t>G</a:t>
                      </a:r>
                    </a:p>
                  </a:txBody>
                  <a:tcPr>
                    <a:solidFill>
                      <a:schemeClr val="accent2"/>
                    </a:solidFill>
                  </a:tcPr>
                </a:tc>
                <a:tc>
                  <a:txBody>
                    <a:bodyPr/>
                    <a:lstStyle/>
                    <a:p>
                      <a:pPr marL="92075" indent="0">
                        <a:lnSpc>
                          <a:spcPct val="115000"/>
                        </a:lnSpc>
                        <a:spcBef>
                          <a:spcPts val="600"/>
                        </a:spcBef>
                        <a:spcAft>
                          <a:spcPts val="600"/>
                        </a:spcAft>
                      </a:pPr>
                      <a:r>
                        <a:rPr lang="en-GB" sz="11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FFA acceleration (source term exhibited by the acceleration mechanism of the FFA)</a:t>
                      </a:r>
                      <a:endParaRPr lang="en-GB" sz="1100" b="1" dirty="0">
                        <a:solidFill>
                          <a:schemeClr val="bg2"/>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solidFill>
                      <a:schemeClr val="accent2"/>
                    </a:solidFill>
                  </a:tcPr>
                </a:tc>
                <a:extLst>
                  <a:ext uri="{0D108BD9-81ED-4DB2-BD59-A6C34878D82A}">
                    <a16:rowId xmlns:a16="http://schemas.microsoft.com/office/drawing/2014/main" val="3003449955"/>
                  </a:ext>
                </a:extLst>
              </a:tr>
              <a:tr h="259498">
                <a:tc>
                  <a:txBody>
                    <a:bodyPr/>
                    <a:lstStyle/>
                    <a:p>
                      <a:r>
                        <a:rPr lang="en-GB" sz="1100" b="1" dirty="0">
                          <a:solidFill>
                            <a:schemeClr val="bg2"/>
                          </a:solidFill>
                        </a:rPr>
                        <a:t>H</a:t>
                      </a:r>
                    </a:p>
                  </a:txBody>
                  <a:tcPr>
                    <a:solidFill>
                      <a:schemeClr val="accent2"/>
                    </a:solidFill>
                  </a:tcPr>
                </a:tc>
                <a:tc>
                  <a:txBody>
                    <a:bodyPr/>
                    <a:lstStyle/>
                    <a:p>
                      <a:pPr marL="92075" indent="0">
                        <a:lnSpc>
                          <a:spcPct val="115000"/>
                        </a:lnSpc>
                        <a:spcBef>
                          <a:spcPts val="600"/>
                        </a:spcBef>
                        <a:spcAft>
                          <a:spcPts val="600"/>
                        </a:spcAft>
                      </a:pPr>
                      <a:r>
                        <a:rPr lang="en-GB" sz="11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FFA extraction (the term attributed to the accelerated beam leaving the FFA)</a:t>
                      </a:r>
                      <a:endParaRPr lang="en-GB" sz="1100" b="1" dirty="0">
                        <a:solidFill>
                          <a:schemeClr val="bg2"/>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solidFill>
                      <a:schemeClr val="accent2"/>
                    </a:solidFill>
                  </a:tcPr>
                </a:tc>
                <a:extLst>
                  <a:ext uri="{0D108BD9-81ED-4DB2-BD59-A6C34878D82A}">
                    <a16:rowId xmlns:a16="http://schemas.microsoft.com/office/drawing/2014/main" val="1813617835"/>
                  </a:ext>
                </a:extLst>
              </a:tr>
              <a:tr h="259498">
                <a:tc>
                  <a:txBody>
                    <a:bodyPr/>
                    <a:lstStyle/>
                    <a:p>
                      <a:r>
                        <a:rPr lang="en-GB" sz="1100" b="1" dirty="0">
                          <a:solidFill>
                            <a:schemeClr val="bg2"/>
                          </a:solidFill>
                        </a:rPr>
                        <a:t>I</a:t>
                      </a:r>
                    </a:p>
                  </a:txBody>
                  <a:tcPr>
                    <a:solidFill>
                      <a:schemeClr val="accent2"/>
                    </a:solidFill>
                  </a:tcPr>
                </a:tc>
                <a:tc>
                  <a:txBody>
                    <a:bodyPr/>
                    <a:lstStyle/>
                    <a:p>
                      <a:pPr marL="92075" indent="0">
                        <a:lnSpc>
                          <a:spcPct val="115000"/>
                        </a:lnSpc>
                        <a:spcBef>
                          <a:spcPts val="600"/>
                        </a:spcBef>
                        <a:spcAft>
                          <a:spcPts val="600"/>
                        </a:spcAft>
                        <a:tabLst>
                          <a:tab pos="449263" algn="l"/>
                        </a:tabLst>
                      </a:pPr>
                      <a:r>
                        <a:rPr lang="en-GB" sz="11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FFA beam dump</a:t>
                      </a:r>
                      <a:endParaRPr lang="en-GB" sz="1100" b="1" dirty="0">
                        <a:solidFill>
                          <a:schemeClr val="bg2"/>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solidFill>
                      <a:schemeClr val="accent2"/>
                    </a:solidFill>
                  </a:tcPr>
                </a:tc>
                <a:extLst>
                  <a:ext uri="{0D108BD9-81ED-4DB2-BD59-A6C34878D82A}">
                    <a16:rowId xmlns:a16="http://schemas.microsoft.com/office/drawing/2014/main" val="1570596603"/>
                  </a:ext>
                </a:extLst>
              </a:tr>
              <a:tr h="259498">
                <a:tc>
                  <a:txBody>
                    <a:bodyPr/>
                    <a:lstStyle/>
                    <a:p>
                      <a:r>
                        <a:rPr lang="en-GB" sz="1100" b="1" dirty="0">
                          <a:solidFill>
                            <a:schemeClr val="bg2"/>
                          </a:solidFill>
                        </a:rPr>
                        <a:t>J</a:t>
                      </a:r>
                    </a:p>
                  </a:txBody>
                  <a:tcPr>
                    <a:solidFill>
                      <a:schemeClr val="accent2"/>
                    </a:solidFill>
                  </a:tcPr>
                </a:tc>
                <a:tc>
                  <a:txBody>
                    <a:bodyPr/>
                    <a:lstStyle/>
                    <a:p>
                      <a:pPr marL="92075" indent="0">
                        <a:lnSpc>
                          <a:spcPct val="115000"/>
                        </a:lnSpc>
                        <a:spcBef>
                          <a:spcPts val="600"/>
                        </a:spcBef>
                        <a:spcAft>
                          <a:spcPts val="600"/>
                        </a:spcAft>
                      </a:pPr>
                      <a:r>
                        <a:rPr lang="en-GB" sz="11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FFA shutter</a:t>
                      </a:r>
                      <a:endParaRPr lang="en-GB" sz="1100" b="1" dirty="0">
                        <a:solidFill>
                          <a:schemeClr val="bg2"/>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solidFill>
                      <a:schemeClr val="accent2"/>
                    </a:solidFill>
                  </a:tcPr>
                </a:tc>
                <a:extLst>
                  <a:ext uri="{0D108BD9-81ED-4DB2-BD59-A6C34878D82A}">
                    <a16:rowId xmlns:a16="http://schemas.microsoft.com/office/drawing/2014/main" val="3848275843"/>
                  </a:ext>
                </a:extLst>
              </a:tr>
              <a:tr h="259498">
                <a:tc>
                  <a:txBody>
                    <a:bodyPr/>
                    <a:lstStyle/>
                    <a:p>
                      <a:r>
                        <a:rPr lang="en-GB" sz="1100" b="1" dirty="0">
                          <a:solidFill>
                            <a:schemeClr val="bg2"/>
                          </a:solidFill>
                        </a:rPr>
                        <a:t>K</a:t>
                      </a:r>
                    </a:p>
                  </a:txBody>
                  <a:tcPr>
                    <a:solidFill>
                      <a:schemeClr val="accent2"/>
                    </a:solidFill>
                  </a:tcPr>
                </a:tc>
                <a:tc>
                  <a:txBody>
                    <a:bodyPr/>
                    <a:lstStyle/>
                    <a:p>
                      <a:pPr marL="92075" indent="0">
                        <a:lnSpc>
                          <a:spcPct val="115000"/>
                        </a:lnSpc>
                        <a:spcBef>
                          <a:spcPts val="600"/>
                        </a:spcBef>
                        <a:spcAft>
                          <a:spcPts val="600"/>
                        </a:spcAft>
                      </a:pPr>
                      <a:r>
                        <a:rPr lang="en-GB" sz="11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In-vitro Stage 2 delivery (beam diverted vertically upwards to the Stage 2 delivery area)</a:t>
                      </a:r>
                      <a:endParaRPr lang="en-GB" sz="1100" b="1" dirty="0">
                        <a:solidFill>
                          <a:schemeClr val="bg2"/>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solidFill>
                      <a:schemeClr val="accent2"/>
                    </a:solidFill>
                  </a:tcPr>
                </a:tc>
                <a:extLst>
                  <a:ext uri="{0D108BD9-81ED-4DB2-BD59-A6C34878D82A}">
                    <a16:rowId xmlns:a16="http://schemas.microsoft.com/office/drawing/2014/main" val="2514220483"/>
                  </a:ext>
                </a:extLst>
              </a:tr>
              <a:tr h="259498">
                <a:tc>
                  <a:txBody>
                    <a:bodyPr/>
                    <a:lstStyle/>
                    <a:p>
                      <a:r>
                        <a:rPr lang="en-GB" sz="1100" b="1" dirty="0">
                          <a:solidFill>
                            <a:schemeClr val="bg2"/>
                          </a:solidFill>
                        </a:rPr>
                        <a:t>L</a:t>
                      </a:r>
                    </a:p>
                  </a:txBody>
                  <a:tcPr>
                    <a:solidFill>
                      <a:schemeClr val="accent2"/>
                    </a:solidFill>
                  </a:tcPr>
                </a:tc>
                <a:tc>
                  <a:txBody>
                    <a:bodyPr/>
                    <a:lstStyle/>
                    <a:p>
                      <a:pPr marL="92075" indent="0">
                        <a:lnSpc>
                          <a:spcPct val="115000"/>
                        </a:lnSpc>
                        <a:spcBef>
                          <a:spcPts val="600"/>
                        </a:spcBef>
                        <a:spcAft>
                          <a:spcPts val="600"/>
                        </a:spcAft>
                      </a:pPr>
                      <a:r>
                        <a:rPr lang="en-GB" sz="11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Stage 2 dump</a:t>
                      </a:r>
                      <a:endParaRPr lang="en-GB" sz="1100" b="1" dirty="0">
                        <a:solidFill>
                          <a:schemeClr val="bg2"/>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solidFill>
                      <a:schemeClr val="accent2"/>
                    </a:solidFill>
                  </a:tcPr>
                </a:tc>
                <a:extLst>
                  <a:ext uri="{0D108BD9-81ED-4DB2-BD59-A6C34878D82A}">
                    <a16:rowId xmlns:a16="http://schemas.microsoft.com/office/drawing/2014/main" val="840015820"/>
                  </a:ext>
                </a:extLst>
              </a:tr>
              <a:tr h="259498">
                <a:tc>
                  <a:txBody>
                    <a:bodyPr/>
                    <a:lstStyle/>
                    <a:p>
                      <a:r>
                        <a:rPr lang="en-GB" sz="1100" b="1" dirty="0">
                          <a:solidFill>
                            <a:schemeClr val="bg2"/>
                          </a:solidFill>
                        </a:rPr>
                        <a:t>M</a:t>
                      </a:r>
                    </a:p>
                  </a:txBody>
                  <a:tcPr>
                    <a:solidFill>
                      <a:schemeClr val="accent2"/>
                    </a:solidFill>
                  </a:tcPr>
                </a:tc>
                <a:tc>
                  <a:txBody>
                    <a:bodyPr/>
                    <a:lstStyle/>
                    <a:p>
                      <a:pPr marL="92075" indent="0">
                        <a:lnSpc>
                          <a:spcPct val="115000"/>
                        </a:lnSpc>
                        <a:spcBef>
                          <a:spcPts val="600"/>
                        </a:spcBef>
                        <a:spcAft>
                          <a:spcPts val="600"/>
                        </a:spcAft>
                      </a:pPr>
                      <a:r>
                        <a:rPr lang="en-GB" sz="11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Stage 2 shutter</a:t>
                      </a:r>
                      <a:endParaRPr lang="en-GB" sz="1100" b="1" dirty="0">
                        <a:solidFill>
                          <a:schemeClr val="bg2"/>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solidFill>
                      <a:schemeClr val="accent2"/>
                    </a:solidFill>
                  </a:tcPr>
                </a:tc>
                <a:extLst>
                  <a:ext uri="{0D108BD9-81ED-4DB2-BD59-A6C34878D82A}">
                    <a16:rowId xmlns:a16="http://schemas.microsoft.com/office/drawing/2014/main" val="814059306"/>
                  </a:ext>
                </a:extLst>
              </a:tr>
              <a:tr h="259498">
                <a:tc>
                  <a:txBody>
                    <a:bodyPr/>
                    <a:lstStyle/>
                    <a:p>
                      <a:r>
                        <a:rPr lang="en-GB" sz="1100" b="1" dirty="0">
                          <a:solidFill>
                            <a:schemeClr val="bg2"/>
                          </a:solidFill>
                        </a:rPr>
                        <a:t>N</a:t>
                      </a:r>
                    </a:p>
                  </a:txBody>
                  <a:tcPr>
                    <a:solidFill>
                      <a:schemeClr val="accent2"/>
                    </a:solidFill>
                  </a:tcPr>
                </a:tc>
                <a:tc>
                  <a:txBody>
                    <a:bodyPr/>
                    <a:lstStyle/>
                    <a:p>
                      <a:pPr marL="92075" indent="0">
                        <a:lnSpc>
                          <a:spcPct val="115000"/>
                        </a:lnSpc>
                        <a:spcBef>
                          <a:spcPts val="600"/>
                        </a:spcBef>
                        <a:spcAft>
                          <a:spcPts val="600"/>
                        </a:spcAft>
                      </a:pPr>
                      <a:r>
                        <a:rPr lang="en-GB" sz="11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In-vivo line (utilised for treatment in the final evolution of the accelerator)</a:t>
                      </a:r>
                      <a:endParaRPr lang="en-GB" sz="1100" b="1" dirty="0">
                        <a:solidFill>
                          <a:schemeClr val="bg2"/>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solidFill>
                      <a:schemeClr val="accent2"/>
                    </a:solidFill>
                  </a:tcPr>
                </a:tc>
                <a:extLst>
                  <a:ext uri="{0D108BD9-81ED-4DB2-BD59-A6C34878D82A}">
                    <a16:rowId xmlns:a16="http://schemas.microsoft.com/office/drawing/2014/main" val="3488411285"/>
                  </a:ext>
                </a:extLst>
              </a:tr>
            </a:tbl>
          </a:graphicData>
        </a:graphic>
      </p:graphicFrame>
    </p:spTree>
    <p:extLst>
      <p:ext uri="{BB962C8B-B14F-4D97-AF65-F5344CB8AC3E}">
        <p14:creationId xmlns:p14="http://schemas.microsoft.com/office/powerpoint/2010/main" val="2528533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5B343D-9BD6-ECB6-F8CA-A8DFBED74B01}"/>
              </a:ext>
            </a:extLst>
          </p:cNvPr>
          <p:cNvSpPr/>
          <p:nvPr/>
        </p:nvSpPr>
        <p:spPr>
          <a:xfrm>
            <a:off x="99060" y="106680"/>
            <a:ext cx="4914900" cy="2407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Stage 1</a:t>
            </a:r>
          </a:p>
        </p:txBody>
      </p:sp>
      <p:grpSp>
        <p:nvGrpSpPr>
          <p:cNvPr id="2" name="Group 1">
            <a:extLst>
              <a:ext uri="{FF2B5EF4-FFF2-40B4-BE49-F238E27FC236}">
                <a16:creationId xmlns:a16="http://schemas.microsoft.com/office/drawing/2014/main" id="{EE583D94-E557-53B6-5E79-FB70AB2CAC32}"/>
              </a:ext>
            </a:extLst>
          </p:cNvPr>
          <p:cNvGrpSpPr/>
          <p:nvPr/>
        </p:nvGrpSpPr>
        <p:grpSpPr>
          <a:xfrm>
            <a:off x="89043" y="2606040"/>
            <a:ext cx="4924917" cy="1645919"/>
            <a:chOff x="2813475" y="4010945"/>
            <a:chExt cx="6447032" cy="2072583"/>
          </a:xfrm>
        </p:grpSpPr>
        <p:pic>
          <p:nvPicPr>
            <p:cNvPr id="7" name="Picture 6">
              <a:extLst>
                <a:ext uri="{FF2B5EF4-FFF2-40B4-BE49-F238E27FC236}">
                  <a16:creationId xmlns:a16="http://schemas.microsoft.com/office/drawing/2014/main" id="{A81C80A9-4748-3E40-3C12-9F8D84A5F859}"/>
                </a:ext>
              </a:extLst>
            </p:cNvPr>
            <p:cNvPicPr>
              <a:picLocks noChangeAspect="1"/>
            </p:cNvPicPr>
            <p:nvPr/>
          </p:nvPicPr>
          <p:blipFill rotWithShape="1">
            <a:blip r:embed="rId3">
              <a:alphaModFix amt="50000"/>
            </a:blip>
            <a:srcRect l="25925" t="55636" r="14667" b="15615"/>
            <a:stretch/>
          </p:blipFill>
          <p:spPr>
            <a:xfrm>
              <a:off x="2813475" y="4010945"/>
              <a:ext cx="6447032" cy="2072583"/>
            </a:xfrm>
            <a:prstGeom prst="rect">
              <a:avLst/>
            </a:prstGeom>
          </p:spPr>
        </p:pic>
        <p:sp>
          <p:nvSpPr>
            <p:cNvPr id="8" name="Oval 7">
              <a:extLst>
                <a:ext uri="{FF2B5EF4-FFF2-40B4-BE49-F238E27FC236}">
                  <a16:creationId xmlns:a16="http://schemas.microsoft.com/office/drawing/2014/main" id="{D1789021-3328-B28F-51C7-02AE0A425EF2}"/>
                </a:ext>
              </a:extLst>
            </p:cNvPr>
            <p:cNvSpPr/>
            <p:nvPr/>
          </p:nvSpPr>
          <p:spPr>
            <a:xfrm>
              <a:off x="3910379" y="51244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a:t>A</a:t>
              </a:r>
              <a:endParaRPr lang="en-GB" sz="1200" b="1"/>
            </a:p>
          </p:txBody>
        </p:sp>
        <p:sp>
          <p:nvSpPr>
            <p:cNvPr id="9" name="Oval 8">
              <a:extLst>
                <a:ext uri="{FF2B5EF4-FFF2-40B4-BE49-F238E27FC236}">
                  <a16:creationId xmlns:a16="http://schemas.microsoft.com/office/drawing/2014/main" id="{2666D5AB-78A6-B24F-BE2D-1AFEF1C21463}"/>
                </a:ext>
              </a:extLst>
            </p:cNvPr>
            <p:cNvSpPr/>
            <p:nvPr/>
          </p:nvSpPr>
          <p:spPr>
            <a:xfrm>
              <a:off x="5320079" y="5153025"/>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a:t>B</a:t>
              </a:r>
              <a:endParaRPr lang="en-GB" sz="1200" b="1"/>
            </a:p>
          </p:txBody>
        </p:sp>
        <p:sp>
          <p:nvSpPr>
            <p:cNvPr id="10" name="Oval 9">
              <a:extLst>
                <a:ext uri="{FF2B5EF4-FFF2-40B4-BE49-F238E27FC236}">
                  <a16:creationId xmlns:a16="http://schemas.microsoft.com/office/drawing/2014/main" id="{9BB47405-4FE9-7B74-51CA-8E77B8C83BD5}"/>
                </a:ext>
              </a:extLst>
            </p:cNvPr>
            <p:cNvSpPr/>
            <p:nvPr/>
          </p:nvSpPr>
          <p:spPr>
            <a:xfrm>
              <a:off x="6234479" y="5153025"/>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a:t>C</a:t>
              </a:r>
              <a:endParaRPr lang="en-GB" sz="1200" b="1"/>
            </a:p>
          </p:txBody>
        </p:sp>
        <p:sp>
          <p:nvSpPr>
            <p:cNvPr id="11" name="Oval 10">
              <a:extLst>
                <a:ext uri="{FF2B5EF4-FFF2-40B4-BE49-F238E27FC236}">
                  <a16:creationId xmlns:a16="http://schemas.microsoft.com/office/drawing/2014/main" id="{2CC7BC4B-6205-0AC7-043D-5128198FF2C4}"/>
                </a:ext>
              </a:extLst>
            </p:cNvPr>
            <p:cNvSpPr/>
            <p:nvPr/>
          </p:nvSpPr>
          <p:spPr>
            <a:xfrm>
              <a:off x="8082329" y="51625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a:t>D</a:t>
              </a:r>
              <a:endParaRPr lang="en-GB" sz="1200" b="1"/>
            </a:p>
          </p:txBody>
        </p:sp>
        <p:sp>
          <p:nvSpPr>
            <p:cNvPr id="12" name="Oval 11">
              <a:extLst>
                <a:ext uri="{FF2B5EF4-FFF2-40B4-BE49-F238E27FC236}">
                  <a16:creationId xmlns:a16="http://schemas.microsoft.com/office/drawing/2014/main" id="{75D861CF-857D-F60B-6D77-4CAD53865159}"/>
                </a:ext>
              </a:extLst>
            </p:cNvPr>
            <p:cNvSpPr/>
            <p:nvPr/>
          </p:nvSpPr>
          <p:spPr>
            <a:xfrm>
              <a:off x="8720504" y="51625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a:t>E</a:t>
              </a:r>
              <a:endParaRPr lang="en-GB" sz="1200" b="1"/>
            </a:p>
          </p:txBody>
        </p:sp>
      </p:grpSp>
      <p:pic>
        <p:nvPicPr>
          <p:cNvPr id="22" name="Picture 21">
            <a:extLst>
              <a:ext uri="{FF2B5EF4-FFF2-40B4-BE49-F238E27FC236}">
                <a16:creationId xmlns:a16="http://schemas.microsoft.com/office/drawing/2014/main" id="{A1904F57-2486-46C1-9CF4-809994E35330}"/>
              </a:ext>
            </a:extLst>
          </p:cNvPr>
          <p:cNvPicPr>
            <a:picLocks noChangeAspect="1"/>
          </p:cNvPicPr>
          <p:nvPr/>
        </p:nvPicPr>
        <p:blipFill rotWithShape="1">
          <a:blip r:embed="rId4"/>
          <a:srcRect l="72981" t="36983" r="5862" b="39787"/>
          <a:stretch/>
        </p:blipFill>
        <p:spPr>
          <a:xfrm>
            <a:off x="6604726" y="73231"/>
            <a:ext cx="5454657" cy="2441369"/>
          </a:xfrm>
          <a:prstGeom prst="rect">
            <a:avLst/>
          </a:prstGeom>
        </p:spPr>
      </p:pic>
      <p:grpSp>
        <p:nvGrpSpPr>
          <p:cNvPr id="56" name="Group 55">
            <a:extLst>
              <a:ext uri="{FF2B5EF4-FFF2-40B4-BE49-F238E27FC236}">
                <a16:creationId xmlns:a16="http://schemas.microsoft.com/office/drawing/2014/main" id="{B8F5B705-FEA3-812E-8075-05D06D50AC87}"/>
              </a:ext>
            </a:extLst>
          </p:cNvPr>
          <p:cNvGrpSpPr/>
          <p:nvPr/>
        </p:nvGrpSpPr>
        <p:grpSpPr>
          <a:xfrm>
            <a:off x="89043" y="2606041"/>
            <a:ext cx="11970340" cy="4137794"/>
            <a:chOff x="0" y="796256"/>
            <a:chExt cx="15571347" cy="4765296"/>
          </a:xfrm>
        </p:grpSpPr>
        <p:grpSp>
          <p:nvGrpSpPr>
            <p:cNvPr id="57" name="Group 56">
              <a:extLst>
                <a:ext uri="{FF2B5EF4-FFF2-40B4-BE49-F238E27FC236}">
                  <a16:creationId xmlns:a16="http://schemas.microsoft.com/office/drawing/2014/main" id="{BB2F9AA5-E5AF-0FD4-B784-8EEEB340BE8B}"/>
                </a:ext>
              </a:extLst>
            </p:cNvPr>
            <p:cNvGrpSpPr/>
            <p:nvPr/>
          </p:nvGrpSpPr>
          <p:grpSpPr>
            <a:xfrm>
              <a:off x="0" y="796256"/>
              <a:ext cx="15571347" cy="4765296"/>
              <a:chOff x="0" y="796256"/>
              <a:chExt cx="15571347" cy="4765296"/>
            </a:xfrm>
          </p:grpSpPr>
          <p:pic>
            <p:nvPicPr>
              <p:cNvPr id="60" name="Picture 59">
                <a:extLst>
                  <a:ext uri="{FF2B5EF4-FFF2-40B4-BE49-F238E27FC236}">
                    <a16:creationId xmlns:a16="http://schemas.microsoft.com/office/drawing/2014/main" id="{5F7F9289-AE35-1EE1-2394-C32A2A8DA477}"/>
                  </a:ext>
                </a:extLst>
              </p:cNvPr>
              <p:cNvPicPr>
                <a:picLocks noChangeAspect="1"/>
              </p:cNvPicPr>
              <p:nvPr/>
            </p:nvPicPr>
            <p:blipFill rotWithShape="1">
              <a:blip r:embed="rId5">
                <a:extLst>
                  <a:ext uri="{28A0092B-C50C-407E-A947-70E740481C1C}">
                    <a14:useLocalDpi xmlns:a14="http://schemas.microsoft.com/office/drawing/2010/main" val="0"/>
                  </a:ext>
                </a:extLst>
              </a:blip>
              <a:srcRect t="12571" b="12195"/>
              <a:stretch/>
            </p:blipFill>
            <p:spPr>
              <a:xfrm>
                <a:off x="0" y="796256"/>
                <a:ext cx="15571347" cy="4765296"/>
              </a:xfrm>
              <a:prstGeom prst="rect">
                <a:avLst/>
              </a:prstGeom>
            </p:spPr>
          </p:pic>
          <p:cxnSp>
            <p:nvCxnSpPr>
              <p:cNvPr id="61" name="Straight Arrow Connector 60">
                <a:extLst>
                  <a:ext uri="{FF2B5EF4-FFF2-40B4-BE49-F238E27FC236}">
                    <a16:creationId xmlns:a16="http://schemas.microsoft.com/office/drawing/2014/main" id="{0F96493B-6818-D3C8-BD67-F13819C12798}"/>
                  </a:ext>
                </a:extLst>
              </p:cNvPr>
              <p:cNvCxnSpPr/>
              <p:nvPr/>
            </p:nvCxnSpPr>
            <p:spPr>
              <a:xfrm flipV="1">
                <a:off x="790432" y="3020545"/>
                <a:ext cx="502331" cy="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6F0D656B-13C8-430C-A099-D077F4DFE91D}"/>
                  </a:ext>
                </a:extLst>
              </p:cNvPr>
              <p:cNvCxnSpPr/>
              <p:nvPr/>
            </p:nvCxnSpPr>
            <p:spPr>
              <a:xfrm flipV="1">
                <a:off x="3959958" y="1225787"/>
                <a:ext cx="3682" cy="52605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3" name="TextBox 67">
                <a:extLst>
                  <a:ext uri="{FF2B5EF4-FFF2-40B4-BE49-F238E27FC236}">
                    <a16:creationId xmlns:a16="http://schemas.microsoft.com/office/drawing/2014/main" id="{C2EDA3BF-AF58-AEE3-2FC6-578C09931014}"/>
                  </a:ext>
                </a:extLst>
              </p:cNvPr>
              <p:cNvSpPr txBox="1"/>
              <p:nvPr/>
            </p:nvSpPr>
            <p:spPr>
              <a:xfrm>
                <a:off x="3924924" y="1358541"/>
                <a:ext cx="713149" cy="13420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t>1 m</a:t>
                </a:r>
              </a:p>
            </p:txBody>
          </p:sp>
          <p:sp>
            <p:nvSpPr>
              <p:cNvPr id="64" name="TextBox 68">
                <a:extLst>
                  <a:ext uri="{FF2B5EF4-FFF2-40B4-BE49-F238E27FC236}">
                    <a16:creationId xmlns:a16="http://schemas.microsoft.com/office/drawing/2014/main" id="{8BD4DCB0-3397-434C-B69E-3E40E5FAFE47}"/>
                  </a:ext>
                </a:extLst>
              </p:cNvPr>
              <p:cNvSpPr txBox="1"/>
              <p:nvPr/>
            </p:nvSpPr>
            <p:spPr>
              <a:xfrm>
                <a:off x="847673" y="2681654"/>
                <a:ext cx="536602" cy="257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t>1 m</a:t>
                </a:r>
              </a:p>
            </p:txBody>
          </p:sp>
          <p:sp>
            <p:nvSpPr>
              <p:cNvPr id="65" name="TextBox 69">
                <a:extLst>
                  <a:ext uri="{FF2B5EF4-FFF2-40B4-BE49-F238E27FC236}">
                    <a16:creationId xmlns:a16="http://schemas.microsoft.com/office/drawing/2014/main" id="{07921C58-4FC2-474D-9DFE-73D92218AA81}"/>
                  </a:ext>
                </a:extLst>
              </p:cNvPr>
              <p:cNvSpPr txBox="1"/>
              <p:nvPr/>
            </p:nvSpPr>
            <p:spPr>
              <a:xfrm>
                <a:off x="8617749" y="2476657"/>
                <a:ext cx="740918" cy="19784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t>50 cm</a:t>
                </a:r>
              </a:p>
            </p:txBody>
          </p:sp>
          <p:cxnSp>
            <p:nvCxnSpPr>
              <p:cNvPr id="66" name="Straight Arrow Connector 65">
                <a:extLst>
                  <a:ext uri="{FF2B5EF4-FFF2-40B4-BE49-F238E27FC236}">
                    <a16:creationId xmlns:a16="http://schemas.microsoft.com/office/drawing/2014/main" id="{60640B10-316A-4ECA-B2EA-227634AFC0F8}"/>
                  </a:ext>
                </a:extLst>
              </p:cNvPr>
              <p:cNvCxnSpPr/>
              <p:nvPr/>
            </p:nvCxnSpPr>
            <p:spPr>
              <a:xfrm flipH="1">
                <a:off x="8787988" y="2788646"/>
                <a:ext cx="28632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7" name="TextBox 75">
                <a:extLst>
                  <a:ext uri="{FF2B5EF4-FFF2-40B4-BE49-F238E27FC236}">
                    <a16:creationId xmlns:a16="http://schemas.microsoft.com/office/drawing/2014/main" id="{5A17E0EF-BA79-4529-86E9-E0FCCD5207B8}"/>
                  </a:ext>
                </a:extLst>
              </p:cNvPr>
              <p:cNvSpPr txBox="1"/>
              <p:nvPr/>
            </p:nvSpPr>
            <p:spPr>
              <a:xfrm>
                <a:off x="7456965" y="3082186"/>
                <a:ext cx="1446823" cy="5055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a:t>10 cm diameter (opening</a:t>
                </a:r>
                <a:r>
                  <a:rPr lang="en-US" sz="1000" baseline="0"/>
                  <a:t> for beam)</a:t>
                </a:r>
                <a:endParaRPr lang="en-US" sz="1000"/>
              </a:p>
            </p:txBody>
          </p:sp>
          <p:cxnSp>
            <p:nvCxnSpPr>
              <p:cNvPr id="68" name="Straight Arrow Connector 67">
                <a:extLst>
                  <a:ext uri="{FF2B5EF4-FFF2-40B4-BE49-F238E27FC236}">
                    <a16:creationId xmlns:a16="http://schemas.microsoft.com/office/drawing/2014/main" id="{9D4DA890-9957-5D73-5D48-B6D618D2E6FF}"/>
                  </a:ext>
                </a:extLst>
              </p:cNvPr>
              <p:cNvCxnSpPr/>
              <p:nvPr/>
            </p:nvCxnSpPr>
            <p:spPr>
              <a:xfrm flipV="1">
                <a:off x="8479667" y="3014679"/>
                <a:ext cx="276164" cy="225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9" name="TextBox 78">
                <a:extLst>
                  <a:ext uri="{FF2B5EF4-FFF2-40B4-BE49-F238E27FC236}">
                    <a16:creationId xmlns:a16="http://schemas.microsoft.com/office/drawing/2014/main" id="{0CFF6662-B73A-45A3-B6E5-CADD24411AE7}"/>
                  </a:ext>
                </a:extLst>
              </p:cNvPr>
              <p:cNvSpPr txBox="1"/>
              <p:nvPr/>
            </p:nvSpPr>
            <p:spPr>
              <a:xfrm>
                <a:off x="10841028" y="1494395"/>
                <a:ext cx="1103787" cy="2456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t>50 cm</a:t>
                </a:r>
              </a:p>
            </p:txBody>
          </p:sp>
          <p:cxnSp>
            <p:nvCxnSpPr>
              <p:cNvPr id="70" name="Straight Arrow Connector 69">
                <a:extLst>
                  <a:ext uri="{FF2B5EF4-FFF2-40B4-BE49-F238E27FC236}">
                    <a16:creationId xmlns:a16="http://schemas.microsoft.com/office/drawing/2014/main" id="{0C84CFB7-B55A-4408-AF16-4F31889A9D0C}"/>
                  </a:ext>
                </a:extLst>
              </p:cNvPr>
              <p:cNvCxnSpPr/>
              <p:nvPr/>
            </p:nvCxnSpPr>
            <p:spPr>
              <a:xfrm>
                <a:off x="10769661" y="1492742"/>
                <a:ext cx="0" cy="26314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F6D5C250-C2EE-4CFE-AAD3-D62D942E5C62}"/>
                  </a:ext>
                </a:extLst>
              </p:cNvPr>
              <p:cNvCxnSpPr/>
              <p:nvPr/>
            </p:nvCxnSpPr>
            <p:spPr>
              <a:xfrm flipV="1">
                <a:off x="14577851" y="3018807"/>
                <a:ext cx="417208" cy="11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72" name="TextBox 83">
                <a:extLst>
                  <a:ext uri="{FF2B5EF4-FFF2-40B4-BE49-F238E27FC236}">
                    <a16:creationId xmlns:a16="http://schemas.microsoft.com/office/drawing/2014/main" id="{FCAE0BF4-A458-44C0-9279-D64E31E3FF38}"/>
                  </a:ext>
                </a:extLst>
              </p:cNvPr>
              <p:cNvSpPr txBox="1"/>
              <p:nvPr/>
            </p:nvSpPr>
            <p:spPr>
              <a:xfrm>
                <a:off x="14543320" y="3065221"/>
                <a:ext cx="807327" cy="33464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t>80 cm</a:t>
                </a:r>
              </a:p>
            </p:txBody>
          </p:sp>
          <p:sp>
            <p:nvSpPr>
              <p:cNvPr id="73" name="Rectangle 72">
                <a:extLst>
                  <a:ext uri="{FF2B5EF4-FFF2-40B4-BE49-F238E27FC236}">
                    <a16:creationId xmlns:a16="http://schemas.microsoft.com/office/drawing/2014/main" id="{D74E6CBC-D98F-CC7E-66E1-95F0C63E18EE}"/>
                  </a:ext>
                </a:extLst>
              </p:cNvPr>
              <p:cNvSpPr/>
              <p:nvPr/>
            </p:nvSpPr>
            <p:spPr>
              <a:xfrm>
                <a:off x="2979872" y="2924224"/>
                <a:ext cx="54428" cy="15678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00"/>
              </a:p>
            </p:txBody>
          </p:sp>
          <p:cxnSp>
            <p:nvCxnSpPr>
              <p:cNvPr id="74" name="Straight Arrow Connector 73">
                <a:extLst>
                  <a:ext uri="{FF2B5EF4-FFF2-40B4-BE49-F238E27FC236}">
                    <a16:creationId xmlns:a16="http://schemas.microsoft.com/office/drawing/2014/main" id="{7713D891-B770-4615-BEDF-5DC3CA8B346D}"/>
                  </a:ext>
                </a:extLst>
              </p:cNvPr>
              <p:cNvCxnSpPr/>
              <p:nvPr/>
            </p:nvCxnSpPr>
            <p:spPr>
              <a:xfrm flipH="1" flipV="1">
                <a:off x="2512451" y="1740020"/>
                <a:ext cx="1955" cy="126323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75" name="TextBox 90">
                <a:extLst>
                  <a:ext uri="{FF2B5EF4-FFF2-40B4-BE49-F238E27FC236}">
                    <a16:creationId xmlns:a16="http://schemas.microsoft.com/office/drawing/2014/main" id="{C3FE805F-2669-4BEC-B44F-03D943AF3B7A}"/>
                  </a:ext>
                </a:extLst>
              </p:cNvPr>
              <p:cNvSpPr txBox="1"/>
              <p:nvPr/>
            </p:nvSpPr>
            <p:spPr>
              <a:xfrm>
                <a:off x="2047507" y="2213541"/>
                <a:ext cx="560509" cy="2404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a:t>2.5 m</a:t>
                </a:r>
              </a:p>
            </p:txBody>
          </p:sp>
          <p:sp>
            <p:nvSpPr>
              <p:cNvPr id="76" name="Rectangle 75">
                <a:extLst>
                  <a:ext uri="{FF2B5EF4-FFF2-40B4-BE49-F238E27FC236}">
                    <a16:creationId xmlns:a16="http://schemas.microsoft.com/office/drawing/2014/main" id="{6F364906-D9FB-4DC2-8043-96E593298DFF}"/>
                  </a:ext>
                </a:extLst>
              </p:cNvPr>
              <p:cNvSpPr/>
              <p:nvPr/>
            </p:nvSpPr>
            <p:spPr>
              <a:xfrm>
                <a:off x="6297394" y="2924392"/>
                <a:ext cx="46940" cy="15678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00"/>
              </a:p>
            </p:txBody>
          </p:sp>
          <p:cxnSp>
            <p:nvCxnSpPr>
              <p:cNvPr id="77" name="Straight Arrow Connector 76">
                <a:extLst>
                  <a:ext uri="{FF2B5EF4-FFF2-40B4-BE49-F238E27FC236}">
                    <a16:creationId xmlns:a16="http://schemas.microsoft.com/office/drawing/2014/main" id="{99C35A78-9000-4502-A067-D587EEEA32FE}"/>
                  </a:ext>
                </a:extLst>
              </p:cNvPr>
              <p:cNvCxnSpPr/>
              <p:nvPr/>
            </p:nvCxnSpPr>
            <p:spPr>
              <a:xfrm flipH="1">
                <a:off x="3019390" y="3530428"/>
                <a:ext cx="331878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78" name="TextBox 93">
                <a:extLst>
                  <a:ext uri="{FF2B5EF4-FFF2-40B4-BE49-F238E27FC236}">
                    <a16:creationId xmlns:a16="http://schemas.microsoft.com/office/drawing/2014/main" id="{386C4869-24D7-467F-B298-8DACED362924}"/>
                  </a:ext>
                </a:extLst>
              </p:cNvPr>
              <p:cNvSpPr txBox="1"/>
              <p:nvPr/>
            </p:nvSpPr>
            <p:spPr>
              <a:xfrm>
                <a:off x="4517804" y="3275142"/>
                <a:ext cx="564684" cy="2445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t>7 m</a:t>
                </a:r>
              </a:p>
            </p:txBody>
          </p:sp>
          <p:cxnSp>
            <p:nvCxnSpPr>
              <p:cNvPr id="79" name="Straight Arrow Connector 78">
                <a:extLst>
                  <a:ext uri="{FF2B5EF4-FFF2-40B4-BE49-F238E27FC236}">
                    <a16:creationId xmlns:a16="http://schemas.microsoft.com/office/drawing/2014/main" id="{6A50A69C-8A4A-4065-AA5F-A19CFC5218D5}"/>
                  </a:ext>
                </a:extLst>
              </p:cNvPr>
              <p:cNvCxnSpPr/>
              <p:nvPr/>
            </p:nvCxnSpPr>
            <p:spPr>
              <a:xfrm flipH="1">
                <a:off x="3014908" y="4036196"/>
                <a:ext cx="577634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80" name="TextBox 99">
                <a:extLst>
                  <a:ext uri="{FF2B5EF4-FFF2-40B4-BE49-F238E27FC236}">
                    <a16:creationId xmlns:a16="http://schemas.microsoft.com/office/drawing/2014/main" id="{D9D46339-D9B8-4969-BF6E-1518920FE7BA}"/>
                  </a:ext>
                </a:extLst>
              </p:cNvPr>
              <p:cNvSpPr txBox="1"/>
              <p:nvPr/>
            </p:nvSpPr>
            <p:spPr>
              <a:xfrm>
                <a:off x="4517804" y="3777063"/>
                <a:ext cx="880675" cy="2690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t>11.7 m</a:t>
                </a:r>
              </a:p>
            </p:txBody>
          </p:sp>
          <p:cxnSp>
            <p:nvCxnSpPr>
              <p:cNvPr id="81" name="Straight Arrow Connector 80">
                <a:extLst>
                  <a:ext uri="{FF2B5EF4-FFF2-40B4-BE49-F238E27FC236}">
                    <a16:creationId xmlns:a16="http://schemas.microsoft.com/office/drawing/2014/main" id="{5D43D8F7-F160-4099-9098-CFF5EB565BFA}"/>
                  </a:ext>
                </a:extLst>
              </p:cNvPr>
              <p:cNvCxnSpPr/>
              <p:nvPr/>
            </p:nvCxnSpPr>
            <p:spPr>
              <a:xfrm flipH="1">
                <a:off x="9053439" y="4037816"/>
                <a:ext cx="4344091"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82" name="TextBox 102">
                <a:extLst>
                  <a:ext uri="{FF2B5EF4-FFF2-40B4-BE49-F238E27FC236}">
                    <a16:creationId xmlns:a16="http://schemas.microsoft.com/office/drawing/2014/main" id="{254E102B-377A-4CEA-B5D9-E6B01AA8D6AE}"/>
                  </a:ext>
                </a:extLst>
              </p:cNvPr>
              <p:cNvSpPr txBox="1"/>
              <p:nvPr/>
            </p:nvSpPr>
            <p:spPr>
              <a:xfrm>
                <a:off x="11153083" y="3799674"/>
                <a:ext cx="791733" cy="1692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t>9.4 m</a:t>
                </a:r>
              </a:p>
            </p:txBody>
          </p:sp>
          <p:sp>
            <p:nvSpPr>
              <p:cNvPr id="83" name="Rectangle 82">
                <a:extLst>
                  <a:ext uri="{FF2B5EF4-FFF2-40B4-BE49-F238E27FC236}">
                    <a16:creationId xmlns:a16="http://schemas.microsoft.com/office/drawing/2014/main" id="{914D0803-A8D7-4CA9-92DD-6E81DD7AAA9C}"/>
                  </a:ext>
                </a:extLst>
              </p:cNvPr>
              <p:cNvSpPr/>
              <p:nvPr/>
            </p:nvSpPr>
            <p:spPr>
              <a:xfrm>
                <a:off x="13338481" y="2939081"/>
                <a:ext cx="47442" cy="15678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00"/>
              </a:p>
            </p:txBody>
          </p:sp>
          <p:cxnSp>
            <p:nvCxnSpPr>
              <p:cNvPr id="84" name="Straight Arrow Connector 83">
                <a:extLst>
                  <a:ext uri="{FF2B5EF4-FFF2-40B4-BE49-F238E27FC236}">
                    <a16:creationId xmlns:a16="http://schemas.microsoft.com/office/drawing/2014/main" id="{F93554C3-4126-4834-8B70-583085AB9A79}"/>
                  </a:ext>
                </a:extLst>
              </p:cNvPr>
              <p:cNvCxnSpPr/>
              <p:nvPr/>
            </p:nvCxnSpPr>
            <p:spPr>
              <a:xfrm flipH="1">
                <a:off x="13392309" y="4039362"/>
                <a:ext cx="119437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85" name="TextBox 106">
                <a:extLst>
                  <a:ext uri="{FF2B5EF4-FFF2-40B4-BE49-F238E27FC236}">
                    <a16:creationId xmlns:a16="http://schemas.microsoft.com/office/drawing/2014/main" id="{70C2F084-AFFB-434D-8FF7-D733F2A71FB8}"/>
                  </a:ext>
                </a:extLst>
              </p:cNvPr>
              <p:cNvSpPr txBox="1"/>
              <p:nvPr/>
            </p:nvSpPr>
            <p:spPr>
              <a:xfrm>
                <a:off x="13726487" y="3806442"/>
                <a:ext cx="1025606" cy="17975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t>1.8 m</a:t>
                </a:r>
              </a:p>
            </p:txBody>
          </p:sp>
          <p:sp>
            <p:nvSpPr>
              <p:cNvPr id="86" name="TextBox 110">
                <a:extLst>
                  <a:ext uri="{FF2B5EF4-FFF2-40B4-BE49-F238E27FC236}">
                    <a16:creationId xmlns:a16="http://schemas.microsoft.com/office/drawing/2014/main" id="{4B8913CD-7500-4A42-B3EE-945A85D77FC1}"/>
                  </a:ext>
                </a:extLst>
              </p:cNvPr>
              <p:cNvSpPr txBox="1"/>
              <p:nvPr/>
            </p:nvSpPr>
            <p:spPr>
              <a:xfrm>
                <a:off x="2718167" y="2632195"/>
                <a:ext cx="894303" cy="2842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t>Target A</a:t>
                </a:r>
              </a:p>
            </p:txBody>
          </p:sp>
          <p:sp>
            <p:nvSpPr>
              <p:cNvPr id="87" name="TextBox 111">
                <a:extLst>
                  <a:ext uri="{FF2B5EF4-FFF2-40B4-BE49-F238E27FC236}">
                    <a16:creationId xmlns:a16="http://schemas.microsoft.com/office/drawing/2014/main" id="{7795A1BD-4C53-4C0F-9D93-16E0C165F6DC}"/>
                  </a:ext>
                </a:extLst>
              </p:cNvPr>
              <p:cNvSpPr txBox="1"/>
              <p:nvPr/>
            </p:nvSpPr>
            <p:spPr>
              <a:xfrm>
                <a:off x="6044777" y="2631239"/>
                <a:ext cx="894303" cy="2842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t>Target B</a:t>
                </a:r>
              </a:p>
            </p:txBody>
          </p:sp>
          <p:sp>
            <p:nvSpPr>
              <p:cNvPr id="88" name="TextBox 112">
                <a:extLst>
                  <a:ext uri="{FF2B5EF4-FFF2-40B4-BE49-F238E27FC236}">
                    <a16:creationId xmlns:a16="http://schemas.microsoft.com/office/drawing/2014/main" id="{A6DFACFF-4149-4204-A53C-D17335228FC1}"/>
                  </a:ext>
                </a:extLst>
              </p:cNvPr>
              <p:cNvSpPr txBox="1"/>
              <p:nvPr/>
            </p:nvSpPr>
            <p:spPr>
              <a:xfrm>
                <a:off x="13022408" y="2668220"/>
                <a:ext cx="894303" cy="2842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t>Target D</a:t>
                </a:r>
              </a:p>
            </p:txBody>
          </p:sp>
        </p:grpSp>
        <p:sp>
          <p:nvSpPr>
            <p:cNvPr id="58" name="Rectangle 57">
              <a:extLst>
                <a:ext uri="{FF2B5EF4-FFF2-40B4-BE49-F238E27FC236}">
                  <a16:creationId xmlns:a16="http://schemas.microsoft.com/office/drawing/2014/main" id="{A2CC2C25-AE07-4E82-A693-35D6C0A112B5}"/>
                </a:ext>
              </a:extLst>
            </p:cNvPr>
            <p:cNvSpPr/>
            <p:nvPr/>
          </p:nvSpPr>
          <p:spPr>
            <a:xfrm>
              <a:off x="1389544" y="1833904"/>
              <a:ext cx="684253" cy="60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dirty="0"/>
                <a:t>Stage 1a</a:t>
              </a:r>
            </a:p>
          </p:txBody>
        </p:sp>
        <p:sp>
          <p:nvSpPr>
            <p:cNvPr id="59" name="Rectangle 58">
              <a:extLst>
                <a:ext uri="{FF2B5EF4-FFF2-40B4-BE49-F238E27FC236}">
                  <a16:creationId xmlns:a16="http://schemas.microsoft.com/office/drawing/2014/main" id="{B269F93E-EA34-4506-B2F7-D172F069B55D}"/>
                </a:ext>
              </a:extLst>
            </p:cNvPr>
            <p:cNvSpPr/>
            <p:nvPr/>
          </p:nvSpPr>
          <p:spPr>
            <a:xfrm>
              <a:off x="13692191" y="1829727"/>
              <a:ext cx="719415" cy="5394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dirty="0"/>
                <a:t>Stage 1b</a:t>
              </a:r>
            </a:p>
          </p:txBody>
        </p:sp>
      </p:grpSp>
      <p:sp>
        <p:nvSpPr>
          <p:cNvPr id="89" name="Rectangle 88">
            <a:extLst>
              <a:ext uri="{FF2B5EF4-FFF2-40B4-BE49-F238E27FC236}">
                <a16:creationId xmlns:a16="http://schemas.microsoft.com/office/drawing/2014/main" id="{DDAAB428-BE53-BBA7-F336-E4497043E85A}"/>
              </a:ext>
            </a:extLst>
          </p:cNvPr>
          <p:cNvSpPr/>
          <p:nvPr/>
        </p:nvSpPr>
        <p:spPr>
          <a:xfrm>
            <a:off x="8444778" y="1501140"/>
            <a:ext cx="3411942" cy="434340"/>
          </a:xfrm>
          <a:prstGeom prst="rect">
            <a:avLst/>
          </a:prstGeom>
          <a:noFill/>
          <a:ln w="38100">
            <a:solidFill>
              <a:srgbClr val="1E5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2997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5B343D-9BD6-ECB6-F8CA-A8DFBED74B01}"/>
              </a:ext>
            </a:extLst>
          </p:cNvPr>
          <p:cNvSpPr/>
          <p:nvPr/>
        </p:nvSpPr>
        <p:spPr>
          <a:xfrm>
            <a:off x="99060" y="106680"/>
            <a:ext cx="4914900" cy="2407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Stage 1</a:t>
            </a:r>
          </a:p>
        </p:txBody>
      </p:sp>
      <p:pic>
        <p:nvPicPr>
          <p:cNvPr id="22" name="Picture 21">
            <a:extLst>
              <a:ext uri="{FF2B5EF4-FFF2-40B4-BE49-F238E27FC236}">
                <a16:creationId xmlns:a16="http://schemas.microsoft.com/office/drawing/2014/main" id="{A1904F57-2486-46C1-9CF4-809994E35330}"/>
              </a:ext>
            </a:extLst>
          </p:cNvPr>
          <p:cNvPicPr>
            <a:picLocks noChangeAspect="1"/>
          </p:cNvPicPr>
          <p:nvPr/>
        </p:nvPicPr>
        <p:blipFill rotWithShape="1">
          <a:blip r:embed="rId3"/>
          <a:srcRect l="72981" t="36983" r="5862" b="39787"/>
          <a:stretch/>
        </p:blipFill>
        <p:spPr>
          <a:xfrm>
            <a:off x="6626513" y="89049"/>
            <a:ext cx="5454657" cy="2441369"/>
          </a:xfrm>
          <a:prstGeom prst="rect">
            <a:avLst/>
          </a:prstGeom>
        </p:spPr>
      </p:pic>
      <p:sp>
        <p:nvSpPr>
          <p:cNvPr id="89" name="Rectangle 88">
            <a:extLst>
              <a:ext uri="{FF2B5EF4-FFF2-40B4-BE49-F238E27FC236}">
                <a16:creationId xmlns:a16="http://schemas.microsoft.com/office/drawing/2014/main" id="{DDAAB428-BE53-BBA7-F336-E4497043E85A}"/>
              </a:ext>
            </a:extLst>
          </p:cNvPr>
          <p:cNvSpPr/>
          <p:nvPr/>
        </p:nvSpPr>
        <p:spPr>
          <a:xfrm>
            <a:off x="8444778" y="1501140"/>
            <a:ext cx="3411942" cy="434340"/>
          </a:xfrm>
          <a:prstGeom prst="rect">
            <a:avLst/>
          </a:prstGeom>
          <a:noFill/>
          <a:ln w="38100">
            <a:solidFill>
              <a:srgbClr val="1E5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15BC608-B955-D4C2-D599-AC01F1156173}"/>
              </a:ext>
            </a:extLst>
          </p:cNvPr>
          <p:cNvPicPr>
            <a:picLocks noChangeAspect="1"/>
          </p:cNvPicPr>
          <p:nvPr/>
        </p:nvPicPr>
        <p:blipFill rotWithShape="1">
          <a:blip r:embed="rId4">
            <a:extLst>
              <a:ext uri="{28A0092B-C50C-407E-A947-70E740481C1C}">
                <a14:useLocalDpi xmlns:a14="http://schemas.microsoft.com/office/drawing/2010/main" val="0"/>
              </a:ext>
            </a:extLst>
          </a:blip>
          <a:srcRect l="4706" t="20798" b="19117"/>
          <a:stretch/>
        </p:blipFill>
        <p:spPr>
          <a:xfrm>
            <a:off x="99060" y="2717800"/>
            <a:ext cx="11993255" cy="3883047"/>
          </a:xfrm>
          <a:prstGeom prst="rect">
            <a:avLst/>
          </a:prstGeom>
        </p:spPr>
      </p:pic>
    </p:spTree>
    <p:extLst>
      <p:ext uri="{BB962C8B-B14F-4D97-AF65-F5344CB8AC3E}">
        <p14:creationId xmlns:p14="http://schemas.microsoft.com/office/powerpoint/2010/main" val="2792979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CA5BE1-12D9-2098-DBD5-04C9A4230EE9}"/>
              </a:ext>
            </a:extLst>
          </p:cNvPr>
          <p:cNvSpPr/>
          <p:nvPr/>
        </p:nvSpPr>
        <p:spPr>
          <a:xfrm>
            <a:off x="7178040" y="106680"/>
            <a:ext cx="4914900" cy="240792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3600" dirty="0"/>
              <a:t>Stage 2</a:t>
            </a:r>
          </a:p>
        </p:txBody>
      </p:sp>
      <p:pic>
        <p:nvPicPr>
          <p:cNvPr id="3" name="Picture 2">
            <a:extLst>
              <a:ext uri="{FF2B5EF4-FFF2-40B4-BE49-F238E27FC236}">
                <a16:creationId xmlns:a16="http://schemas.microsoft.com/office/drawing/2014/main" id="{A09411DF-1FBF-46A3-B4F0-DF9EC21999CA}"/>
              </a:ext>
            </a:extLst>
          </p:cNvPr>
          <p:cNvPicPr>
            <a:picLocks noChangeAspect="1"/>
          </p:cNvPicPr>
          <p:nvPr/>
        </p:nvPicPr>
        <p:blipFill>
          <a:blip r:embed="rId3"/>
          <a:stretch>
            <a:fillRect/>
          </a:stretch>
        </p:blipFill>
        <p:spPr>
          <a:xfrm>
            <a:off x="106234" y="106680"/>
            <a:ext cx="6904439" cy="5791200"/>
          </a:xfrm>
          <a:prstGeom prst="rect">
            <a:avLst/>
          </a:prstGeom>
        </p:spPr>
      </p:pic>
      <p:grpSp>
        <p:nvGrpSpPr>
          <p:cNvPr id="4" name="Group 3">
            <a:extLst>
              <a:ext uri="{FF2B5EF4-FFF2-40B4-BE49-F238E27FC236}">
                <a16:creationId xmlns:a16="http://schemas.microsoft.com/office/drawing/2014/main" id="{3F06B470-55D3-9D6E-0EB4-5345DD31A3E0}"/>
              </a:ext>
            </a:extLst>
          </p:cNvPr>
          <p:cNvGrpSpPr/>
          <p:nvPr/>
        </p:nvGrpSpPr>
        <p:grpSpPr>
          <a:xfrm>
            <a:off x="7178040" y="2598420"/>
            <a:ext cx="4928684" cy="1630680"/>
            <a:chOff x="401709" y="904998"/>
            <a:chExt cx="9004943" cy="2865902"/>
          </a:xfrm>
        </p:grpSpPr>
        <p:pic>
          <p:nvPicPr>
            <p:cNvPr id="5" name="Picture 4">
              <a:extLst>
                <a:ext uri="{FF2B5EF4-FFF2-40B4-BE49-F238E27FC236}">
                  <a16:creationId xmlns:a16="http://schemas.microsoft.com/office/drawing/2014/main" id="{0234D858-8CED-449C-8121-1A6CEEDB5547}"/>
                </a:ext>
              </a:extLst>
            </p:cNvPr>
            <p:cNvPicPr>
              <a:picLocks noChangeAspect="1"/>
            </p:cNvPicPr>
            <p:nvPr/>
          </p:nvPicPr>
          <p:blipFill rotWithShape="1">
            <a:blip r:embed="rId4">
              <a:alphaModFix amt="50000"/>
            </a:blip>
            <a:srcRect l="3702" t="12554" r="13321" b="47693"/>
            <a:stretch/>
          </p:blipFill>
          <p:spPr>
            <a:xfrm>
              <a:off x="401709" y="904998"/>
              <a:ext cx="9004943" cy="2865902"/>
            </a:xfrm>
            <a:prstGeom prst="rect">
              <a:avLst/>
            </a:prstGeom>
          </p:spPr>
        </p:pic>
        <p:sp>
          <p:nvSpPr>
            <p:cNvPr id="15" name="Oval 14">
              <a:extLst>
                <a:ext uri="{FF2B5EF4-FFF2-40B4-BE49-F238E27FC236}">
                  <a16:creationId xmlns:a16="http://schemas.microsoft.com/office/drawing/2014/main" id="{0CBDB3B0-AA05-D428-73EA-417FEEAB194F}"/>
                </a:ext>
              </a:extLst>
            </p:cNvPr>
            <p:cNvSpPr/>
            <p:nvPr/>
          </p:nvSpPr>
          <p:spPr>
            <a:xfrm>
              <a:off x="8510954" y="1857375"/>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G</a:t>
              </a:r>
              <a:endParaRPr lang="en-GB" sz="700" b="1"/>
            </a:p>
          </p:txBody>
        </p:sp>
        <p:sp>
          <p:nvSpPr>
            <p:cNvPr id="16" name="Oval 15">
              <a:extLst>
                <a:ext uri="{FF2B5EF4-FFF2-40B4-BE49-F238E27FC236}">
                  <a16:creationId xmlns:a16="http://schemas.microsoft.com/office/drawing/2014/main" id="{BF62B1E6-2D8A-872A-39E9-75282E35CB6F}"/>
                </a:ext>
              </a:extLst>
            </p:cNvPr>
            <p:cNvSpPr/>
            <p:nvPr/>
          </p:nvSpPr>
          <p:spPr>
            <a:xfrm>
              <a:off x="7558454" y="1409700"/>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H</a:t>
              </a:r>
              <a:endParaRPr lang="en-GB" sz="700" b="1"/>
            </a:p>
          </p:txBody>
        </p:sp>
        <p:sp>
          <p:nvSpPr>
            <p:cNvPr id="17" name="Oval 16">
              <a:extLst>
                <a:ext uri="{FF2B5EF4-FFF2-40B4-BE49-F238E27FC236}">
                  <a16:creationId xmlns:a16="http://schemas.microsoft.com/office/drawing/2014/main" id="{BFC120F2-ACB2-9757-EEBC-6CB616FE377C}"/>
                </a:ext>
              </a:extLst>
            </p:cNvPr>
            <p:cNvSpPr/>
            <p:nvPr/>
          </p:nvSpPr>
          <p:spPr>
            <a:xfrm>
              <a:off x="6320204" y="11239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I</a:t>
              </a:r>
              <a:endParaRPr lang="en-GB" sz="700" b="1"/>
            </a:p>
          </p:txBody>
        </p:sp>
        <p:sp>
          <p:nvSpPr>
            <p:cNvPr id="18" name="Oval 17">
              <a:extLst>
                <a:ext uri="{FF2B5EF4-FFF2-40B4-BE49-F238E27FC236}">
                  <a16:creationId xmlns:a16="http://schemas.microsoft.com/office/drawing/2014/main" id="{8B0C301E-CCB8-5F14-9E41-0B3B0F8F7FF3}"/>
                </a:ext>
              </a:extLst>
            </p:cNvPr>
            <p:cNvSpPr/>
            <p:nvPr/>
          </p:nvSpPr>
          <p:spPr>
            <a:xfrm>
              <a:off x="5986829" y="2457450"/>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J</a:t>
              </a:r>
              <a:endParaRPr lang="en-GB" sz="700" b="1"/>
            </a:p>
          </p:txBody>
        </p:sp>
        <p:sp>
          <p:nvSpPr>
            <p:cNvPr id="19" name="Oval 18">
              <a:extLst>
                <a:ext uri="{FF2B5EF4-FFF2-40B4-BE49-F238E27FC236}">
                  <a16:creationId xmlns:a16="http://schemas.microsoft.com/office/drawing/2014/main" id="{6E9B25AD-5E9B-641E-77DD-66E4B97DB994}"/>
                </a:ext>
              </a:extLst>
            </p:cNvPr>
            <p:cNvSpPr/>
            <p:nvPr/>
          </p:nvSpPr>
          <p:spPr>
            <a:xfrm>
              <a:off x="4262804" y="2409825"/>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K</a:t>
              </a:r>
              <a:endParaRPr lang="en-GB" sz="700" b="1"/>
            </a:p>
          </p:txBody>
        </p:sp>
        <p:sp>
          <p:nvSpPr>
            <p:cNvPr id="20" name="Oval 19">
              <a:extLst>
                <a:ext uri="{FF2B5EF4-FFF2-40B4-BE49-F238E27FC236}">
                  <a16:creationId xmlns:a16="http://schemas.microsoft.com/office/drawing/2014/main" id="{45601CF4-B33D-907A-8AA2-A4D72EF005DA}"/>
                </a:ext>
              </a:extLst>
            </p:cNvPr>
            <p:cNvSpPr/>
            <p:nvPr/>
          </p:nvSpPr>
          <p:spPr>
            <a:xfrm>
              <a:off x="3815129" y="1076325"/>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L</a:t>
              </a:r>
              <a:endParaRPr lang="en-GB" sz="700" b="1"/>
            </a:p>
          </p:txBody>
        </p:sp>
        <p:sp>
          <p:nvSpPr>
            <p:cNvPr id="21" name="Oval 20">
              <a:extLst>
                <a:ext uri="{FF2B5EF4-FFF2-40B4-BE49-F238E27FC236}">
                  <a16:creationId xmlns:a16="http://schemas.microsoft.com/office/drawing/2014/main" id="{ABE19328-C5D5-4F2D-2A65-A1F354B9F16C}"/>
                </a:ext>
              </a:extLst>
            </p:cNvPr>
            <p:cNvSpPr/>
            <p:nvPr/>
          </p:nvSpPr>
          <p:spPr>
            <a:xfrm>
              <a:off x="2148254" y="2400300"/>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M</a:t>
              </a:r>
              <a:endParaRPr lang="en-GB" sz="700" b="1"/>
            </a:p>
          </p:txBody>
        </p:sp>
        <p:sp>
          <p:nvSpPr>
            <p:cNvPr id="22" name="Oval 21">
              <a:extLst>
                <a:ext uri="{FF2B5EF4-FFF2-40B4-BE49-F238E27FC236}">
                  <a16:creationId xmlns:a16="http://schemas.microsoft.com/office/drawing/2014/main" id="{620C31C0-BF5C-3885-547F-8463AB0A4395}"/>
                </a:ext>
              </a:extLst>
            </p:cNvPr>
            <p:cNvSpPr/>
            <p:nvPr/>
          </p:nvSpPr>
          <p:spPr>
            <a:xfrm>
              <a:off x="1110029" y="205740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N</a:t>
              </a:r>
              <a:endParaRPr lang="en-GB" sz="700" b="1"/>
            </a:p>
          </p:txBody>
        </p:sp>
      </p:grpSp>
      <p:sp>
        <p:nvSpPr>
          <p:cNvPr id="23" name="Rectangle 22">
            <a:extLst>
              <a:ext uri="{FF2B5EF4-FFF2-40B4-BE49-F238E27FC236}">
                <a16:creationId xmlns:a16="http://schemas.microsoft.com/office/drawing/2014/main" id="{A36A13B8-6529-8B4C-D7ED-F996869D34F8}"/>
              </a:ext>
            </a:extLst>
          </p:cNvPr>
          <p:cNvSpPr/>
          <p:nvPr/>
        </p:nvSpPr>
        <p:spPr>
          <a:xfrm>
            <a:off x="10180320" y="2723002"/>
            <a:ext cx="1905446" cy="150609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4913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CA5BE1-12D9-2098-DBD5-04C9A4230EE9}"/>
              </a:ext>
            </a:extLst>
          </p:cNvPr>
          <p:cNvSpPr/>
          <p:nvPr/>
        </p:nvSpPr>
        <p:spPr>
          <a:xfrm>
            <a:off x="7178040" y="106680"/>
            <a:ext cx="4914900" cy="240792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3600" dirty="0"/>
              <a:t>Stage 2</a:t>
            </a:r>
          </a:p>
        </p:txBody>
      </p:sp>
      <p:grpSp>
        <p:nvGrpSpPr>
          <p:cNvPr id="4" name="Group 3">
            <a:extLst>
              <a:ext uri="{FF2B5EF4-FFF2-40B4-BE49-F238E27FC236}">
                <a16:creationId xmlns:a16="http://schemas.microsoft.com/office/drawing/2014/main" id="{3F06B470-55D3-9D6E-0EB4-5345DD31A3E0}"/>
              </a:ext>
            </a:extLst>
          </p:cNvPr>
          <p:cNvGrpSpPr/>
          <p:nvPr/>
        </p:nvGrpSpPr>
        <p:grpSpPr>
          <a:xfrm>
            <a:off x="7178040" y="2598420"/>
            <a:ext cx="4928684" cy="1630680"/>
            <a:chOff x="401709" y="904998"/>
            <a:chExt cx="9004943" cy="2865902"/>
          </a:xfrm>
        </p:grpSpPr>
        <p:pic>
          <p:nvPicPr>
            <p:cNvPr id="5" name="Picture 4">
              <a:extLst>
                <a:ext uri="{FF2B5EF4-FFF2-40B4-BE49-F238E27FC236}">
                  <a16:creationId xmlns:a16="http://schemas.microsoft.com/office/drawing/2014/main" id="{0234D858-8CED-449C-8121-1A6CEEDB5547}"/>
                </a:ext>
              </a:extLst>
            </p:cNvPr>
            <p:cNvPicPr>
              <a:picLocks noChangeAspect="1"/>
            </p:cNvPicPr>
            <p:nvPr/>
          </p:nvPicPr>
          <p:blipFill rotWithShape="1">
            <a:blip r:embed="rId3">
              <a:alphaModFix amt="50000"/>
            </a:blip>
            <a:srcRect l="3702" t="12554" r="13321" b="47693"/>
            <a:stretch/>
          </p:blipFill>
          <p:spPr>
            <a:xfrm>
              <a:off x="401709" y="904998"/>
              <a:ext cx="9004943" cy="2865902"/>
            </a:xfrm>
            <a:prstGeom prst="rect">
              <a:avLst/>
            </a:prstGeom>
          </p:spPr>
        </p:pic>
        <p:sp>
          <p:nvSpPr>
            <p:cNvPr id="15" name="Oval 14">
              <a:extLst>
                <a:ext uri="{FF2B5EF4-FFF2-40B4-BE49-F238E27FC236}">
                  <a16:creationId xmlns:a16="http://schemas.microsoft.com/office/drawing/2014/main" id="{0CBDB3B0-AA05-D428-73EA-417FEEAB194F}"/>
                </a:ext>
              </a:extLst>
            </p:cNvPr>
            <p:cNvSpPr/>
            <p:nvPr/>
          </p:nvSpPr>
          <p:spPr>
            <a:xfrm>
              <a:off x="8510954" y="1857375"/>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G</a:t>
              </a:r>
              <a:endParaRPr lang="en-GB" sz="700" b="1"/>
            </a:p>
          </p:txBody>
        </p:sp>
        <p:sp>
          <p:nvSpPr>
            <p:cNvPr id="16" name="Oval 15">
              <a:extLst>
                <a:ext uri="{FF2B5EF4-FFF2-40B4-BE49-F238E27FC236}">
                  <a16:creationId xmlns:a16="http://schemas.microsoft.com/office/drawing/2014/main" id="{BF62B1E6-2D8A-872A-39E9-75282E35CB6F}"/>
                </a:ext>
              </a:extLst>
            </p:cNvPr>
            <p:cNvSpPr/>
            <p:nvPr/>
          </p:nvSpPr>
          <p:spPr>
            <a:xfrm>
              <a:off x="7558454" y="1409700"/>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H</a:t>
              </a:r>
              <a:endParaRPr lang="en-GB" sz="700" b="1"/>
            </a:p>
          </p:txBody>
        </p:sp>
        <p:sp>
          <p:nvSpPr>
            <p:cNvPr id="17" name="Oval 16">
              <a:extLst>
                <a:ext uri="{FF2B5EF4-FFF2-40B4-BE49-F238E27FC236}">
                  <a16:creationId xmlns:a16="http://schemas.microsoft.com/office/drawing/2014/main" id="{BFC120F2-ACB2-9757-EEBC-6CB616FE377C}"/>
                </a:ext>
              </a:extLst>
            </p:cNvPr>
            <p:cNvSpPr/>
            <p:nvPr/>
          </p:nvSpPr>
          <p:spPr>
            <a:xfrm>
              <a:off x="6320204" y="11239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I</a:t>
              </a:r>
              <a:endParaRPr lang="en-GB" sz="700" b="1"/>
            </a:p>
          </p:txBody>
        </p:sp>
        <p:sp>
          <p:nvSpPr>
            <p:cNvPr id="18" name="Oval 17">
              <a:extLst>
                <a:ext uri="{FF2B5EF4-FFF2-40B4-BE49-F238E27FC236}">
                  <a16:creationId xmlns:a16="http://schemas.microsoft.com/office/drawing/2014/main" id="{8B0C301E-CCB8-5F14-9E41-0B3B0F8F7FF3}"/>
                </a:ext>
              </a:extLst>
            </p:cNvPr>
            <p:cNvSpPr/>
            <p:nvPr/>
          </p:nvSpPr>
          <p:spPr>
            <a:xfrm>
              <a:off x="5986829" y="2457450"/>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J</a:t>
              </a:r>
              <a:endParaRPr lang="en-GB" sz="700" b="1"/>
            </a:p>
          </p:txBody>
        </p:sp>
        <p:sp>
          <p:nvSpPr>
            <p:cNvPr id="19" name="Oval 18">
              <a:extLst>
                <a:ext uri="{FF2B5EF4-FFF2-40B4-BE49-F238E27FC236}">
                  <a16:creationId xmlns:a16="http://schemas.microsoft.com/office/drawing/2014/main" id="{6E9B25AD-5E9B-641E-77DD-66E4B97DB994}"/>
                </a:ext>
              </a:extLst>
            </p:cNvPr>
            <p:cNvSpPr/>
            <p:nvPr/>
          </p:nvSpPr>
          <p:spPr>
            <a:xfrm>
              <a:off x="4262804" y="2409825"/>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K</a:t>
              </a:r>
              <a:endParaRPr lang="en-GB" sz="700" b="1"/>
            </a:p>
          </p:txBody>
        </p:sp>
        <p:sp>
          <p:nvSpPr>
            <p:cNvPr id="20" name="Oval 19">
              <a:extLst>
                <a:ext uri="{FF2B5EF4-FFF2-40B4-BE49-F238E27FC236}">
                  <a16:creationId xmlns:a16="http://schemas.microsoft.com/office/drawing/2014/main" id="{45601CF4-B33D-907A-8AA2-A4D72EF005DA}"/>
                </a:ext>
              </a:extLst>
            </p:cNvPr>
            <p:cNvSpPr/>
            <p:nvPr/>
          </p:nvSpPr>
          <p:spPr>
            <a:xfrm>
              <a:off x="3815129" y="1076325"/>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L</a:t>
              </a:r>
              <a:endParaRPr lang="en-GB" sz="700" b="1"/>
            </a:p>
          </p:txBody>
        </p:sp>
        <p:sp>
          <p:nvSpPr>
            <p:cNvPr id="21" name="Oval 20">
              <a:extLst>
                <a:ext uri="{FF2B5EF4-FFF2-40B4-BE49-F238E27FC236}">
                  <a16:creationId xmlns:a16="http://schemas.microsoft.com/office/drawing/2014/main" id="{ABE19328-C5D5-4F2D-2A65-A1F354B9F16C}"/>
                </a:ext>
              </a:extLst>
            </p:cNvPr>
            <p:cNvSpPr/>
            <p:nvPr/>
          </p:nvSpPr>
          <p:spPr>
            <a:xfrm>
              <a:off x="2148254" y="2400300"/>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M</a:t>
              </a:r>
              <a:endParaRPr lang="en-GB" sz="700" b="1"/>
            </a:p>
          </p:txBody>
        </p:sp>
        <p:sp>
          <p:nvSpPr>
            <p:cNvPr id="22" name="Oval 21">
              <a:extLst>
                <a:ext uri="{FF2B5EF4-FFF2-40B4-BE49-F238E27FC236}">
                  <a16:creationId xmlns:a16="http://schemas.microsoft.com/office/drawing/2014/main" id="{620C31C0-BF5C-3885-547F-8463AB0A4395}"/>
                </a:ext>
              </a:extLst>
            </p:cNvPr>
            <p:cNvSpPr/>
            <p:nvPr/>
          </p:nvSpPr>
          <p:spPr>
            <a:xfrm>
              <a:off x="1110029" y="205740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N</a:t>
              </a:r>
              <a:endParaRPr lang="en-GB" sz="700" b="1"/>
            </a:p>
          </p:txBody>
        </p:sp>
      </p:grpSp>
      <p:sp>
        <p:nvSpPr>
          <p:cNvPr id="23" name="Rectangle 22">
            <a:extLst>
              <a:ext uri="{FF2B5EF4-FFF2-40B4-BE49-F238E27FC236}">
                <a16:creationId xmlns:a16="http://schemas.microsoft.com/office/drawing/2014/main" id="{A36A13B8-6529-8B4C-D7ED-F996869D34F8}"/>
              </a:ext>
            </a:extLst>
          </p:cNvPr>
          <p:cNvSpPr/>
          <p:nvPr/>
        </p:nvSpPr>
        <p:spPr>
          <a:xfrm>
            <a:off x="8133978" y="3035678"/>
            <a:ext cx="2057663" cy="66764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1043DE8-07A8-477F-BA20-4920132C44A0}"/>
              </a:ext>
            </a:extLst>
          </p:cNvPr>
          <p:cNvPicPr>
            <a:picLocks noChangeAspect="1"/>
          </p:cNvPicPr>
          <p:nvPr/>
        </p:nvPicPr>
        <p:blipFill>
          <a:blip r:embed="rId4"/>
          <a:stretch>
            <a:fillRect/>
          </a:stretch>
        </p:blipFill>
        <p:spPr>
          <a:xfrm>
            <a:off x="91287" y="3566805"/>
            <a:ext cx="6935151" cy="2901900"/>
          </a:xfrm>
          <a:prstGeom prst="rect">
            <a:avLst/>
          </a:prstGeom>
        </p:spPr>
      </p:pic>
      <p:pic>
        <p:nvPicPr>
          <p:cNvPr id="7" name="Picture 6">
            <a:extLst>
              <a:ext uri="{FF2B5EF4-FFF2-40B4-BE49-F238E27FC236}">
                <a16:creationId xmlns:a16="http://schemas.microsoft.com/office/drawing/2014/main" id="{2C9A46AD-D317-429B-9C28-EA38C89F1EB9}"/>
              </a:ext>
            </a:extLst>
          </p:cNvPr>
          <p:cNvPicPr>
            <a:picLocks noChangeAspect="1"/>
          </p:cNvPicPr>
          <p:nvPr/>
        </p:nvPicPr>
        <p:blipFill>
          <a:blip r:embed="rId5"/>
          <a:stretch>
            <a:fillRect/>
          </a:stretch>
        </p:blipFill>
        <p:spPr>
          <a:xfrm>
            <a:off x="85276" y="106680"/>
            <a:ext cx="6942676" cy="2970754"/>
          </a:xfrm>
          <a:prstGeom prst="rect">
            <a:avLst/>
          </a:prstGeom>
        </p:spPr>
      </p:pic>
    </p:spTree>
    <p:extLst>
      <p:ext uri="{BB962C8B-B14F-4D97-AF65-F5344CB8AC3E}">
        <p14:creationId xmlns:p14="http://schemas.microsoft.com/office/powerpoint/2010/main" val="2861427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CA5BE1-12D9-2098-DBD5-04C9A4230EE9}"/>
              </a:ext>
            </a:extLst>
          </p:cNvPr>
          <p:cNvSpPr/>
          <p:nvPr/>
        </p:nvSpPr>
        <p:spPr>
          <a:xfrm>
            <a:off x="7178040" y="106680"/>
            <a:ext cx="4914900" cy="240792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3600" dirty="0"/>
              <a:t>Stage 2</a:t>
            </a:r>
          </a:p>
        </p:txBody>
      </p:sp>
      <p:grpSp>
        <p:nvGrpSpPr>
          <p:cNvPr id="4" name="Group 3">
            <a:extLst>
              <a:ext uri="{FF2B5EF4-FFF2-40B4-BE49-F238E27FC236}">
                <a16:creationId xmlns:a16="http://schemas.microsoft.com/office/drawing/2014/main" id="{3F06B470-55D3-9D6E-0EB4-5345DD31A3E0}"/>
              </a:ext>
            </a:extLst>
          </p:cNvPr>
          <p:cNvGrpSpPr/>
          <p:nvPr/>
        </p:nvGrpSpPr>
        <p:grpSpPr>
          <a:xfrm>
            <a:off x="7178040" y="2598420"/>
            <a:ext cx="4928684" cy="1630680"/>
            <a:chOff x="401709" y="904998"/>
            <a:chExt cx="9004943" cy="2865902"/>
          </a:xfrm>
        </p:grpSpPr>
        <p:pic>
          <p:nvPicPr>
            <p:cNvPr id="5" name="Picture 4">
              <a:extLst>
                <a:ext uri="{FF2B5EF4-FFF2-40B4-BE49-F238E27FC236}">
                  <a16:creationId xmlns:a16="http://schemas.microsoft.com/office/drawing/2014/main" id="{0234D858-8CED-449C-8121-1A6CEEDB5547}"/>
                </a:ext>
              </a:extLst>
            </p:cNvPr>
            <p:cNvPicPr>
              <a:picLocks noChangeAspect="1"/>
            </p:cNvPicPr>
            <p:nvPr/>
          </p:nvPicPr>
          <p:blipFill rotWithShape="1">
            <a:blip r:embed="rId3">
              <a:alphaModFix amt="50000"/>
            </a:blip>
            <a:srcRect l="3702" t="12554" r="13321" b="47693"/>
            <a:stretch/>
          </p:blipFill>
          <p:spPr>
            <a:xfrm>
              <a:off x="401709" y="904998"/>
              <a:ext cx="9004943" cy="2865902"/>
            </a:xfrm>
            <a:prstGeom prst="rect">
              <a:avLst/>
            </a:prstGeom>
          </p:spPr>
        </p:pic>
        <p:sp>
          <p:nvSpPr>
            <p:cNvPr id="15" name="Oval 14">
              <a:extLst>
                <a:ext uri="{FF2B5EF4-FFF2-40B4-BE49-F238E27FC236}">
                  <a16:creationId xmlns:a16="http://schemas.microsoft.com/office/drawing/2014/main" id="{0CBDB3B0-AA05-D428-73EA-417FEEAB194F}"/>
                </a:ext>
              </a:extLst>
            </p:cNvPr>
            <p:cNvSpPr/>
            <p:nvPr/>
          </p:nvSpPr>
          <p:spPr>
            <a:xfrm>
              <a:off x="8510954" y="1857375"/>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G</a:t>
              </a:r>
              <a:endParaRPr lang="en-GB" sz="700" b="1"/>
            </a:p>
          </p:txBody>
        </p:sp>
        <p:sp>
          <p:nvSpPr>
            <p:cNvPr id="16" name="Oval 15">
              <a:extLst>
                <a:ext uri="{FF2B5EF4-FFF2-40B4-BE49-F238E27FC236}">
                  <a16:creationId xmlns:a16="http://schemas.microsoft.com/office/drawing/2014/main" id="{BF62B1E6-2D8A-872A-39E9-75282E35CB6F}"/>
                </a:ext>
              </a:extLst>
            </p:cNvPr>
            <p:cNvSpPr/>
            <p:nvPr/>
          </p:nvSpPr>
          <p:spPr>
            <a:xfrm>
              <a:off x="7558454" y="1409700"/>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H</a:t>
              </a:r>
              <a:endParaRPr lang="en-GB" sz="700" b="1"/>
            </a:p>
          </p:txBody>
        </p:sp>
        <p:sp>
          <p:nvSpPr>
            <p:cNvPr id="17" name="Oval 16">
              <a:extLst>
                <a:ext uri="{FF2B5EF4-FFF2-40B4-BE49-F238E27FC236}">
                  <a16:creationId xmlns:a16="http://schemas.microsoft.com/office/drawing/2014/main" id="{BFC120F2-ACB2-9757-EEBC-6CB616FE377C}"/>
                </a:ext>
              </a:extLst>
            </p:cNvPr>
            <p:cNvSpPr/>
            <p:nvPr/>
          </p:nvSpPr>
          <p:spPr>
            <a:xfrm>
              <a:off x="6320204" y="11239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I</a:t>
              </a:r>
              <a:endParaRPr lang="en-GB" sz="700" b="1"/>
            </a:p>
          </p:txBody>
        </p:sp>
        <p:sp>
          <p:nvSpPr>
            <p:cNvPr id="18" name="Oval 17">
              <a:extLst>
                <a:ext uri="{FF2B5EF4-FFF2-40B4-BE49-F238E27FC236}">
                  <a16:creationId xmlns:a16="http://schemas.microsoft.com/office/drawing/2014/main" id="{8B0C301E-CCB8-5F14-9E41-0B3B0F8F7FF3}"/>
                </a:ext>
              </a:extLst>
            </p:cNvPr>
            <p:cNvSpPr/>
            <p:nvPr/>
          </p:nvSpPr>
          <p:spPr>
            <a:xfrm>
              <a:off x="5986829" y="2457450"/>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J</a:t>
              </a:r>
              <a:endParaRPr lang="en-GB" sz="700" b="1"/>
            </a:p>
          </p:txBody>
        </p:sp>
        <p:sp>
          <p:nvSpPr>
            <p:cNvPr id="19" name="Oval 18">
              <a:extLst>
                <a:ext uri="{FF2B5EF4-FFF2-40B4-BE49-F238E27FC236}">
                  <a16:creationId xmlns:a16="http://schemas.microsoft.com/office/drawing/2014/main" id="{6E9B25AD-5E9B-641E-77DD-66E4B97DB994}"/>
                </a:ext>
              </a:extLst>
            </p:cNvPr>
            <p:cNvSpPr/>
            <p:nvPr/>
          </p:nvSpPr>
          <p:spPr>
            <a:xfrm>
              <a:off x="4262804" y="2409825"/>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K</a:t>
              </a:r>
              <a:endParaRPr lang="en-GB" sz="700" b="1"/>
            </a:p>
          </p:txBody>
        </p:sp>
        <p:sp>
          <p:nvSpPr>
            <p:cNvPr id="20" name="Oval 19">
              <a:extLst>
                <a:ext uri="{FF2B5EF4-FFF2-40B4-BE49-F238E27FC236}">
                  <a16:creationId xmlns:a16="http://schemas.microsoft.com/office/drawing/2014/main" id="{45601CF4-B33D-907A-8AA2-A4D72EF005DA}"/>
                </a:ext>
              </a:extLst>
            </p:cNvPr>
            <p:cNvSpPr/>
            <p:nvPr/>
          </p:nvSpPr>
          <p:spPr>
            <a:xfrm>
              <a:off x="3815129" y="1076325"/>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L</a:t>
              </a:r>
              <a:endParaRPr lang="en-GB" sz="700" b="1"/>
            </a:p>
          </p:txBody>
        </p:sp>
        <p:sp>
          <p:nvSpPr>
            <p:cNvPr id="21" name="Oval 20">
              <a:extLst>
                <a:ext uri="{FF2B5EF4-FFF2-40B4-BE49-F238E27FC236}">
                  <a16:creationId xmlns:a16="http://schemas.microsoft.com/office/drawing/2014/main" id="{ABE19328-C5D5-4F2D-2A65-A1F354B9F16C}"/>
                </a:ext>
              </a:extLst>
            </p:cNvPr>
            <p:cNvSpPr/>
            <p:nvPr/>
          </p:nvSpPr>
          <p:spPr>
            <a:xfrm>
              <a:off x="2148254" y="2400300"/>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M</a:t>
              </a:r>
              <a:endParaRPr lang="en-GB" sz="700" b="1"/>
            </a:p>
          </p:txBody>
        </p:sp>
        <p:sp>
          <p:nvSpPr>
            <p:cNvPr id="22" name="Oval 21">
              <a:extLst>
                <a:ext uri="{FF2B5EF4-FFF2-40B4-BE49-F238E27FC236}">
                  <a16:creationId xmlns:a16="http://schemas.microsoft.com/office/drawing/2014/main" id="{620C31C0-BF5C-3885-547F-8463AB0A4395}"/>
                </a:ext>
              </a:extLst>
            </p:cNvPr>
            <p:cNvSpPr/>
            <p:nvPr/>
          </p:nvSpPr>
          <p:spPr>
            <a:xfrm>
              <a:off x="1110029" y="205740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N</a:t>
              </a:r>
              <a:endParaRPr lang="en-GB" sz="700" b="1"/>
            </a:p>
          </p:txBody>
        </p:sp>
      </p:grpSp>
      <p:sp>
        <p:nvSpPr>
          <p:cNvPr id="23" name="Rectangle 22">
            <a:extLst>
              <a:ext uri="{FF2B5EF4-FFF2-40B4-BE49-F238E27FC236}">
                <a16:creationId xmlns:a16="http://schemas.microsoft.com/office/drawing/2014/main" id="{A36A13B8-6529-8B4C-D7ED-F996869D34F8}"/>
              </a:ext>
            </a:extLst>
          </p:cNvPr>
          <p:cNvSpPr/>
          <p:nvPr/>
        </p:nvSpPr>
        <p:spPr>
          <a:xfrm>
            <a:off x="7194803" y="2946041"/>
            <a:ext cx="939175" cy="82129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90E3702A-F6DB-4A33-8EAD-9FF795E3F74C}"/>
              </a:ext>
            </a:extLst>
          </p:cNvPr>
          <p:cNvPicPr>
            <a:picLocks noChangeAspect="1"/>
          </p:cNvPicPr>
          <p:nvPr/>
        </p:nvPicPr>
        <p:blipFill>
          <a:blip r:embed="rId4"/>
          <a:stretch>
            <a:fillRect/>
          </a:stretch>
        </p:blipFill>
        <p:spPr>
          <a:xfrm rot="10800000">
            <a:off x="99060" y="106679"/>
            <a:ext cx="6959372" cy="5222393"/>
          </a:xfrm>
          <a:prstGeom prst="rect">
            <a:avLst/>
          </a:prstGeom>
        </p:spPr>
      </p:pic>
    </p:spTree>
    <p:extLst>
      <p:ext uri="{BB962C8B-B14F-4D97-AF65-F5344CB8AC3E}">
        <p14:creationId xmlns:p14="http://schemas.microsoft.com/office/powerpoint/2010/main" val="3451836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CA5BE1-12D9-2098-DBD5-04C9A4230EE9}"/>
              </a:ext>
            </a:extLst>
          </p:cNvPr>
          <p:cNvSpPr/>
          <p:nvPr/>
        </p:nvSpPr>
        <p:spPr>
          <a:xfrm>
            <a:off x="7178040" y="106680"/>
            <a:ext cx="4914900" cy="240792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3600" dirty="0"/>
              <a:t>Stage 2</a:t>
            </a:r>
          </a:p>
        </p:txBody>
      </p:sp>
      <p:grpSp>
        <p:nvGrpSpPr>
          <p:cNvPr id="4" name="Group 3">
            <a:extLst>
              <a:ext uri="{FF2B5EF4-FFF2-40B4-BE49-F238E27FC236}">
                <a16:creationId xmlns:a16="http://schemas.microsoft.com/office/drawing/2014/main" id="{3F06B470-55D3-9D6E-0EB4-5345DD31A3E0}"/>
              </a:ext>
            </a:extLst>
          </p:cNvPr>
          <p:cNvGrpSpPr/>
          <p:nvPr/>
        </p:nvGrpSpPr>
        <p:grpSpPr>
          <a:xfrm>
            <a:off x="7178040" y="2598420"/>
            <a:ext cx="4928684" cy="1630680"/>
            <a:chOff x="401709" y="904998"/>
            <a:chExt cx="9004943" cy="2865902"/>
          </a:xfrm>
        </p:grpSpPr>
        <p:pic>
          <p:nvPicPr>
            <p:cNvPr id="5" name="Picture 4">
              <a:extLst>
                <a:ext uri="{FF2B5EF4-FFF2-40B4-BE49-F238E27FC236}">
                  <a16:creationId xmlns:a16="http://schemas.microsoft.com/office/drawing/2014/main" id="{0234D858-8CED-449C-8121-1A6CEEDB5547}"/>
                </a:ext>
              </a:extLst>
            </p:cNvPr>
            <p:cNvPicPr>
              <a:picLocks noChangeAspect="1"/>
            </p:cNvPicPr>
            <p:nvPr/>
          </p:nvPicPr>
          <p:blipFill rotWithShape="1">
            <a:blip r:embed="rId3">
              <a:alphaModFix amt="50000"/>
            </a:blip>
            <a:srcRect l="3702" t="12554" r="13321" b="47693"/>
            <a:stretch/>
          </p:blipFill>
          <p:spPr>
            <a:xfrm>
              <a:off x="401709" y="904998"/>
              <a:ext cx="9004943" cy="2865902"/>
            </a:xfrm>
            <a:prstGeom prst="rect">
              <a:avLst/>
            </a:prstGeom>
          </p:spPr>
        </p:pic>
        <p:sp>
          <p:nvSpPr>
            <p:cNvPr id="15" name="Oval 14">
              <a:extLst>
                <a:ext uri="{FF2B5EF4-FFF2-40B4-BE49-F238E27FC236}">
                  <a16:creationId xmlns:a16="http://schemas.microsoft.com/office/drawing/2014/main" id="{0CBDB3B0-AA05-D428-73EA-417FEEAB194F}"/>
                </a:ext>
              </a:extLst>
            </p:cNvPr>
            <p:cNvSpPr/>
            <p:nvPr/>
          </p:nvSpPr>
          <p:spPr>
            <a:xfrm>
              <a:off x="8510954" y="1857375"/>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G</a:t>
              </a:r>
              <a:endParaRPr lang="en-GB" sz="700" b="1"/>
            </a:p>
          </p:txBody>
        </p:sp>
        <p:sp>
          <p:nvSpPr>
            <p:cNvPr id="16" name="Oval 15">
              <a:extLst>
                <a:ext uri="{FF2B5EF4-FFF2-40B4-BE49-F238E27FC236}">
                  <a16:creationId xmlns:a16="http://schemas.microsoft.com/office/drawing/2014/main" id="{BF62B1E6-2D8A-872A-39E9-75282E35CB6F}"/>
                </a:ext>
              </a:extLst>
            </p:cNvPr>
            <p:cNvSpPr/>
            <p:nvPr/>
          </p:nvSpPr>
          <p:spPr>
            <a:xfrm>
              <a:off x="7558454" y="1409700"/>
              <a:ext cx="540000" cy="54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H</a:t>
              </a:r>
              <a:endParaRPr lang="en-GB" sz="700" b="1"/>
            </a:p>
          </p:txBody>
        </p:sp>
        <p:sp>
          <p:nvSpPr>
            <p:cNvPr id="17" name="Oval 16">
              <a:extLst>
                <a:ext uri="{FF2B5EF4-FFF2-40B4-BE49-F238E27FC236}">
                  <a16:creationId xmlns:a16="http://schemas.microsoft.com/office/drawing/2014/main" id="{BFC120F2-ACB2-9757-EEBC-6CB616FE377C}"/>
                </a:ext>
              </a:extLst>
            </p:cNvPr>
            <p:cNvSpPr/>
            <p:nvPr/>
          </p:nvSpPr>
          <p:spPr>
            <a:xfrm>
              <a:off x="6320204" y="112395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I</a:t>
              </a:r>
              <a:endParaRPr lang="en-GB" sz="700" b="1"/>
            </a:p>
          </p:txBody>
        </p:sp>
        <p:sp>
          <p:nvSpPr>
            <p:cNvPr id="18" name="Oval 17">
              <a:extLst>
                <a:ext uri="{FF2B5EF4-FFF2-40B4-BE49-F238E27FC236}">
                  <a16:creationId xmlns:a16="http://schemas.microsoft.com/office/drawing/2014/main" id="{8B0C301E-CCB8-5F14-9E41-0B3B0F8F7FF3}"/>
                </a:ext>
              </a:extLst>
            </p:cNvPr>
            <p:cNvSpPr/>
            <p:nvPr/>
          </p:nvSpPr>
          <p:spPr>
            <a:xfrm>
              <a:off x="5986829" y="2457450"/>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J</a:t>
              </a:r>
              <a:endParaRPr lang="en-GB" sz="700" b="1"/>
            </a:p>
          </p:txBody>
        </p:sp>
        <p:sp>
          <p:nvSpPr>
            <p:cNvPr id="19" name="Oval 18">
              <a:extLst>
                <a:ext uri="{FF2B5EF4-FFF2-40B4-BE49-F238E27FC236}">
                  <a16:creationId xmlns:a16="http://schemas.microsoft.com/office/drawing/2014/main" id="{6E9B25AD-5E9B-641E-77DD-66E4B97DB994}"/>
                </a:ext>
              </a:extLst>
            </p:cNvPr>
            <p:cNvSpPr/>
            <p:nvPr/>
          </p:nvSpPr>
          <p:spPr>
            <a:xfrm>
              <a:off x="4262804" y="2409825"/>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K</a:t>
              </a:r>
              <a:endParaRPr lang="en-GB" sz="700" b="1"/>
            </a:p>
          </p:txBody>
        </p:sp>
        <p:sp>
          <p:nvSpPr>
            <p:cNvPr id="20" name="Oval 19">
              <a:extLst>
                <a:ext uri="{FF2B5EF4-FFF2-40B4-BE49-F238E27FC236}">
                  <a16:creationId xmlns:a16="http://schemas.microsoft.com/office/drawing/2014/main" id="{45601CF4-B33D-907A-8AA2-A4D72EF005DA}"/>
                </a:ext>
              </a:extLst>
            </p:cNvPr>
            <p:cNvSpPr/>
            <p:nvPr/>
          </p:nvSpPr>
          <p:spPr>
            <a:xfrm>
              <a:off x="3815129" y="1076325"/>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L</a:t>
              </a:r>
              <a:endParaRPr lang="en-GB" sz="700" b="1"/>
            </a:p>
          </p:txBody>
        </p:sp>
        <p:sp>
          <p:nvSpPr>
            <p:cNvPr id="21" name="Oval 20">
              <a:extLst>
                <a:ext uri="{FF2B5EF4-FFF2-40B4-BE49-F238E27FC236}">
                  <a16:creationId xmlns:a16="http://schemas.microsoft.com/office/drawing/2014/main" id="{ABE19328-C5D5-4F2D-2A65-A1F354B9F16C}"/>
                </a:ext>
              </a:extLst>
            </p:cNvPr>
            <p:cNvSpPr/>
            <p:nvPr/>
          </p:nvSpPr>
          <p:spPr>
            <a:xfrm>
              <a:off x="2148254" y="2400300"/>
              <a:ext cx="540000" cy="55905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M</a:t>
              </a:r>
              <a:endParaRPr lang="en-GB" sz="700" b="1"/>
            </a:p>
          </p:txBody>
        </p:sp>
        <p:sp>
          <p:nvSpPr>
            <p:cNvPr id="22" name="Oval 21">
              <a:extLst>
                <a:ext uri="{FF2B5EF4-FFF2-40B4-BE49-F238E27FC236}">
                  <a16:creationId xmlns:a16="http://schemas.microsoft.com/office/drawing/2014/main" id="{620C31C0-BF5C-3885-547F-8463AB0A4395}"/>
                </a:ext>
              </a:extLst>
            </p:cNvPr>
            <p:cNvSpPr/>
            <p:nvPr/>
          </p:nvSpPr>
          <p:spPr>
            <a:xfrm>
              <a:off x="1110029" y="2057400"/>
              <a:ext cx="540000" cy="5495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b="1"/>
                <a:t>N</a:t>
              </a:r>
              <a:endParaRPr lang="en-GB" sz="700" b="1"/>
            </a:p>
          </p:txBody>
        </p:sp>
      </p:grpSp>
      <p:sp>
        <p:nvSpPr>
          <p:cNvPr id="23" name="Rectangle 22">
            <a:extLst>
              <a:ext uri="{FF2B5EF4-FFF2-40B4-BE49-F238E27FC236}">
                <a16:creationId xmlns:a16="http://schemas.microsoft.com/office/drawing/2014/main" id="{A36A13B8-6529-8B4C-D7ED-F996869D34F8}"/>
              </a:ext>
            </a:extLst>
          </p:cNvPr>
          <p:cNvSpPr/>
          <p:nvPr/>
        </p:nvSpPr>
        <p:spPr>
          <a:xfrm>
            <a:off x="10176175" y="3195944"/>
            <a:ext cx="389019" cy="62637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DDB7BA0-19EA-4EE8-8A58-01B4922A177C}"/>
              </a:ext>
            </a:extLst>
          </p:cNvPr>
          <p:cNvPicPr>
            <a:picLocks noChangeAspect="1"/>
          </p:cNvPicPr>
          <p:nvPr/>
        </p:nvPicPr>
        <p:blipFill rotWithShape="1">
          <a:blip r:embed="rId4"/>
          <a:srcRect l="33864" t="24199" r="49204" b="30321"/>
          <a:stretch/>
        </p:blipFill>
        <p:spPr>
          <a:xfrm rot="10800000">
            <a:off x="116638" y="106095"/>
            <a:ext cx="6481443" cy="6609765"/>
          </a:xfrm>
          <a:prstGeom prst="rect">
            <a:avLst/>
          </a:prstGeom>
        </p:spPr>
      </p:pic>
      <p:sp>
        <p:nvSpPr>
          <p:cNvPr id="6" name="Rectangle 5">
            <a:extLst>
              <a:ext uri="{FF2B5EF4-FFF2-40B4-BE49-F238E27FC236}">
                <a16:creationId xmlns:a16="http://schemas.microsoft.com/office/drawing/2014/main" id="{3E6E419B-85B7-98DF-1FD6-80B34EAED953}"/>
              </a:ext>
            </a:extLst>
          </p:cNvPr>
          <p:cNvSpPr/>
          <p:nvPr/>
        </p:nvSpPr>
        <p:spPr>
          <a:xfrm>
            <a:off x="9246471" y="3166340"/>
            <a:ext cx="389019" cy="62637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3218C58-667E-7682-9092-ABB254EC46D7}"/>
              </a:ext>
            </a:extLst>
          </p:cNvPr>
          <p:cNvSpPr/>
          <p:nvPr/>
        </p:nvSpPr>
        <p:spPr>
          <a:xfrm>
            <a:off x="8057739" y="3161773"/>
            <a:ext cx="389019" cy="62637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2672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TFC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FC Theme" id="{0D34A5A9-FD43-48C0-A063-37BDE6A66B56}" vid="{B2552FF6-6D3E-40C9-826F-07F9834463C2}"/>
    </a:ext>
  </a:extLst>
</a:theme>
</file>

<file path=ppt/theme/theme10.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65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anchor="ctr"/>
      <a:lstStyle>
        <a:defPPr>
          <a:defRPr sz="2133"/>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txDef>
      <a:spPr>
        <a:noFill/>
      </a:spPr>
      <a:bodyPr wrap="none" rtlCol="0">
        <a:spAutoFit/>
      </a:bodyPr>
      <a:lstStyle>
        <a:defPPr>
          <a:defRPr dirty="0" smtClean="0">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91893f-d26d-4d46-ac79-6b46f4ae9ce4">
      <UserInfo>
        <DisplayName>Clarke, Rob (STFC,RAL,CLF)</DisplayName>
        <AccountId>19</AccountId>
        <AccountType/>
      </UserInfo>
      <UserInfo>
        <DisplayName>Moor, Jeremy (STFC,RAL,ISIS)</DisplayName>
        <AccountId>128</AccountId>
        <AccountType/>
      </UserInfo>
      <UserInfo>
        <DisplayName>Bebbington, James (STFC,DL,COO)</DisplayName>
        <AccountId>217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64931EE190BE46BEE0D7C46F9ACFA8" ma:contentTypeVersion="13" ma:contentTypeDescription="Create a new document." ma:contentTypeScope="" ma:versionID="908bef4edebda12b6fdecab36fd03aa8">
  <xsd:schema xmlns:xsd="http://www.w3.org/2001/XMLSchema" xmlns:xs="http://www.w3.org/2001/XMLSchema" xmlns:p="http://schemas.microsoft.com/office/2006/metadata/properties" xmlns:ns3="e0cecfb5-9910-4d26-bab9-a954a7e5c625" xmlns:ns4="9f91893f-d26d-4d46-ac79-6b46f4ae9ce4" targetNamespace="http://schemas.microsoft.com/office/2006/metadata/properties" ma:root="true" ma:fieldsID="76d8ba044a0d117105c5408d33f25fa3" ns3:_="" ns4:_="">
    <xsd:import namespace="e0cecfb5-9910-4d26-bab9-a954a7e5c625"/>
    <xsd:import namespace="9f91893f-d26d-4d46-ac79-6b46f4ae9ce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cecfb5-9910-4d26-bab9-a954a7e5c6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91893f-d26d-4d46-ac79-6b46f4ae9c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985495-5110-4521-B142-D18C9AFD4CE0}">
  <ds:schemaRefs>
    <ds:schemaRef ds:uri="http://purl.org/dc/elements/1.1/"/>
    <ds:schemaRef ds:uri="http://schemas.microsoft.com/office/2006/metadata/properties"/>
    <ds:schemaRef ds:uri="e0cecfb5-9910-4d26-bab9-a954a7e5c625"/>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9f91893f-d26d-4d46-ac79-6b46f4ae9ce4"/>
    <ds:schemaRef ds:uri="http://purl.org/dc/dcmitype/"/>
  </ds:schemaRefs>
</ds:datastoreItem>
</file>

<file path=customXml/itemProps2.xml><?xml version="1.0" encoding="utf-8"?>
<ds:datastoreItem xmlns:ds="http://schemas.openxmlformats.org/officeDocument/2006/customXml" ds:itemID="{0B4EAD1D-5DE1-463D-B1F3-A3A93A36243F}">
  <ds:schemaRefs>
    <ds:schemaRef ds:uri="http://schemas.microsoft.com/sharepoint/v3/contenttype/forms"/>
  </ds:schemaRefs>
</ds:datastoreItem>
</file>

<file path=customXml/itemProps3.xml><?xml version="1.0" encoding="utf-8"?>
<ds:datastoreItem xmlns:ds="http://schemas.openxmlformats.org/officeDocument/2006/customXml" ds:itemID="{A5F32089-AB93-45F1-9620-615D13589B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cecfb5-9910-4d26-bab9-a954a7e5c625"/>
    <ds:schemaRef ds:uri="9f91893f-d26d-4d46-ac79-6b46f4ae9c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STFC Theme</Template>
  <TotalTime>5183</TotalTime>
  <Words>1349</Words>
  <Application>Microsoft Office PowerPoint</Application>
  <PresentationFormat>Widescreen</PresentationFormat>
  <Paragraphs>208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10</vt:i4>
      </vt:variant>
    </vt:vector>
  </HeadingPairs>
  <TitlesOfParts>
    <vt:vector size="29" baseType="lpstr">
      <vt:lpstr>Arial</vt:lpstr>
      <vt:lpstr>Arial Regular</vt:lpstr>
      <vt:lpstr>Calibri</vt:lpstr>
      <vt:lpstr>Lucida Grande</vt:lpstr>
      <vt:lpstr>Wingdings</vt:lpstr>
      <vt:lpstr>STFC Theme</vt:lpstr>
      <vt:lpstr>1_Blank Presentation</vt:lpstr>
      <vt:lpstr>STFC_PowerPoint_template</vt:lpstr>
      <vt:lpstr>3_Font and logo master</vt:lpstr>
      <vt:lpstr>1_Font and logo master</vt:lpstr>
      <vt:lpstr>2_Blank Presentation</vt:lpstr>
      <vt:lpstr>1_STFC_PowerPoint_template</vt:lpstr>
      <vt:lpstr>3_Blank Presentation</vt:lpstr>
      <vt:lpstr>2_STFC_PowerPoint_template</vt:lpstr>
      <vt:lpstr>5_Blank Presentation</vt:lpstr>
      <vt:lpstr>6_Blank Presentation</vt:lpstr>
      <vt:lpstr>7_Blank Presentation</vt:lpstr>
      <vt:lpstr>Blank Presentation</vt:lpstr>
      <vt:lpstr>4_Font and logo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Science and Technology Facilities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MCR RPS Course</dc:title>
  <dc:creator>Clifton-Climas, Sarah (STFC,RAL,CSD)</dc:creator>
  <cp:lastModifiedBy>Bebbington, James (STFC,DL,COO)</cp:lastModifiedBy>
  <cp:revision>33</cp:revision>
  <cp:lastPrinted>2022-03-02T08:25:55Z</cp:lastPrinted>
  <dcterms:created xsi:type="dcterms:W3CDTF">2019-10-03T09:51:49Z</dcterms:created>
  <dcterms:modified xsi:type="dcterms:W3CDTF">2024-09-02T11:58:53Z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0x0101008964931EE190BE46BEE0D7C46F9ACFA8</vt:lpwstr>
  </property>
</Properties>
</file>