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9" r:id="rId3"/>
    <p:sldId id="305" r:id="rId4"/>
    <p:sldId id="259" r:id="rId5"/>
    <p:sldId id="280" r:id="rId6"/>
    <p:sldId id="303" r:id="rId7"/>
    <p:sldId id="304" r:id="rId8"/>
    <p:sldId id="299" r:id="rId9"/>
    <p:sldId id="294" r:id="rId10"/>
    <p:sldId id="295" r:id="rId11"/>
    <p:sldId id="296" r:id="rId12"/>
    <p:sldId id="288" r:id="rId13"/>
    <p:sldId id="272" r:id="rId14"/>
    <p:sldId id="300" r:id="rId15"/>
    <p:sldId id="273" r:id="rId16"/>
    <p:sldId id="275" r:id="rId17"/>
    <p:sldId id="298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777B0-4482-4438-AC43-5DC855D561DC}" v="463" dt="2024-08-30T17:41:45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400" y="44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am Ruksasakchai" userId="0652c80b-c5db-4076-b5e3-fa7945ed7487" providerId="ADAL" clId="{A94777B0-4482-4438-AC43-5DC855D561DC}"/>
    <pc:docChg chg="undo redo custSel addSld delSld modSld sldOrd">
      <pc:chgData name="Poram Ruksasakchai" userId="0652c80b-c5db-4076-b5e3-fa7945ed7487" providerId="ADAL" clId="{A94777B0-4482-4438-AC43-5DC855D561DC}" dt="2024-08-30T17:41:45.831" v="2029"/>
      <pc:docMkLst>
        <pc:docMk/>
      </pc:docMkLst>
      <pc:sldChg chg="modSp mod">
        <pc:chgData name="Poram Ruksasakchai" userId="0652c80b-c5db-4076-b5e3-fa7945ed7487" providerId="ADAL" clId="{A94777B0-4482-4438-AC43-5DC855D561DC}" dt="2024-08-30T16:45:50.141" v="936" actId="20577"/>
        <pc:sldMkLst>
          <pc:docMk/>
          <pc:sldMk cId="1190612729" sldId="259"/>
        </pc:sldMkLst>
        <pc:spChg chg="mod">
          <ac:chgData name="Poram Ruksasakchai" userId="0652c80b-c5db-4076-b5e3-fa7945ed7487" providerId="ADAL" clId="{A94777B0-4482-4438-AC43-5DC855D561DC}" dt="2024-08-30T16:45:50.141" v="936" actId="20577"/>
          <ac:spMkLst>
            <pc:docMk/>
            <pc:sldMk cId="1190612729" sldId="259"/>
            <ac:spMk id="29" creationId="{A2C8F28A-6E33-1790-0E37-17E23A30C917}"/>
          </ac:spMkLst>
        </pc:spChg>
      </pc:sldChg>
      <pc:sldChg chg="addSp delSp modSp add del mod addAnim delAnim modAnim">
        <pc:chgData name="Poram Ruksasakchai" userId="0652c80b-c5db-4076-b5e3-fa7945ed7487" providerId="ADAL" clId="{A94777B0-4482-4438-AC43-5DC855D561DC}" dt="2024-08-30T17:11:16.816" v="1388" actId="47"/>
        <pc:sldMkLst>
          <pc:docMk/>
          <pc:sldMk cId="2050952787" sldId="263"/>
        </pc:sldMkLst>
        <pc:spChg chg="del">
          <ac:chgData name="Poram Ruksasakchai" userId="0652c80b-c5db-4076-b5e3-fa7945ed7487" providerId="ADAL" clId="{A94777B0-4482-4438-AC43-5DC855D561DC}" dt="2024-08-30T16:36:47.657" v="597" actId="478"/>
          <ac:spMkLst>
            <pc:docMk/>
            <pc:sldMk cId="2050952787" sldId="263"/>
            <ac:spMk id="15" creationId="{23051A29-81F4-D422-7169-F4C2E085AE66}"/>
          </ac:spMkLst>
        </pc:spChg>
        <pc:spChg chg="del">
          <ac:chgData name="Poram Ruksasakchai" userId="0652c80b-c5db-4076-b5e3-fa7945ed7487" providerId="ADAL" clId="{A94777B0-4482-4438-AC43-5DC855D561DC}" dt="2024-08-30T16:37:57.726" v="673" actId="478"/>
          <ac:spMkLst>
            <pc:docMk/>
            <pc:sldMk cId="2050952787" sldId="263"/>
            <ac:spMk id="18" creationId="{216AD8EB-D16D-D208-BCCC-A901F2AE3CFE}"/>
          </ac:spMkLst>
        </pc:spChg>
        <pc:spChg chg="mod">
          <ac:chgData name="Poram Ruksasakchai" userId="0652c80b-c5db-4076-b5e3-fa7945ed7487" providerId="ADAL" clId="{A94777B0-4482-4438-AC43-5DC855D561DC}" dt="2024-08-30T16:37:41.085" v="669" actId="14100"/>
          <ac:spMkLst>
            <pc:docMk/>
            <pc:sldMk cId="2050952787" sldId="263"/>
            <ac:spMk id="22" creationId="{7E068B0D-C2B5-48BE-7F1E-158433466F8A}"/>
          </ac:spMkLst>
        </pc:spChg>
        <pc:spChg chg="add mod">
          <ac:chgData name="Poram Ruksasakchai" userId="0652c80b-c5db-4076-b5e3-fa7945ed7487" providerId="ADAL" clId="{A94777B0-4482-4438-AC43-5DC855D561DC}" dt="2024-08-30T16:37:26.208" v="653" actId="1035"/>
          <ac:spMkLst>
            <pc:docMk/>
            <pc:sldMk cId="2050952787" sldId="263"/>
            <ac:spMk id="51" creationId="{EBDC125B-951D-A820-FE10-33D7B0A46858}"/>
          </ac:spMkLst>
        </pc:spChg>
        <pc:spChg chg="del">
          <ac:chgData name="Poram Ruksasakchai" userId="0652c80b-c5db-4076-b5e3-fa7945ed7487" providerId="ADAL" clId="{A94777B0-4482-4438-AC43-5DC855D561DC}" dt="2024-08-30T16:25:22.138" v="536" actId="478"/>
          <ac:spMkLst>
            <pc:docMk/>
            <pc:sldMk cId="2050952787" sldId="263"/>
            <ac:spMk id="56" creationId="{F6466760-B7E1-5960-2B78-3E28751B84D9}"/>
          </ac:spMkLst>
        </pc:spChg>
        <pc:spChg chg="add mod ord">
          <ac:chgData name="Poram Ruksasakchai" userId="0652c80b-c5db-4076-b5e3-fa7945ed7487" providerId="ADAL" clId="{A94777B0-4482-4438-AC43-5DC855D561DC}" dt="2024-08-30T16:37:55.801" v="672" actId="167"/>
          <ac:spMkLst>
            <pc:docMk/>
            <pc:sldMk cId="2050952787" sldId="263"/>
            <ac:spMk id="60" creationId="{9306C978-2737-9E2F-EA18-052F4B943848}"/>
          </ac:spMkLst>
        </pc:spChg>
        <pc:spChg chg="add mod">
          <ac:chgData name="Poram Ruksasakchai" userId="0652c80b-c5db-4076-b5e3-fa7945ed7487" providerId="ADAL" clId="{A94777B0-4482-4438-AC43-5DC855D561DC}" dt="2024-08-30T16:41:13.017" v="856" actId="6549"/>
          <ac:spMkLst>
            <pc:docMk/>
            <pc:sldMk cId="2050952787" sldId="263"/>
            <ac:spMk id="61" creationId="{3DE4DC4E-CC40-BB44-1817-B7B40554445E}"/>
          </ac:spMkLst>
        </pc:spChg>
        <pc:grpChg chg="mod">
          <ac:chgData name="Poram Ruksasakchai" userId="0652c80b-c5db-4076-b5e3-fa7945ed7487" providerId="ADAL" clId="{A94777B0-4482-4438-AC43-5DC855D561DC}" dt="2024-08-30T16:36:28.173" v="596" actId="1038"/>
          <ac:grpSpMkLst>
            <pc:docMk/>
            <pc:sldMk cId="2050952787" sldId="263"/>
            <ac:grpSpMk id="38" creationId="{974BCBDE-DA05-991C-585D-223C3A219361}"/>
          </ac:grpSpMkLst>
        </pc:grpChg>
        <pc:grpChg chg="add mod">
          <ac:chgData name="Poram Ruksasakchai" userId="0652c80b-c5db-4076-b5e3-fa7945ed7487" providerId="ADAL" clId="{A94777B0-4482-4438-AC43-5DC855D561DC}" dt="2024-08-30T16:36:28.173" v="596" actId="1038"/>
          <ac:grpSpMkLst>
            <pc:docMk/>
            <pc:sldMk cId="2050952787" sldId="263"/>
            <ac:grpSpMk id="44" creationId="{BF6400CF-36BC-E821-0615-92C7013B8CC9}"/>
          </ac:grpSpMkLst>
        </pc:grpChg>
        <pc:grpChg chg="add mod">
          <ac:chgData name="Poram Ruksasakchai" userId="0652c80b-c5db-4076-b5e3-fa7945ed7487" providerId="ADAL" clId="{A94777B0-4482-4438-AC43-5DC855D561DC}" dt="2024-08-30T16:36:28.173" v="596" actId="1038"/>
          <ac:grpSpMkLst>
            <pc:docMk/>
            <pc:sldMk cId="2050952787" sldId="263"/>
            <ac:grpSpMk id="46" creationId="{8C1D6F15-1F39-1E66-BFBE-DCB26A41BFD8}"/>
          </ac:grpSpMkLst>
        </pc:grpChg>
        <pc:grpChg chg="mod topLvl">
          <ac:chgData name="Poram Ruksasakchai" userId="0652c80b-c5db-4076-b5e3-fa7945ed7487" providerId="ADAL" clId="{A94777B0-4482-4438-AC43-5DC855D561DC}" dt="2024-08-30T16:23:43.136" v="530" actId="164"/>
          <ac:grpSpMkLst>
            <pc:docMk/>
            <pc:sldMk cId="2050952787" sldId="263"/>
            <ac:grpSpMk id="48" creationId="{6B12C5C8-C519-F2B5-AA5B-0BED88F02A25}"/>
          </ac:grpSpMkLst>
        </pc:grpChg>
        <pc:grpChg chg="add mod">
          <ac:chgData name="Poram Ruksasakchai" userId="0652c80b-c5db-4076-b5e3-fa7945ed7487" providerId="ADAL" clId="{A94777B0-4482-4438-AC43-5DC855D561DC}" dt="2024-08-30T16:36:28.173" v="596" actId="1038"/>
          <ac:grpSpMkLst>
            <pc:docMk/>
            <pc:sldMk cId="2050952787" sldId="263"/>
            <ac:grpSpMk id="49" creationId="{DFF96294-66D1-568C-5868-2FFE4131C50C}"/>
          </ac:grpSpMkLst>
        </pc:grpChg>
        <pc:grpChg chg="del">
          <ac:chgData name="Poram Ruksasakchai" userId="0652c80b-c5db-4076-b5e3-fa7945ed7487" providerId="ADAL" clId="{A94777B0-4482-4438-AC43-5DC855D561DC}" dt="2024-08-30T16:23:36.512" v="529" actId="478"/>
          <ac:grpSpMkLst>
            <pc:docMk/>
            <pc:sldMk cId="2050952787" sldId="263"/>
            <ac:grpSpMk id="52" creationId="{57D815CD-1EED-1E7D-E796-DCD72D1A3D89}"/>
          </ac:grpSpMkLst>
        </pc:grpChg>
        <pc:grpChg chg="add del">
          <ac:chgData name="Poram Ruksasakchai" userId="0652c80b-c5db-4076-b5e3-fa7945ed7487" providerId="ADAL" clId="{A94777B0-4482-4438-AC43-5DC855D561DC}" dt="2024-08-30T16:22:26.110" v="479" actId="478"/>
          <ac:grpSpMkLst>
            <pc:docMk/>
            <pc:sldMk cId="2050952787" sldId="263"/>
            <ac:grpSpMk id="53" creationId="{C5DCCD85-B0C1-10B1-22D8-CD8BCDB2F9F5}"/>
          </ac:grpSpMkLst>
        </pc:grpChg>
        <pc:grpChg chg="del">
          <ac:chgData name="Poram Ruksasakchai" userId="0652c80b-c5db-4076-b5e3-fa7945ed7487" providerId="ADAL" clId="{A94777B0-4482-4438-AC43-5DC855D561DC}" dt="2024-08-30T16:15:54.328" v="389" actId="478"/>
          <ac:grpSpMkLst>
            <pc:docMk/>
            <pc:sldMk cId="2050952787" sldId="263"/>
            <ac:grpSpMk id="55" creationId="{1B8C6784-15C6-2DB9-A38F-0B357FCFAE16}"/>
          </ac:grpSpMkLst>
        </pc:grpChg>
        <pc:grpChg chg="del mod">
          <ac:chgData name="Poram Ruksasakchai" userId="0652c80b-c5db-4076-b5e3-fa7945ed7487" providerId="ADAL" clId="{A94777B0-4482-4438-AC43-5DC855D561DC}" dt="2024-08-30T16:25:22.138" v="536" actId="478"/>
          <ac:grpSpMkLst>
            <pc:docMk/>
            <pc:sldMk cId="2050952787" sldId="263"/>
            <ac:grpSpMk id="57" creationId="{028C848C-2CFE-5E41-7E43-65A4294D6492}"/>
          </ac:grpSpMkLst>
        </pc:grpChg>
        <pc:picChg chg="add del mod">
          <ac:chgData name="Poram Ruksasakchai" userId="0652c80b-c5db-4076-b5e3-fa7945ed7487" providerId="ADAL" clId="{A94777B0-4482-4438-AC43-5DC855D561DC}" dt="2024-08-30T16:20:11.997" v="406" actId="478"/>
          <ac:picMkLst>
            <pc:docMk/>
            <pc:sldMk cId="2050952787" sldId="263"/>
            <ac:picMk id="3" creationId="{E19C4692-DADB-7E2C-D48D-8F1EBA629EE9}"/>
          </ac:picMkLst>
        </pc:picChg>
        <pc:picChg chg="del mod topLvl">
          <ac:chgData name="Poram Ruksasakchai" userId="0652c80b-c5db-4076-b5e3-fa7945ed7487" providerId="ADAL" clId="{A94777B0-4482-4438-AC43-5DC855D561DC}" dt="2024-08-30T16:22:26.110" v="479" actId="478"/>
          <ac:picMkLst>
            <pc:docMk/>
            <pc:sldMk cId="2050952787" sldId="263"/>
            <ac:picMk id="12" creationId="{5EFBF66A-8CB6-D281-F002-3B63496AF79F}"/>
          </ac:picMkLst>
        </pc:picChg>
        <pc:picChg chg="add del mod">
          <ac:chgData name="Poram Ruksasakchai" userId="0652c80b-c5db-4076-b5e3-fa7945ed7487" providerId="ADAL" clId="{A94777B0-4482-4438-AC43-5DC855D561DC}" dt="2024-08-30T16:20:11.997" v="406" actId="478"/>
          <ac:picMkLst>
            <pc:docMk/>
            <pc:sldMk cId="2050952787" sldId="263"/>
            <ac:picMk id="14" creationId="{6A9CCE3E-0B02-16C4-5D28-AC1E4DFF7543}"/>
          </ac:picMkLst>
        </pc:picChg>
        <pc:picChg chg="del">
          <ac:chgData name="Poram Ruksasakchai" userId="0652c80b-c5db-4076-b5e3-fa7945ed7487" providerId="ADAL" clId="{A94777B0-4482-4438-AC43-5DC855D561DC}" dt="2024-08-30T16:36:47.657" v="597" actId="478"/>
          <ac:picMkLst>
            <pc:docMk/>
            <pc:sldMk cId="2050952787" sldId="263"/>
            <ac:picMk id="16" creationId="{0CDA8F8C-6B46-3E20-6BEC-6A4DA47A8CFF}"/>
          </ac:picMkLst>
        </pc:picChg>
        <pc:picChg chg="del">
          <ac:chgData name="Poram Ruksasakchai" userId="0652c80b-c5db-4076-b5e3-fa7945ed7487" providerId="ADAL" clId="{A94777B0-4482-4438-AC43-5DC855D561DC}" dt="2024-08-30T16:36:47.657" v="597" actId="478"/>
          <ac:picMkLst>
            <pc:docMk/>
            <pc:sldMk cId="2050952787" sldId="263"/>
            <ac:picMk id="17" creationId="{F6CB33B6-07F6-800F-0C5D-CA63F8580809}"/>
          </ac:picMkLst>
        </pc:picChg>
        <pc:picChg chg="del topLvl">
          <ac:chgData name="Poram Ruksasakchai" userId="0652c80b-c5db-4076-b5e3-fa7945ed7487" providerId="ADAL" clId="{A94777B0-4482-4438-AC43-5DC855D561DC}" dt="2024-08-30T16:23:36.512" v="529" actId="478"/>
          <ac:picMkLst>
            <pc:docMk/>
            <pc:sldMk cId="2050952787" sldId="263"/>
            <ac:picMk id="19" creationId="{E7FFB91F-73D1-276D-A81C-ED97787D0004}"/>
          </ac:picMkLst>
        </pc:picChg>
        <pc:picChg chg="add del mod">
          <ac:chgData name="Poram Ruksasakchai" userId="0652c80b-c5db-4076-b5e3-fa7945ed7487" providerId="ADAL" clId="{A94777B0-4482-4438-AC43-5DC855D561DC}" dt="2024-08-30T16:15:45.165" v="386" actId="478"/>
          <ac:picMkLst>
            <pc:docMk/>
            <pc:sldMk cId="2050952787" sldId="263"/>
            <ac:picMk id="23" creationId="{04CA7040-3F10-CF66-A3B1-3F9FE3FD0A82}"/>
          </ac:picMkLst>
        </pc:picChg>
        <pc:picChg chg="add del mod ord">
          <ac:chgData name="Poram Ruksasakchai" userId="0652c80b-c5db-4076-b5e3-fa7945ed7487" providerId="ADAL" clId="{A94777B0-4482-4438-AC43-5DC855D561DC}" dt="2024-08-30T16:20:11.997" v="406" actId="478"/>
          <ac:picMkLst>
            <pc:docMk/>
            <pc:sldMk cId="2050952787" sldId="263"/>
            <ac:picMk id="25" creationId="{34C1D9C4-B607-8798-7EC9-29784D1F4E6D}"/>
          </ac:picMkLst>
        </pc:picChg>
        <pc:picChg chg="add del mod">
          <ac:chgData name="Poram Ruksasakchai" userId="0652c80b-c5db-4076-b5e3-fa7945ed7487" providerId="ADAL" clId="{A94777B0-4482-4438-AC43-5DC855D561DC}" dt="2024-08-30T16:20:09.204" v="405" actId="478"/>
          <ac:picMkLst>
            <pc:docMk/>
            <pc:sldMk cId="2050952787" sldId="263"/>
            <ac:picMk id="26" creationId="{B7AB295A-C731-5F88-95E5-0D48C685C1D2}"/>
          </ac:picMkLst>
        </pc:picChg>
        <pc:picChg chg="del">
          <ac:chgData name="Poram Ruksasakchai" userId="0652c80b-c5db-4076-b5e3-fa7945ed7487" providerId="ADAL" clId="{A94777B0-4482-4438-AC43-5DC855D561DC}" dt="2024-08-30T16:21:10.799" v="421" actId="478"/>
          <ac:picMkLst>
            <pc:docMk/>
            <pc:sldMk cId="2050952787" sldId="263"/>
            <ac:picMk id="27" creationId="{9EBADD68-B336-9B4E-D411-DF23587B4C18}"/>
          </ac:picMkLst>
        </pc:picChg>
        <pc:picChg chg="add del mod">
          <ac:chgData name="Poram Ruksasakchai" userId="0652c80b-c5db-4076-b5e3-fa7945ed7487" providerId="ADAL" clId="{A94777B0-4482-4438-AC43-5DC855D561DC}" dt="2024-08-30T16:20:09.204" v="405" actId="478"/>
          <ac:picMkLst>
            <pc:docMk/>
            <pc:sldMk cId="2050952787" sldId="263"/>
            <ac:picMk id="31" creationId="{B2C21FA2-CD1C-17E7-ECF8-0183E5D4E38D}"/>
          </ac:picMkLst>
        </pc:picChg>
        <pc:picChg chg="add del mod">
          <ac:chgData name="Poram Ruksasakchai" userId="0652c80b-c5db-4076-b5e3-fa7945ed7487" providerId="ADAL" clId="{A94777B0-4482-4438-AC43-5DC855D561DC}" dt="2024-08-30T16:20:09.204" v="405" actId="478"/>
          <ac:picMkLst>
            <pc:docMk/>
            <pc:sldMk cId="2050952787" sldId="263"/>
            <ac:picMk id="32" creationId="{598188B2-41CB-075C-598D-A1E13E52C3EC}"/>
          </ac:picMkLst>
        </pc:picChg>
        <pc:picChg chg="add mod ord">
          <ac:chgData name="Poram Ruksasakchai" userId="0652c80b-c5db-4076-b5e3-fa7945ed7487" providerId="ADAL" clId="{A94777B0-4482-4438-AC43-5DC855D561DC}" dt="2024-08-30T16:23:43.136" v="530" actId="164"/>
          <ac:picMkLst>
            <pc:docMk/>
            <pc:sldMk cId="2050952787" sldId="263"/>
            <ac:picMk id="39" creationId="{08896AB2-8323-B01A-93DF-E88865FC44CA}"/>
          </ac:picMkLst>
        </pc:picChg>
        <pc:picChg chg="add del mod ord">
          <ac:chgData name="Poram Ruksasakchai" userId="0652c80b-c5db-4076-b5e3-fa7945ed7487" providerId="ADAL" clId="{A94777B0-4482-4438-AC43-5DC855D561DC}" dt="2024-08-30T16:23:52.243" v="531" actId="164"/>
          <ac:picMkLst>
            <pc:docMk/>
            <pc:sldMk cId="2050952787" sldId="263"/>
            <ac:picMk id="41" creationId="{9F48AFF4-256A-0F3E-2131-53A8935822D3}"/>
          </ac:picMkLst>
        </pc:picChg>
        <pc:picChg chg="add mod ord">
          <ac:chgData name="Poram Ruksasakchai" userId="0652c80b-c5db-4076-b5e3-fa7945ed7487" providerId="ADAL" clId="{A94777B0-4482-4438-AC43-5DC855D561DC}" dt="2024-08-30T16:24:13.210" v="532" actId="164"/>
          <ac:picMkLst>
            <pc:docMk/>
            <pc:sldMk cId="2050952787" sldId="263"/>
            <ac:picMk id="43" creationId="{D0697ECC-CEAC-95FA-B282-952C239581B7}"/>
          </ac:picMkLst>
        </pc:picChg>
        <pc:picChg chg="add mod">
          <ac:chgData name="Poram Ruksasakchai" userId="0652c80b-c5db-4076-b5e3-fa7945ed7487" providerId="ADAL" clId="{A94777B0-4482-4438-AC43-5DC855D561DC}" dt="2024-08-30T16:37:26.208" v="653" actId="1035"/>
          <ac:picMkLst>
            <pc:docMk/>
            <pc:sldMk cId="2050952787" sldId="263"/>
            <ac:picMk id="58" creationId="{C7A85D06-DA46-B574-7B04-194D7681C1FF}"/>
          </ac:picMkLst>
        </pc:picChg>
        <pc:picChg chg="add mod">
          <ac:chgData name="Poram Ruksasakchai" userId="0652c80b-c5db-4076-b5e3-fa7945ed7487" providerId="ADAL" clId="{A94777B0-4482-4438-AC43-5DC855D561DC}" dt="2024-08-30T16:37:26.208" v="653" actId="1035"/>
          <ac:picMkLst>
            <pc:docMk/>
            <pc:sldMk cId="2050952787" sldId="263"/>
            <ac:picMk id="59" creationId="{BC573F3B-5BAB-8CDA-1DCE-AD6D595843C1}"/>
          </ac:picMkLst>
        </pc:picChg>
        <pc:cxnChg chg="mod topLvl">
          <ac:chgData name="Poram Ruksasakchai" userId="0652c80b-c5db-4076-b5e3-fa7945ed7487" providerId="ADAL" clId="{A94777B0-4482-4438-AC43-5DC855D561DC}" dt="2024-08-30T16:23:52.243" v="531" actId="164"/>
          <ac:cxnSpMkLst>
            <pc:docMk/>
            <pc:sldMk cId="2050952787" sldId="263"/>
            <ac:cxnSpMk id="50" creationId="{6FCC9C75-1853-EC76-A5B4-5164DC871605}"/>
          </ac:cxnSpMkLst>
        </pc:cxnChg>
      </pc:sldChg>
      <pc:sldChg chg="modSp mod">
        <pc:chgData name="Poram Ruksasakchai" userId="0652c80b-c5db-4076-b5e3-fa7945ed7487" providerId="ADAL" clId="{A94777B0-4482-4438-AC43-5DC855D561DC}" dt="2024-08-30T17:39:10.446" v="1980" actId="20577"/>
        <pc:sldMkLst>
          <pc:docMk/>
          <pc:sldMk cId="3808648963" sldId="272"/>
        </pc:sldMkLst>
        <pc:spChg chg="mod">
          <ac:chgData name="Poram Ruksasakchai" userId="0652c80b-c5db-4076-b5e3-fa7945ed7487" providerId="ADAL" clId="{A94777B0-4482-4438-AC43-5DC855D561DC}" dt="2024-08-30T17:39:10.446" v="1980" actId="20577"/>
          <ac:spMkLst>
            <pc:docMk/>
            <pc:sldMk cId="3808648963" sldId="272"/>
            <ac:spMk id="9" creationId="{F0519F67-C5FA-62C6-D23D-8EA8262855AC}"/>
          </ac:spMkLst>
        </pc:spChg>
      </pc:sldChg>
      <pc:sldChg chg="addSp delSp modSp mod delAnim modAnim">
        <pc:chgData name="Poram Ruksasakchai" userId="0652c80b-c5db-4076-b5e3-fa7945ed7487" providerId="ADAL" clId="{A94777B0-4482-4438-AC43-5DC855D561DC}" dt="2024-08-30T17:40:27.927" v="2011" actId="947"/>
        <pc:sldMkLst>
          <pc:docMk/>
          <pc:sldMk cId="193210384" sldId="275"/>
        </pc:sldMkLst>
        <pc:spChg chg="mod">
          <ac:chgData name="Poram Ruksasakchai" userId="0652c80b-c5db-4076-b5e3-fa7945ed7487" providerId="ADAL" clId="{A94777B0-4482-4438-AC43-5DC855D561DC}" dt="2024-08-30T17:40:27.927" v="2011" actId="947"/>
          <ac:spMkLst>
            <pc:docMk/>
            <pc:sldMk cId="193210384" sldId="275"/>
            <ac:spMk id="66" creationId="{6C410E9D-66C4-11C4-F31A-CD193911A560}"/>
          </ac:spMkLst>
        </pc:spChg>
        <pc:spChg chg="add mod">
          <ac:chgData name="Poram Ruksasakchai" userId="0652c80b-c5db-4076-b5e3-fa7945ed7487" providerId="ADAL" clId="{A94777B0-4482-4438-AC43-5DC855D561DC}" dt="2024-08-30T17:30:54.933" v="1735" actId="2711"/>
          <ac:spMkLst>
            <pc:docMk/>
            <pc:sldMk cId="193210384" sldId="275"/>
            <ac:spMk id="70" creationId="{9E43CB94-73DC-1060-3272-B91336B55737}"/>
          </ac:spMkLst>
        </pc:spChg>
        <pc:spChg chg="add mod">
          <ac:chgData name="Poram Ruksasakchai" userId="0652c80b-c5db-4076-b5e3-fa7945ed7487" providerId="ADAL" clId="{A94777B0-4482-4438-AC43-5DC855D561DC}" dt="2024-08-30T17:30:54.933" v="1735" actId="2711"/>
          <ac:spMkLst>
            <pc:docMk/>
            <pc:sldMk cId="193210384" sldId="275"/>
            <ac:spMk id="72" creationId="{D20B7F75-6501-45D5-2D15-1276343056C7}"/>
          </ac:spMkLst>
        </pc:spChg>
        <pc:spChg chg="mod">
          <ac:chgData name="Poram Ruksasakchai" userId="0652c80b-c5db-4076-b5e3-fa7945ed7487" providerId="ADAL" clId="{A94777B0-4482-4438-AC43-5DC855D561DC}" dt="2024-08-30T17:30:54.933" v="1735" actId="2711"/>
          <ac:spMkLst>
            <pc:docMk/>
            <pc:sldMk cId="193210384" sldId="275"/>
            <ac:spMk id="79" creationId="{00000000-0000-0000-0000-000000000000}"/>
          </ac:spMkLst>
        </pc:spChg>
        <pc:spChg chg="mod">
          <ac:chgData name="Poram Ruksasakchai" userId="0652c80b-c5db-4076-b5e3-fa7945ed7487" providerId="ADAL" clId="{A94777B0-4482-4438-AC43-5DC855D561DC}" dt="2024-08-30T17:30:54.933" v="1735" actId="2711"/>
          <ac:spMkLst>
            <pc:docMk/>
            <pc:sldMk cId="193210384" sldId="275"/>
            <ac:spMk id="157" creationId="{00000000-0000-0000-0000-000000000000}"/>
          </ac:spMkLst>
        </pc:spChg>
        <pc:spChg chg="mod">
          <ac:chgData name="Poram Ruksasakchai" userId="0652c80b-c5db-4076-b5e3-fa7945ed7487" providerId="ADAL" clId="{A94777B0-4482-4438-AC43-5DC855D561DC}" dt="2024-08-30T17:30:54.933" v="1735" actId="2711"/>
          <ac:spMkLst>
            <pc:docMk/>
            <pc:sldMk cId="193210384" sldId="275"/>
            <ac:spMk id="158" creationId="{00000000-0000-0000-0000-000000000000}"/>
          </ac:spMkLst>
        </pc:spChg>
        <pc:grpChg chg="del">
          <ac:chgData name="Poram Ruksasakchai" userId="0652c80b-c5db-4076-b5e3-fa7945ed7487" providerId="ADAL" clId="{A94777B0-4482-4438-AC43-5DC855D561DC}" dt="2024-08-30T17:27:05.142" v="1558" actId="478"/>
          <ac:grpSpMkLst>
            <pc:docMk/>
            <pc:sldMk cId="193210384" sldId="275"/>
            <ac:grpSpMk id="35" creationId="{00000000-0000-0000-0000-000000000000}"/>
          </ac:grpSpMkLst>
        </pc:grpChg>
        <pc:grpChg chg="del">
          <ac:chgData name="Poram Ruksasakchai" userId="0652c80b-c5db-4076-b5e3-fa7945ed7487" providerId="ADAL" clId="{A94777B0-4482-4438-AC43-5DC855D561DC}" dt="2024-08-30T17:27:05.142" v="1558" actId="478"/>
          <ac:grpSpMkLst>
            <pc:docMk/>
            <pc:sldMk cId="193210384" sldId="275"/>
            <ac:grpSpMk id="71" creationId="{00000000-0000-0000-0000-000000000000}"/>
          </ac:grpSpMkLst>
        </pc:grpChg>
        <pc:grpChg chg="del">
          <ac:chgData name="Poram Ruksasakchai" userId="0652c80b-c5db-4076-b5e3-fa7945ed7487" providerId="ADAL" clId="{A94777B0-4482-4438-AC43-5DC855D561DC}" dt="2024-08-30T17:27:05.142" v="1558" actId="478"/>
          <ac:grpSpMkLst>
            <pc:docMk/>
            <pc:sldMk cId="193210384" sldId="275"/>
            <ac:grpSpMk id="112" creationId="{00000000-0000-0000-0000-000000000000}"/>
          </ac:grpSpMkLst>
        </pc:grpChg>
        <pc:grpChg chg="del">
          <ac:chgData name="Poram Ruksasakchai" userId="0652c80b-c5db-4076-b5e3-fa7945ed7487" providerId="ADAL" clId="{A94777B0-4482-4438-AC43-5DC855D561DC}" dt="2024-08-30T17:27:05.142" v="1558" actId="478"/>
          <ac:grpSpMkLst>
            <pc:docMk/>
            <pc:sldMk cId="193210384" sldId="275"/>
            <ac:grpSpMk id="125" creationId="{00000000-0000-0000-0000-000000000000}"/>
          </ac:grpSpMkLst>
        </pc:grpChg>
        <pc:picChg chg="add mod">
          <ac:chgData name="Poram Ruksasakchai" userId="0652c80b-c5db-4076-b5e3-fa7945ed7487" providerId="ADAL" clId="{A94777B0-4482-4438-AC43-5DC855D561DC}" dt="2024-08-30T17:30:00.187" v="1719" actId="1036"/>
          <ac:picMkLst>
            <pc:docMk/>
            <pc:sldMk cId="193210384" sldId="275"/>
            <ac:picMk id="2" creationId="{3DF4AD60-ADCF-1B82-DD50-04E65125739D}"/>
          </ac:picMkLst>
        </pc:picChg>
        <pc:picChg chg="add mod">
          <ac:chgData name="Poram Ruksasakchai" userId="0652c80b-c5db-4076-b5e3-fa7945ed7487" providerId="ADAL" clId="{A94777B0-4482-4438-AC43-5DC855D561DC}" dt="2024-08-30T17:30:00.187" v="1719" actId="1036"/>
          <ac:picMkLst>
            <pc:docMk/>
            <pc:sldMk cId="193210384" sldId="275"/>
            <ac:picMk id="3" creationId="{7DE3F8E4-D576-9383-8E1E-46DA04D9FE48}"/>
          </ac:picMkLst>
        </pc:picChg>
        <pc:picChg chg="add mod">
          <ac:chgData name="Poram Ruksasakchai" userId="0652c80b-c5db-4076-b5e3-fa7945ed7487" providerId="ADAL" clId="{A94777B0-4482-4438-AC43-5DC855D561DC}" dt="2024-08-30T17:30:00.187" v="1719" actId="1036"/>
          <ac:picMkLst>
            <pc:docMk/>
            <pc:sldMk cId="193210384" sldId="275"/>
            <ac:picMk id="69" creationId="{B6CD66AC-E292-78B4-3FD7-8EF37BFEA779}"/>
          </ac:picMkLst>
        </pc:picChg>
      </pc:sldChg>
      <pc:sldChg chg="modSp mod">
        <pc:chgData name="Poram Ruksasakchai" userId="0652c80b-c5db-4076-b5e3-fa7945ed7487" providerId="ADAL" clId="{A94777B0-4482-4438-AC43-5DC855D561DC}" dt="2024-08-30T14:10:32.620" v="28" actId="20577"/>
        <pc:sldMkLst>
          <pc:docMk/>
          <pc:sldMk cId="1990455719" sldId="278"/>
        </pc:sldMkLst>
        <pc:spChg chg="mod">
          <ac:chgData name="Poram Ruksasakchai" userId="0652c80b-c5db-4076-b5e3-fa7945ed7487" providerId="ADAL" clId="{A94777B0-4482-4438-AC43-5DC855D561DC}" dt="2024-08-30T14:10:32.620" v="28" actId="20577"/>
          <ac:spMkLst>
            <pc:docMk/>
            <pc:sldMk cId="1990455719" sldId="278"/>
            <ac:spMk id="31" creationId="{B9B9A998-E1C8-6D3F-68B5-7005B66B3530}"/>
          </ac:spMkLst>
        </pc:spChg>
      </pc:sldChg>
      <pc:sldChg chg="addSp delSp modSp add del mod ord delAnim modAnim">
        <pc:chgData name="Poram Ruksasakchai" userId="0652c80b-c5db-4076-b5e3-fa7945ed7487" providerId="ADAL" clId="{A94777B0-4482-4438-AC43-5DC855D561DC}" dt="2024-08-30T17:09:28.296" v="1362" actId="20577"/>
        <pc:sldMkLst>
          <pc:docMk/>
          <pc:sldMk cId="3299188952" sldId="280"/>
        </pc:sldMkLst>
        <pc:spChg chg="mod">
          <ac:chgData name="Poram Ruksasakchai" userId="0652c80b-c5db-4076-b5e3-fa7945ed7487" providerId="ADAL" clId="{A94777B0-4482-4438-AC43-5DC855D561DC}" dt="2024-08-30T17:09:28.296" v="1362" actId="20577"/>
          <ac:spMkLst>
            <pc:docMk/>
            <pc:sldMk cId="3299188952" sldId="280"/>
            <ac:spMk id="9" creationId="{7202EF2B-F3FD-E901-BED8-43C48603E2E5}"/>
          </ac:spMkLst>
        </pc:spChg>
        <pc:spChg chg="del mod">
          <ac:chgData name="Poram Ruksasakchai" userId="0652c80b-c5db-4076-b5e3-fa7945ed7487" providerId="ADAL" clId="{A94777B0-4482-4438-AC43-5DC855D561DC}" dt="2024-08-30T16:55:29.998" v="1043" actId="478"/>
          <ac:spMkLst>
            <pc:docMk/>
            <pc:sldMk cId="3299188952" sldId="280"/>
            <ac:spMk id="15" creationId="{1B6E004F-F29B-B912-02D3-4490F16AE611}"/>
          </ac:spMkLst>
        </pc:spChg>
        <pc:spChg chg="add 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20" creationId="{30F3462A-97A8-1863-7F58-369B29C4778F}"/>
          </ac:spMkLst>
        </pc:spChg>
        <pc:spChg chg="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23" creationId="{2B69F215-124D-15F0-FFF2-9DD4736E5F1D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23" creationId="{80CD2E91-D79A-FD99-A589-6D3864CA7DCA}"/>
          </ac:spMkLst>
        </pc:spChg>
        <pc:spChg chg="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24" creationId="{E07F4902-90EF-6617-0F0F-54B2318CFF2E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25" creationId="{E674A629-D477-C580-3B10-3AE475136231}"/>
          </ac:spMkLst>
        </pc:spChg>
        <pc:spChg chg="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25" creationId="{F9640D09-788D-A2BC-1088-9CA425816BF8}"/>
          </ac:spMkLst>
        </pc:spChg>
        <pc:spChg chg="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26" creationId="{6C308DCE-1D22-E454-901F-AB6151C888BD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27" creationId="{2B2B1E38-A138-22B0-2910-12D3A50E4231}"/>
          </ac:spMkLst>
        </pc:spChg>
        <pc:spChg chg="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27" creationId="{46F10479-D7F0-DF9E-EE05-14905A144D3F}"/>
          </ac:spMkLst>
        </pc:spChg>
        <pc:spChg chg="add del mod">
          <ac:chgData name="Poram Ruksasakchai" userId="0652c80b-c5db-4076-b5e3-fa7945ed7487" providerId="ADAL" clId="{A94777B0-4482-4438-AC43-5DC855D561DC}" dt="2024-08-30T17:04:15.184" v="1235" actId="478"/>
          <ac:spMkLst>
            <pc:docMk/>
            <pc:sldMk cId="3299188952" sldId="280"/>
            <ac:spMk id="28" creationId="{7D3F7EE0-9DE0-0F14-32A2-FEDC73A71A31}"/>
          </ac:spMkLst>
        </pc:spChg>
        <pc:spChg chg="add mod ord">
          <ac:chgData name="Poram Ruksasakchai" userId="0652c80b-c5db-4076-b5e3-fa7945ed7487" providerId="ADAL" clId="{A94777B0-4482-4438-AC43-5DC855D561DC}" dt="2024-08-30T17:05:42.008" v="1254" actId="14100"/>
          <ac:spMkLst>
            <pc:docMk/>
            <pc:sldMk cId="3299188952" sldId="280"/>
            <ac:spMk id="29" creationId="{CA382B56-83B5-6B6A-AF16-10F7DD467DB1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29" creationId="{DD795FE0-DD81-3C5E-F391-23DF14B2B089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30" creationId="{C0E87302-3D1D-5BB2-6522-9E9BE71588B9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31" creationId="{F9CD6268-5392-1985-CFB3-3639B1DD741A}"/>
          </ac:spMkLst>
        </pc:spChg>
        <pc:spChg chg="mod">
          <ac:chgData name="Poram Ruksasakchai" userId="0652c80b-c5db-4076-b5e3-fa7945ed7487" providerId="ADAL" clId="{A94777B0-4482-4438-AC43-5DC855D561DC}" dt="2024-08-30T16:38:56.839" v="676"/>
          <ac:spMkLst>
            <pc:docMk/>
            <pc:sldMk cId="3299188952" sldId="280"/>
            <ac:spMk id="32" creationId="{6815B8AF-90D0-C576-9132-33341AB00D17}"/>
          </ac:spMkLst>
        </pc:spChg>
        <pc:spChg chg="add 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32" creationId="{FB56B555-C8FB-28B8-16CB-5FFB33238411}"/>
          </ac:spMkLst>
        </pc:spChg>
        <pc:spChg chg="add 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34" creationId="{F3FF2731-13AE-61E4-5A0F-891BA6D84DBF}"/>
          </ac:spMkLst>
        </pc:spChg>
        <pc:spChg chg="add mod">
          <ac:chgData name="Poram Ruksasakchai" userId="0652c80b-c5db-4076-b5e3-fa7945ed7487" providerId="ADAL" clId="{A94777B0-4482-4438-AC43-5DC855D561DC}" dt="2024-08-30T16:56:05.279" v="1065"/>
          <ac:spMkLst>
            <pc:docMk/>
            <pc:sldMk cId="3299188952" sldId="280"/>
            <ac:spMk id="36" creationId="{3FF7CD6C-7484-6957-47E3-25245A8F9490}"/>
          </ac:spMkLst>
        </pc:spChg>
        <pc:spChg chg="add del mod">
          <ac:chgData name="Poram Ruksasakchai" userId="0652c80b-c5db-4076-b5e3-fa7945ed7487" providerId="ADAL" clId="{A94777B0-4482-4438-AC43-5DC855D561DC}" dt="2024-08-30T17:04:23.078" v="1238" actId="478"/>
          <ac:spMkLst>
            <pc:docMk/>
            <pc:sldMk cId="3299188952" sldId="280"/>
            <ac:spMk id="37" creationId="{4E5004A3-0EC9-3751-FD09-708707A17017}"/>
          </ac:spMkLst>
        </pc:spChg>
        <pc:spChg chg="mod topLvl">
          <ac:chgData name="Poram Ruksasakchai" userId="0652c80b-c5db-4076-b5e3-fa7945ed7487" providerId="ADAL" clId="{A94777B0-4482-4438-AC43-5DC855D561DC}" dt="2024-08-30T17:05:15.992" v="1250" actId="165"/>
          <ac:spMkLst>
            <pc:docMk/>
            <pc:sldMk cId="3299188952" sldId="280"/>
            <ac:spMk id="40" creationId="{5170EFEE-9DCA-5F05-B318-630E54C9CDB2}"/>
          </ac:spMkLst>
        </pc:spChg>
        <pc:spChg chg="del mod">
          <ac:chgData name="Poram Ruksasakchai" userId="0652c80b-c5db-4076-b5e3-fa7945ed7487" providerId="ADAL" clId="{A94777B0-4482-4438-AC43-5DC855D561DC}" dt="2024-08-30T17:04:32.902" v="1241" actId="478"/>
          <ac:spMkLst>
            <pc:docMk/>
            <pc:sldMk cId="3299188952" sldId="280"/>
            <ac:spMk id="42" creationId="{F865CCAF-8276-DEB7-3725-8929622088CF}"/>
          </ac:spMkLst>
        </pc:spChg>
        <pc:spChg chg="mod">
          <ac:chgData name="Poram Ruksasakchai" userId="0652c80b-c5db-4076-b5e3-fa7945ed7487" providerId="ADAL" clId="{A94777B0-4482-4438-AC43-5DC855D561DC}" dt="2024-08-30T17:05:15.992" v="1250" actId="165"/>
          <ac:spMkLst>
            <pc:docMk/>
            <pc:sldMk cId="3299188952" sldId="280"/>
            <ac:spMk id="44" creationId="{06681BD3-8245-239C-6BBF-037029D5CB49}"/>
          </ac:spMkLst>
        </pc:spChg>
        <pc:spChg chg="mod">
          <ac:chgData name="Poram Ruksasakchai" userId="0652c80b-c5db-4076-b5e3-fa7945ed7487" providerId="ADAL" clId="{A94777B0-4482-4438-AC43-5DC855D561DC}" dt="2024-08-30T17:05:15.992" v="1250" actId="165"/>
          <ac:spMkLst>
            <pc:docMk/>
            <pc:sldMk cId="3299188952" sldId="280"/>
            <ac:spMk id="46" creationId="{788F9322-E132-8C70-4A4B-B76AA351CF4B}"/>
          </ac:spMkLst>
        </pc:spChg>
        <pc:spChg chg="mod">
          <ac:chgData name="Poram Ruksasakchai" userId="0652c80b-c5db-4076-b5e3-fa7945ed7487" providerId="ADAL" clId="{A94777B0-4482-4438-AC43-5DC855D561DC}" dt="2024-08-30T17:05:15.992" v="1250" actId="165"/>
          <ac:spMkLst>
            <pc:docMk/>
            <pc:sldMk cId="3299188952" sldId="280"/>
            <ac:spMk id="47" creationId="{EEF74A7B-C3BC-47E1-3188-2BFAF72EA667}"/>
          </ac:spMkLst>
        </pc:spChg>
        <pc:spChg chg="mod">
          <ac:chgData name="Poram Ruksasakchai" userId="0652c80b-c5db-4076-b5e3-fa7945ed7487" providerId="ADAL" clId="{A94777B0-4482-4438-AC43-5DC855D561DC}" dt="2024-08-30T17:05:15.992" v="1250" actId="165"/>
          <ac:spMkLst>
            <pc:docMk/>
            <pc:sldMk cId="3299188952" sldId="280"/>
            <ac:spMk id="48" creationId="{4FEC7BD4-FE19-6FD1-CADA-FC76769B89E7}"/>
          </ac:spMkLst>
        </pc:spChg>
        <pc:spChg chg="mod">
          <ac:chgData name="Poram Ruksasakchai" userId="0652c80b-c5db-4076-b5e3-fa7945ed7487" providerId="ADAL" clId="{A94777B0-4482-4438-AC43-5DC855D561DC}" dt="2024-08-30T17:05:15.992" v="1250" actId="165"/>
          <ac:spMkLst>
            <pc:docMk/>
            <pc:sldMk cId="3299188952" sldId="280"/>
            <ac:spMk id="49" creationId="{B0E64A59-54E8-FEF3-9947-635509455E5E}"/>
          </ac:spMkLst>
        </pc:spChg>
        <pc:grpChg chg="del">
          <ac:chgData name="Poram Ruksasakchai" userId="0652c80b-c5db-4076-b5e3-fa7945ed7487" providerId="ADAL" clId="{A94777B0-4482-4438-AC43-5DC855D561DC}" dt="2024-08-30T16:55:24.724" v="1042" actId="478"/>
          <ac:grpSpMkLst>
            <pc:docMk/>
            <pc:sldMk cId="3299188952" sldId="280"/>
            <ac:grpSpMk id="4" creationId="{3BE3B0B1-7CA0-C9FE-7B83-CEA149482104}"/>
          </ac:grpSpMkLst>
        </pc:grpChg>
        <pc:grpChg chg="add mod">
          <ac:chgData name="Poram Ruksasakchai" userId="0652c80b-c5db-4076-b5e3-fa7945ed7487" providerId="ADAL" clId="{A94777B0-4482-4438-AC43-5DC855D561DC}" dt="2024-08-30T16:39:27.208" v="771" actId="1035"/>
          <ac:grpSpMkLst>
            <pc:docMk/>
            <pc:sldMk cId="3299188952" sldId="280"/>
            <ac:grpSpMk id="21" creationId="{3EB45224-ACA5-C215-EB3F-33E2DFF3C3BF}"/>
          </ac:grpSpMkLst>
        </pc:grpChg>
        <pc:grpChg chg="add del mod">
          <ac:chgData name="Poram Ruksasakchai" userId="0652c80b-c5db-4076-b5e3-fa7945ed7487" providerId="ADAL" clId="{A94777B0-4482-4438-AC43-5DC855D561DC}" dt="2024-08-30T17:04:24.767" v="1239" actId="478"/>
          <ac:grpSpMkLst>
            <pc:docMk/>
            <pc:sldMk cId="3299188952" sldId="280"/>
            <ac:grpSpMk id="21" creationId="{EB107CC4-DEE3-581B-D436-AFB570230827}"/>
          </ac:grpSpMkLst>
        </pc:grpChg>
        <pc:grpChg chg="mod">
          <ac:chgData name="Poram Ruksasakchai" userId="0652c80b-c5db-4076-b5e3-fa7945ed7487" providerId="ADAL" clId="{A94777B0-4482-4438-AC43-5DC855D561DC}" dt="2024-08-30T16:38:56.839" v="676"/>
          <ac:grpSpMkLst>
            <pc:docMk/>
            <pc:sldMk cId="3299188952" sldId="280"/>
            <ac:grpSpMk id="22" creationId="{87DEB4C2-29A2-0106-ADFA-9BD812A1DD84}"/>
          </ac:grpSpMkLst>
        </pc:grpChg>
        <pc:grpChg chg="mod">
          <ac:chgData name="Poram Ruksasakchai" userId="0652c80b-c5db-4076-b5e3-fa7945ed7487" providerId="ADAL" clId="{A94777B0-4482-4438-AC43-5DC855D561DC}" dt="2024-08-30T16:38:56.839" v="676"/>
          <ac:grpSpMkLst>
            <pc:docMk/>
            <pc:sldMk cId="3299188952" sldId="280"/>
            <ac:grpSpMk id="24" creationId="{B27D08B3-CBF1-7E7E-DBAB-7ABC797EFB96}"/>
          </ac:grpSpMkLst>
        </pc:grpChg>
        <pc:grpChg chg="mod">
          <ac:chgData name="Poram Ruksasakchai" userId="0652c80b-c5db-4076-b5e3-fa7945ed7487" providerId="ADAL" clId="{A94777B0-4482-4438-AC43-5DC855D561DC}" dt="2024-08-30T16:38:56.839" v="676"/>
          <ac:grpSpMkLst>
            <pc:docMk/>
            <pc:sldMk cId="3299188952" sldId="280"/>
            <ac:grpSpMk id="26" creationId="{27B60020-0210-D3F0-39CE-EFFB9428BAF1}"/>
          </ac:grpSpMkLst>
        </pc:grpChg>
        <pc:grpChg chg="add del mod">
          <ac:chgData name="Poram Ruksasakchai" userId="0652c80b-c5db-4076-b5e3-fa7945ed7487" providerId="ADAL" clId="{A94777B0-4482-4438-AC43-5DC855D561DC}" dt="2024-08-30T17:05:15.992" v="1250" actId="165"/>
          <ac:grpSpMkLst>
            <pc:docMk/>
            <pc:sldMk cId="3299188952" sldId="280"/>
            <ac:grpSpMk id="38" creationId="{E7410BC4-0B32-7563-D02C-EC4E0A582991}"/>
          </ac:grpSpMkLst>
        </pc:grpChg>
        <pc:grpChg chg="del mod">
          <ac:chgData name="Poram Ruksasakchai" userId="0652c80b-c5db-4076-b5e3-fa7945ed7487" providerId="ADAL" clId="{A94777B0-4482-4438-AC43-5DC855D561DC}" dt="2024-08-30T17:04:32.902" v="1241" actId="478"/>
          <ac:grpSpMkLst>
            <pc:docMk/>
            <pc:sldMk cId="3299188952" sldId="280"/>
            <ac:grpSpMk id="39" creationId="{59302068-7238-1327-0218-F45A14DFBA01}"/>
          </ac:grpSpMkLst>
        </pc:grpChg>
        <pc:grpChg chg="mod topLvl">
          <ac:chgData name="Poram Ruksasakchai" userId="0652c80b-c5db-4076-b5e3-fa7945ed7487" providerId="ADAL" clId="{A94777B0-4482-4438-AC43-5DC855D561DC}" dt="2024-08-30T17:05:15.992" v="1250" actId="165"/>
          <ac:grpSpMkLst>
            <pc:docMk/>
            <pc:sldMk cId="3299188952" sldId="280"/>
            <ac:grpSpMk id="41" creationId="{CB6E7001-3190-E153-2A24-F8134317C007}"/>
          </ac:grpSpMkLst>
        </pc:grpChg>
        <pc:grpChg chg="mod">
          <ac:chgData name="Poram Ruksasakchai" userId="0652c80b-c5db-4076-b5e3-fa7945ed7487" providerId="ADAL" clId="{A94777B0-4482-4438-AC43-5DC855D561DC}" dt="2024-08-30T17:05:15.992" v="1250" actId="165"/>
          <ac:grpSpMkLst>
            <pc:docMk/>
            <pc:sldMk cId="3299188952" sldId="280"/>
            <ac:grpSpMk id="43" creationId="{324C3D43-A33F-F2A9-354C-AEDA30C53F55}"/>
          </ac:grpSpMkLst>
        </pc:grpChg>
        <pc:picChg chg="del mod">
          <ac:chgData name="Poram Ruksasakchai" userId="0652c80b-c5db-4076-b5e3-fa7945ed7487" providerId="ADAL" clId="{A94777B0-4482-4438-AC43-5DC855D561DC}" dt="2024-08-30T16:55:20.077" v="1040" actId="478"/>
          <ac:picMkLst>
            <pc:docMk/>
            <pc:sldMk cId="3299188952" sldId="280"/>
            <ac:picMk id="11" creationId="{B6C2F239-BE90-94D0-B022-1B79330BCC4B}"/>
          </ac:picMkLst>
        </pc:picChg>
        <pc:picChg chg="del mod">
          <ac:chgData name="Poram Ruksasakchai" userId="0652c80b-c5db-4076-b5e3-fa7945ed7487" providerId="ADAL" clId="{A94777B0-4482-4438-AC43-5DC855D561DC}" dt="2024-08-30T16:55:29.998" v="1043" actId="478"/>
          <ac:picMkLst>
            <pc:docMk/>
            <pc:sldMk cId="3299188952" sldId="280"/>
            <ac:picMk id="12" creationId="{AC2EE3C9-0D5C-331E-A61E-22F60D9065AA}"/>
          </ac:picMkLst>
        </pc:picChg>
        <pc:picChg chg="add mod">
          <ac:chgData name="Poram Ruksasakchai" userId="0652c80b-c5db-4076-b5e3-fa7945ed7487" providerId="ADAL" clId="{A94777B0-4482-4438-AC43-5DC855D561DC}" dt="2024-08-30T16:56:05.279" v="1065"/>
          <ac:picMkLst>
            <pc:docMk/>
            <pc:sldMk cId="3299188952" sldId="280"/>
            <ac:picMk id="19" creationId="{884A1C13-0603-4EBD-F4D8-0B7AE59333BB}"/>
          </ac:picMkLst>
        </pc:picChg>
        <pc:picChg chg="add del mod">
          <ac:chgData name="Poram Ruksasakchai" userId="0652c80b-c5db-4076-b5e3-fa7945ed7487" providerId="ADAL" clId="{A94777B0-4482-4438-AC43-5DC855D561DC}" dt="2024-08-30T16:06:55.733" v="371" actId="478"/>
          <ac:picMkLst>
            <pc:docMk/>
            <pc:sldMk cId="3299188952" sldId="280"/>
            <ac:picMk id="20" creationId="{4D56F61C-7C34-CC25-62D6-F68CDE341B47}"/>
          </ac:picMkLst>
        </pc:picChg>
        <pc:picChg chg="mod">
          <ac:chgData name="Poram Ruksasakchai" userId="0652c80b-c5db-4076-b5e3-fa7945ed7487" providerId="ADAL" clId="{A94777B0-4482-4438-AC43-5DC855D561DC}" dt="2024-08-30T16:56:05.279" v="1065"/>
          <ac:picMkLst>
            <pc:docMk/>
            <pc:sldMk cId="3299188952" sldId="280"/>
            <ac:picMk id="22" creationId="{E85815A7-9ABA-7BA5-E4A3-7922E4D820E1}"/>
          </ac:picMkLst>
        </pc:picChg>
        <pc:picChg chg="mod">
          <ac:chgData name="Poram Ruksasakchai" userId="0652c80b-c5db-4076-b5e3-fa7945ed7487" providerId="ADAL" clId="{A94777B0-4482-4438-AC43-5DC855D561DC}" dt="2024-08-30T16:38:56.839" v="676"/>
          <ac:picMkLst>
            <pc:docMk/>
            <pc:sldMk cId="3299188952" sldId="280"/>
            <ac:picMk id="28" creationId="{5C812FB8-B31A-58CA-ED9A-688C3FC8213A}"/>
          </ac:picMkLst>
        </pc:picChg>
        <pc:picChg chg="add mod">
          <ac:chgData name="Poram Ruksasakchai" userId="0652c80b-c5db-4076-b5e3-fa7945ed7487" providerId="ADAL" clId="{A94777B0-4482-4438-AC43-5DC855D561DC}" dt="2024-08-30T16:56:05.279" v="1065"/>
          <ac:picMkLst>
            <pc:docMk/>
            <pc:sldMk cId="3299188952" sldId="280"/>
            <ac:picMk id="30" creationId="{EE5588B1-9759-2D0E-396A-475773129EF3}"/>
          </ac:picMkLst>
        </pc:picChg>
        <pc:picChg chg="mod">
          <ac:chgData name="Poram Ruksasakchai" userId="0652c80b-c5db-4076-b5e3-fa7945ed7487" providerId="ADAL" clId="{A94777B0-4482-4438-AC43-5DC855D561DC}" dt="2024-08-30T17:05:15.992" v="1250" actId="165"/>
          <ac:picMkLst>
            <pc:docMk/>
            <pc:sldMk cId="3299188952" sldId="280"/>
            <ac:picMk id="45" creationId="{A749E372-9412-2B81-CCA9-0860D47FED39}"/>
          </ac:picMkLst>
        </pc:picChg>
        <pc:cxnChg chg="add mod">
          <ac:chgData name="Poram Ruksasakchai" userId="0652c80b-c5db-4076-b5e3-fa7945ed7487" providerId="ADAL" clId="{A94777B0-4482-4438-AC43-5DC855D561DC}" dt="2024-08-30T16:56:05.279" v="1065"/>
          <ac:cxnSpMkLst>
            <pc:docMk/>
            <pc:sldMk cId="3299188952" sldId="280"/>
            <ac:cxnSpMk id="31" creationId="{D0DE9FEA-2F24-3622-74F6-975988589CA9}"/>
          </ac:cxnSpMkLst>
        </pc:cxnChg>
        <pc:cxnChg chg="add mod">
          <ac:chgData name="Poram Ruksasakchai" userId="0652c80b-c5db-4076-b5e3-fa7945ed7487" providerId="ADAL" clId="{A94777B0-4482-4438-AC43-5DC855D561DC}" dt="2024-08-30T16:56:05.279" v="1065"/>
          <ac:cxnSpMkLst>
            <pc:docMk/>
            <pc:sldMk cId="3299188952" sldId="280"/>
            <ac:cxnSpMk id="33" creationId="{BFEBB97E-3E5E-D17F-6774-BAD659090A71}"/>
          </ac:cxnSpMkLst>
        </pc:cxnChg>
        <pc:cxnChg chg="add mod">
          <ac:chgData name="Poram Ruksasakchai" userId="0652c80b-c5db-4076-b5e3-fa7945ed7487" providerId="ADAL" clId="{A94777B0-4482-4438-AC43-5DC855D561DC}" dt="2024-08-30T16:56:05.279" v="1065"/>
          <ac:cxnSpMkLst>
            <pc:docMk/>
            <pc:sldMk cId="3299188952" sldId="280"/>
            <ac:cxnSpMk id="35" creationId="{03D19D62-56BE-BC3A-C389-1D4271AE6200}"/>
          </ac:cxnSpMkLst>
        </pc:cxnChg>
      </pc:sldChg>
      <pc:sldChg chg="addSp delSp modSp add del mod ord">
        <pc:chgData name="Poram Ruksasakchai" userId="0652c80b-c5db-4076-b5e3-fa7945ed7487" providerId="ADAL" clId="{A94777B0-4482-4438-AC43-5DC855D561DC}" dt="2024-08-30T16:56:11.640" v="1066" actId="47"/>
        <pc:sldMkLst>
          <pc:docMk/>
          <pc:sldMk cId="2585243700" sldId="284"/>
        </pc:sldMkLst>
        <pc:spChg chg="add mod">
          <ac:chgData name="Poram Ruksasakchai" userId="0652c80b-c5db-4076-b5e3-fa7945ed7487" providerId="ADAL" clId="{A94777B0-4482-4438-AC43-5DC855D561DC}" dt="2024-08-30T14:23:23.171" v="95"/>
          <ac:spMkLst>
            <pc:docMk/>
            <pc:sldMk cId="2585243700" sldId="284"/>
            <ac:spMk id="2" creationId="{B03568AC-006C-880B-688B-C913AC810E6E}"/>
          </ac:spMkLst>
        </pc:spChg>
        <pc:spChg chg="del">
          <ac:chgData name="Poram Ruksasakchai" userId="0652c80b-c5db-4076-b5e3-fa7945ed7487" providerId="ADAL" clId="{A94777B0-4482-4438-AC43-5DC855D561DC}" dt="2024-08-30T14:23:22.716" v="94" actId="478"/>
          <ac:spMkLst>
            <pc:docMk/>
            <pc:sldMk cId="2585243700" sldId="284"/>
            <ac:spMk id="6" creationId="{538A7123-13E4-434F-C8BA-D09450436F03}"/>
          </ac:spMkLst>
        </pc:spChg>
        <pc:spChg chg="add mod">
          <ac:chgData name="Poram Ruksasakchai" userId="0652c80b-c5db-4076-b5e3-fa7945ed7487" providerId="ADAL" clId="{A94777B0-4482-4438-AC43-5DC855D561DC}" dt="2024-08-30T14:23:23.171" v="95"/>
          <ac:spMkLst>
            <pc:docMk/>
            <pc:sldMk cId="2585243700" sldId="284"/>
            <ac:spMk id="8" creationId="{293657D3-B474-7849-EE7A-D61A19A1C97E}"/>
          </ac:spMkLst>
        </pc:spChg>
        <pc:spChg chg="add mod">
          <ac:chgData name="Poram Ruksasakchai" userId="0652c80b-c5db-4076-b5e3-fa7945ed7487" providerId="ADAL" clId="{A94777B0-4482-4438-AC43-5DC855D561DC}" dt="2024-08-30T14:23:36.634" v="97" actId="27636"/>
          <ac:spMkLst>
            <pc:docMk/>
            <pc:sldMk cId="2585243700" sldId="284"/>
            <ac:spMk id="11" creationId="{33A0EE5C-6AE9-9F35-28A5-2330592EC3DB}"/>
          </ac:spMkLst>
        </pc:spChg>
        <pc:spChg chg="del">
          <ac:chgData name="Poram Ruksasakchai" userId="0652c80b-c5db-4076-b5e3-fa7945ed7487" providerId="ADAL" clId="{A94777B0-4482-4438-AC43-5DC855D561DC}" dt="2024-08-30T14:23:22.716" v="94" actId="478"/>
          <ac:spMkLst>
            <pc:docMk/>
            <pc:sldMk cId="2585243700" sldId="284"/>
            <ac:spMk id="29" creationId="{E361EE8A-B95F-2EA1-A184-869A93F9DF5C}"/>
          </ac:spMkLst>
        </pc:spChg>
        <pc:picChg chg="del">
          <ac:chgData name="Poram Ruksasakchai" userId="0652c80b-c5db-4076-b5e3-fa7945ed7487" providerId="ADAL" clId="{A94777B0-4482-4438-AC43-5DC855D561DC}" dt="2024-08-30T14:23:22.716" v="94" actId="478"/>
          <ac:picMkLst>
            <pc:docMk/>
            <pc:sldMk cId="2585243700" sldId="284"/>
            <ac:picMk id="4" creationId="{9BFA9E4A-03DF-2604-C19E-C132946F460B}"/>
          </ac:picMkLst>
        </pc:picChg>
        <pc:picChg chg="del">
          <ac:chgData name="Poram Ruksasakchai" userId="0652c80b-c5db-4076-b5e3-fa7945ed7487" providerId="ADAL" clId="{A94777B0-4482-4438-AC43-5DC855D561DC}" dt="2024-08-30T14:23:22.716" v="94" actId="478"/>
          <ac:picMkLst>
            <pc:docMk/>
            <pc:sldMk cId="2585243700" sldId="284"/>
            <ac:picMk id="5" creationId="{66A58D69-3460-A327-07BD-B3F18905C8FB}"/>
          </ac:picMkLst>
        </pc:picChg>
        <pc:picChg chg="add mod">
          <ac:chgData name="Poram Ruksasakchai" userId="0652c80b-c5db-4076-b5e3-fa7945ed7487" providerId="ADAL" clId="{A94777B0-4482-4438-AC43-5DC855D561DC}" dt="2024-08-30T14:23:23.171" v="95"/>
          <ac:picMkLst>
            <pc:docMk/>
            <pc:sldMk cId="2585243700" sldId="284"/>
            <ac:picMk id="12" creationId="{2DD4FCC6-42DC-269E-A044-193C0D639EBD}"/>
          </ac:picMkLst>
        </pc:picChg>
        <pc:picChg chg="add mod">
          <ac:chgData name="Poram Ruksasakchai" userId="0652c80b-c5db-4076-b5e3-fa7945ed7487" providerId="ADAL" clId="{A94777B0-4482-4438-AC43-5DC855D561DC}" dt="2024-08-30T14:23:23.171" v="95"/>
          <ac:picMkLst>
            <pc:docMk/>
            <pc:sldMk cId="2585243700" sldId="284"/>
            <ac:picMk id="13" creationId="{D9A42714-A5C6-D7BA-1426-240C3E58B403}"/>
          </ac:picMkLst>
        </pc:picChg>
      </pc:sldChg>
      <pc:sldChg chg="modSp mod">
        <pc:chgData name="Poram Ruksasakchai" userId="0652c80b-c5db-4076-b5e3-fa7945ed7487" providerId="ADAL" clId="{A94777B0-4482-4438-AC43-5DC855D561DC}" dt="2024-08-30T17:37:51.762" v="1913" actId="403"/>
        <pc:sldMkLst>
          <pc:docMk/>
          <pc:sldMk cId="933535058" sldId="288"/>
        </pc:sldMkLst>
        <pc:spChg chg="mod">
          <ac:chgData name="Poram Ruksasakchai" userId="0652c80b-c5db-4076-b5e3-fa7945ed7487" providerId="ADAL" clId="{A94777B0-4482-4438-AC43-5DC855D561DC}" dt="2024-08-30T17:37:51.762" v="1913" actId="403"/>
          <ac:spMkLst>
            <pc:docMk/>
            <pc:sldMk cId="933535058" sldId="288"/>
            <ac:spMk id="18" creationId="{69CE3B22-67B5-E8A3-91D3-795916108553}"/>
          </ac:spMkLst>
        </pc:spChg>
      </pc:sldChg>
      <pc:sldChg chg="addSp delSp modSp mod modAnim">
        <pc:chgData name="Poram Ruksasakchai" userId="0652c80b-c5db-4076-b5e3-fa7945ed7487" providerId="ADAL" clId="{A94777B0-4482-4438-AC43-5DC855D561DC}" dt="2024-08-30T17:36:14.723" v="1863" actId="20577"/>
        <pc:sldMkLst>
          <pc:docMk/>
          <pc:sldMk cId="4069188216" sldId="294"/>
        </pc:sldMkLst>
        <pc:spChg chg="add 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3" creationId="{80E3BAE7-87CB-8E9E-1F37-8D057003C929}"/>
          </ac:spMkLst>
        </pc:spChg>
        <pc:spChg chg="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15" creationId="{58FCFE39-DDA8-3B1A-CCEB-6D83A42ACEFD}"/>
          </ac:spMkLst>
        </pc:spChg>
        <pc:spChg chg="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16" creationId="{01092A68-EE7A-F16A-B3A0-1B1C84337414}"/>
          </ac:spMkLst>
        </pc:spChg>
        <pc:spChg chg="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17" creationId="{C77769A7-3348-D4FB-F33C-D8DABB306DDE}"/>
          </ac:spMkLst>
        </pc:spChg>
        <pc:spChg chg="del">
          <ac:chgData name="Poram Ruksasakchai" userId="0652c80b-c5db-4076-b5e3-fa7945ed7487" providerId="ADAL" clId="{A94777B0-4482-4438-AC43-5DC855D561DC}" dt="2024-08-30T14:21:17.814" v="30" actId="478"/>
          <ac:spMkLst>
            <pc:docMk/>
            <pc:sldMk cId="4069188216" sldId="294"/>
            <ac:spMk id="18" creationId="{2B7EA7A1-231B-7656-2FD7-95997C67A71C}"/>
          </ac:spMkLst>
        </pc:spChg>
        <pc:spChg chg="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19" creationId="{DD6F000C-626F-D5C6-278E-F8190508ADD6}"/>
          </ac:spMkLst>
        </pc:spChg>
        <pc:spChg chg="del">
          <ac:chgData name="Poram Ruksasakchai" userId="0652c80b-c5db-4076-b5e3-fa7945ed7487" providerId="ADAL" clId="{A94777B0-4482-4438-AC43-5DC855D561DC}" dt="2024-08-30T17:35:05.716" v="1813" actId="478"/>
          <ac:spMkLst>
            <pc:docMk/>
            <pc:sldMk cId="4069188216" sldId="294"/>
            <ac:spMk id="20" creationId="{379B8206-49E5-77F8-DDD0-CAA12914B462}"/>
          </ac:spMkLst>
        </pc:spChg>
        <pc:spChg chg="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21" creationId="{BFDFF062-2645-4EEC-C682-D8E3593111BD}"/>
          </ac:spMkLst>
        </pc:spChg>
        <pc:spChg chg="add 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22" creationId="{83D3A1AB-642D-1AE2-DD47-403A8C1A74E0}"/>
          </ac:spMkLst>
        </pc:spChg>
        <pc:spChg chg="add 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23" creationId="{0AF6CE49-347C-792A-969D-B4A771030D49}"/>
          </ac:spMkLst>
        </pc:spChg>
        <pc:spChg chg="add 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26" creationId="{772E2B9C-4761-54ED-0D60-501CA6641EED}"/>
          </ac:spMkLst>
        </pc:spChg>
        <pc:spChg chg="add 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28" creationId="{0041A76B-FDD9-6FCD-8B42-27A343BAC14A}"/>
          </ac:spMkLst>
        </pc:spChg>
        <pc:spChg chg="add mod">
          <ac:chgData name="Poram Ruksasakchai" userId="0652c80b-c5db-4076-b5e3-fa7945ed7487" providerId="ADAL" clId="{A94777B0-4482-4438-AC43-5DC855D561DC}" dt="2024-08-30T14:28:14.381" v="106"/>
          <ac:spMkLst>
            <pc:docMk/>
            <pc:sldMk cId="4069188216" sldId="294"/>
            <ac:spMk id="30" creationId="{FD154878-0422-9A32-623B-B865B35C4323}"/>
          </ac:spMkLst>
        </pc:spChg>
        <pc:spChg chg="add mod">
          <ac:chgData name="Poram Ruksasakchai" userId="0652c80b-c5db-4076-b5e3-fa7945ed7487" providerId="ADAL" clId="{A94777B0-4482-4438-AC43-5DC855D561DC}" dt="2024-08-30T17:36:14.723" v="1863" actId="20577"/>
          <ac:spMkLst>
            <pc:docMk/>
            <pc:sldMk cId="4069188216" sldId="294"/>
            <ac:spMk id="31" creationId="{F2F76444-E0AB-7AE8-AF7C-A2F182DEB150}"/>
          </ac:spMkLst>
        </pc:spChg>
        <pc:grpChg chg="add mod">
          <ac:chgData name="Poram Ruksasakchai" userId="0652c80b-c5db-4076-b5e3-fa7945ed7487" providerId="ADAL" clId="{A94777B0-4482-4438-AC43-5DC855D561DC}" dt="2024-08-30T14:28:14.381" v="106"/>
          <ac:grpSpMkLst>
            <pc:docMk/>
            <pc:sldMk cId="4069188216" sldId="294"/>
            <ac:grpSpMk id="9" creationId="{AE812A0C-E5FE-EA91-CBC9-C892AC24FF98}"/>
          </ac:grpSpMkLst>
        </pc:grpChg>
        <pc:grpChg chg="del">
          <ac:chgData name="Poram Ruksasakchai" userId="0652c80b-c5db-4076-b5e3-fa7945ed7487" providerId="ADAL" clId="{A94777B0-4482-4438-AC43-5DC855D561DC}" dt="2024-08-30T14:21:17.814" v="30" actId="478"/>
          <ac:grpSpMkLst>
            <pc:docMk/>
            <pc:sldMk cId="4069188216" sldId="294"/>
            <ac:grpSpMk id="10" creationId="{E0C0CA18-DE42-7D5C-08B3-026653657C5F}"/>
          </ac:grpSpMkLst>
        </pc:grpChg>
        <pc:picChg chg="add mod">
          <ac:chgData name="Poram Ruksasakchai" userId="0652c80b-c5db-4076-b5e3-fa7945ed7487" providerId="ADAL" clId="{A94777B0-4482-4438-AC43-5DC855D561DC}" dt="2024-08-30T14:28:14.381" v="106"/>
          <ac:picMkLst>
            <pc:docMk/>
            <pc:sldMk cId="4069188216" sldId="294"/>
            <ac:picMk id="2" creationId="{F7BC99CD-101C-45B0-B2EB-B2208D927913}"/>
          </ac:picMkLst>
        </pc:picChg>
        <pc:picChg chg="mod">
          <ac:chgData name="Poram Ruksasakchai" userId="0652c80b-c5db-4076-b5e3-fa7945ed7487" providerId="ADAL" clId="{A94777B0-4482-4438-AC43-5DC855D561DC}" dt="2024-08-30T17:35:23.098" v="1852" actId="1036"/>
          <ac:picMkLst>
            <pc:docMk/>
            <pc:sldMk cId="4069188216" sldId="294"/>
            <ac:picMk id="8" creationId="{D9F7D7D1-0E08-2058-92DE-0C79D7CEEE2A}"/>
          </ac:picMkLst>
        </pc:picChg>
        <pc:picChg chg="mod">
          <ac:chgData name="Poram Ruksasakchai" userId="0652c80b-c5db-4076-b5e3-fa7945ed7487" providerId="ADAL" clId="{A94777B0-4482-4438-AC43-5DC855D561DC}" dt="2024-08-30T14:28:14.381" v="106"/>
          <ac:picMkLst>
            <pc:docMk/>
            <pc:sldMk cId="4069188216" sldId="294"/>
            <ac:picMk id="14" creationId="{C5A4F31D-185C-2F18-CD83-429AE5653141}"/>
          </ac:picMkLst>
        </pc:picChg>
        <pc:picChg chg="add mod">
          <ac:chgData name="Poram Ruksasakchai" userId="0652c80b-c5db-4076-b5e3-fa7945ed7487" providerId="ADAL" clId="{A94777B0-4482-4438-AC43-5DC855D561DC}" dt="2024-08-30T14:28:14.381" v="106"/>
          <ac:picMkLst>
            <pc:docMk/>
            <pc:sldMk cId="4069188216" sldId="294"/>
            <ac:picMk id="24" creationId="{F257B8D7-6E3F-1EF3-B585-82244A46F8F2}"/>
          </ac:picMkLst>
        </pc:picChg>
        <pc:cxnChg chg="add mod">
          <ac:chgData name="Poram Ruksasakchai" userId="0652c80b-c5db-4076-b5e3-fa7945ed7487" providerId="ADAL" clId="{A94777B0-4482-4438-AC43-5DC855D561DC}" dt="2024-08-30T14:28:14.381" v="106"/>
          <ac:cxnSpMkLst>
            <pc:docMk/>
            <pc:sldMk cId="4069188216" sldId="294"/>
            <ac:cxnSpMk id="25" creationId="{B1CE86D6-2595-5264-CAF1-2724562EFF1F}"/>
          </ac:cxnSpMkLst>
        </pc:cxnChg>
        <pc:cxnChg chg="add mod">
          <ac:chgData name="Poram Ruksasakchai" userId="0652c80b-c5db-4076-b5e3-fa7945ed7487" providerId="ADAL" clId="{A94777B0-4482-4438-AC43-5DC855D561DC}" dt="2024-08-30T14:28:14.381" v="106"/>
          <ac:cxnSpMkLst>
            <pc:docMk/>
            <pc:sldMk cId="4069188216" sldId="294"/>
            <ac:cxnSpMk id="27" creationId="{FA39A58E-605D-AE93-4CEA-D4AB30F1D93B}"/>
          </ac:cxnSpMkLst>
        </pc:cxnChg>
        <pc:cxnChg chg="add mod">
          <ac:chgData name="Poram Ruksasakchai" userId="0652c80b-c5db-4076-b5e3-fa7945ed7487" providerId="ADAL" clId="{A94777B0-4482-4438-AC43-5DC855D561DC}" dt="2024-08-30T14:28:14.381" v="106"/>
          <ac:cxnSpMkLst>
            <pc:docMk/>
            <pc:sldMk cId="4069188216" sldId="294"/>
            <ac:cxnSpMk id="29" creationId="{402973AA-9E4B-0637-851E-278417143EE8}"/>
          </ac:cxnSpMkLst>
        </pc:cxnChg>
      </pc:sldChg>
      <pc:sldChg chg="modSp mod">
        <pc:chgData name="Poram Ruksasakchai" userId="0652c80b-c5db-4076-b5e3-fa7945ed7487" providerId="ADAL" clId="{A94777B0-4482-4438-AC43-5DC855D561DC}" dt="2024-08-30T17:36:32.666" v="1880" actId="1038"/>
        <pc:sldMkLst>
          <pc:docMk/>
          <pc:sldMk cId="1125366605" sldId="295"/>
        </pc:sldMkLst>
        <pc:spChg chg="mod">
          <ac:chgData name="Poram Ruksasakchai" userId="0652c80b-c5db-4076-b5e3-fa7945ed7487" providerId="ADAL" clId="{A94777B0-4482-4438-AC43-5DC855D561DC}" dt="2024-08-30T17:36:27.359" v="1864" actId="403"/>
          <ac:spMkLst>
            <pc:docMk/>
            <pc:sldMk cId="1125366605" sldId="295"/>
            <ac:spMk id="53" creationId="{00000000-0000-0000-0000-000000000000}"/>
          </ac:spMkLst>
        </pc:spChg>
        <pc:grpChg chg="mod">
          <ac:chgData name="Poram Ruksasakchai" userId="0652c80b-c5db-4076-b5e3-fa7945ed7487" providerId="ADAL" clId="{A94777B0-4482-4438-AC43-5DC855D561DC}" dt="2024-08-30T17:36:32.666" v="1880" actId="1038"/>
          <ac:grpSpMkLst>
            <pc:docMk/>
            <pc:sldMk cId="1125366605" sldId="295"/>
            <ac:grpSpMk id="43" creationId="{00000000-0000-0000-0000-000000000000}"/>
          </ac:grpSpMkLst>
        </pc:grpChg>
      </pc:sldChg>
      <pc:sldChg chg="addSp delSp modSp mod delAnim modAnim">
        <pc:chgData name="Poram Ruksasakchai" userId="0652c80b-c5db-4076-b5e3-fa7945ed7487" providerId="ADAL" clId="{A94777B0-4482-4438-AC43-5DC855D561DC}" dt="2024-08-30T17:37:21.090" v="1912" actId="20577"/>
        <pc:sldMkLst>
          <pc:docMk/>
          <pc:sldMk cId="4230745363" sldId="296"/>
        </pc:sldMkLst>
        <pc:spChg chg="add del">
          <ac:chgData name="Poram Ruksasakchai" userId="0652c80b-c5db-4076-b5e3-fa7945ed7487" providerId="ADAL" clId="{A94777B0-4482-4438-AC43-5DC855D561DC}" dt="2024-08-30T10:02:04.335" v="3" actId="11529"/>
          <ac:spMkLst>
            <pc:docMk/>
            <pc:sldMk cId="4230745363" sldId="296"/>
            <ac:spMk id="2" creationId="{01190DE2-0076-5C6F-6CDA-C50EE1B70EF4}"/>
          </ac:spMkLst>
        </pc:spChg>
        <pc:spChg chg="add mod">
          <ac:chgData name="Poram Ruksasakchai" userId="0652c80b-c5db-4076-b5e3-fa7945ed7487" providerId="ADAL" clId="{A94777B0-4482-4438-AC43-5DC855D561DC}" dt="2024-08-30T10:14:14.815" v="27" actId="1582"/>
          <ac:spMkLst>
            <pc:docMk/>
            <pc:sldMk cId="4230745363" sldId="296"/>
            <ac:spMk id="3" creationId="{FC929B97-7066-DAF1-2082-08030FC58535}"/>
          </ac:spMkLst>
        </pc:spChg>
        <pc:spChg chg="mod">
          <ac:chgData name="Poram Ruksasakchai" userId="0652c80b-c5db-4076-b5e3-fa7945ed7487" providerId="ADAL" clId="{A94777B0-4482-4438-AC43-5DC855D561DC}" dt="2024-08-30T17:18:28.838" v="1415" actId="2711"/>
          <ac:spMkLst>
            <pc:docMk/>
            <pc:sldMk cId="4230745363" sldId="296"/>
            <ac:spMk id="4" creationId="{9A9E9113-27F5-8AB1-4E5F-E9DC7886A8D4}"/>
          </ac:spMkLst>
        </pc:spChg>
        <pc:spChg chg="del mod">
          <ac:chgData name="Poram Ruksasakchai" userId="0652c80b-c5db-4076-b5e3-fa7945ed7487" providerId="ADAL" clId="{A94777B0-4482-4438-AC43-5DC855D561DC}" dt="2024-08-30T17:35:49.278" v="1853" actId="478"/>
          <ac:spMkLst>
            <pc:docMk/>
            <pc:sldMk cId="4230745363" sldId="296"/>
            <ac:spMk id="9" creationId="{C6AAC30E-E6FD-87CD-7866-BA117ED0AEBB}"/>
          </ac:spMkLst>
        </pc:spChg>
        <pc:spChg chg="mod">
          <ac:chgData name="Poram Ruksasakchai" userId="0652c80b-c5db-4076-b5e3-fa7945ed7487" providerId="ADAL" clId="{A94777B0-4482-4438-AC43-5DC855D561DC}" dt="2024-08-30T17:18:28.838" v="1415" actId="2711"/>
          <ac:spMkLst>
            <pc:docMk/>
            <pc:sldMk cId="4230745363" sldId="296"/>
            <ac:spMk id="16" creationId="{09C8B533-18A7-F6AC-31E6-0210843DB17F}"/>
          </ac:spMkLst>
        </pc:spChg>
        <pc:spChg chg="mod">
          <ac:chgData name="Poram Ruksasakchai" userId="0652c80b-c5db-4076-b5e3-fa7945ed7487" providerId="ADAL" clId="{A94777B0-4482-4438-AC43-5DC855D561DC}" dt="2024-08-30T17:18:28.838" v="1415" actId="2711"/>
          <ac:spMkLst>
            <pc:docMk/>
            <pc:sldMk cId="4230745363" sldId="296"/>
            <ac:spMk id="17" creationId="{D77C5CAA-849C-BC40-7E10-9B24E6FCF5F4}"/>
          </ac:spMkLst>
        </pc:spChg>
        <pc:spChg chg="del">
          <ac:chgData name="Poram Ruksasakchai" userId="0652c80b-c5db-4076-b5e3-fa7945ed7487" providerId="ADAL" clId="{A94777B0-4482-4438-AC43-5DC855D561DC}" dt="2024-08-30T14:19:32.468" v="29" actId="478"/>
          <ac:spMkLst>
            <pc:docMk/>
            <pc:sldMk cId="4230745363" sldId="296"/>
            <ac:spMk id="18" creationId="{2B7EA7A1-231B-7656-2FD7-95997C67A71C}"/>
          </ac:spMkLst>
        </pc:spChg>
        <pc:spChg chg="mod">
          <ac:chgData name="Poram Ruksasakchai" userId="0652c80b-c5db-4076-b5e3-fa7945ed7487" providerId="ADAL" clId="{A94777B0-4482-4438-AC43-5DC855D561DC}" dt="2024-08-30T17:37:10.975" v="1910" actId="1036"/>
          <ac:spMkLst>
            <pc:docMk/>
            <pc:sldMk cId="4230745363" sldId="296"/>
            <ac:spMk id="19" creationId="{277FDB39-2D33-6D22-CE8A-7999D0405AE7}"/>
          </ac:spMkLst>
        </pc:spChg>
        <pc:spChg chg="del mod">
          <ac:chgData name="Poram Ruksasakchai" userId="0652c80b-c5db-4076-b5e3-fa7945ed7487" providerId="ADAL" clId="{A94777B0-4482-4438-AC43-5DC855D561DC}" dt="2024-08-30T17:35:52.159" v="1854" actId="478"/>
          <ac:spMkLst>
            <pc:docMk/>
            <pc:sldMk cId="4230745363" sldId="296"/>
            <ac:spMk id="20" creationId="{379B8206-49E5-77F8-DDD0-CAA12914B462}"/>
          </ac:spMkLst>
        </pc:spChg>
        <pc:spChg chg="del">
          <ac:chgData name="Poram Ruksasakchai" userId="0652c80b-c5db-4076-b5e3-fa7945ed7487" providerId="ADAL" clId="{A94777B0-4482-4438-AC43-5DC855D561DC}" dt="2024-08-30T14:19:32.468" v="29" actId="478"/>
          <ac:spMkLst>
            <pc:docMk/>
            <pc:sldMk cId="4230745363" sldId="296"/>
            <ac:spMk id="21" creationId="{7BE73A09-E82D-9BFE-3015-AEB49BE371BE}"/>
          </ac:spMkLst>
        </pc:spChg>
        <pc:spChg chg="del">
          <ac:chgData name="Poram Ruksasakchai" userId="0652c80b-c5db-4076-b5e3-fa7945ed7487" providerId="ADAL" clId="{A94777B0-4482-4438-AC43-5DC855D561DC}" dt="2024-08-30T09:58:03.483" v="0" actId="478"/>
          <ac:spMkLst>
            <pc:docMk/>
            <pc:sldMk cId="4230745363" sldId="296"/>
            <ac:spMk id="24" creationId="{3F870573-2E0D-DED1-86DC-417D249DE061}"/>
          </ac:spMkLst>
        </pc:spChg>
        <pc:spChg chg="del">
          <ac:chgData name="Poram Ruksasakchai" userId="0652c80b-c5db-4076-b5e3-fa7945ed7487" providerId="ADAL" clId="{A94777B0-4482-4438-AC43-5DC855D561DC}" dt="2024-08-30T09:58:05.018" v="1" actId="478"/>
          <ac:spMkLst>
            <pc:docMk/>
            <pc:sldMk cId="4230745363" sldId="296"/>
            <ac:spMk id="25" creationId="{296C33B8-CBAC-283E-CA82-BA06E0CD07E7}"/>
          </ac:spMkLst>
        </pc:spChg>
        <pc:spChg chg="mod">
          <ac:chgData name="Poram Ruksasakchai" userId="0652c80b-c5db-4076-b5e3-fa7945ed7487" providerId="ADAL" clId="{A94777B0-4482-4438-AC43-5DC855D561DC}" dt="2024-08-30T17:37:21.090" v="1912" actId="20577"/>
          <ac:spMkLst>
            <pc:docMk/>
            <pc:sldMk cId="4230745363" sldId="296"/>
            <ac:spMk id="28" creationId="{4144BC98-0E8F-8312-8696-A6B4D3C170B7}"/>
          </ac:spMkLst>
        </pc:spChg>
        <pc:spChg chg="add mod">
          <ac:chgData name="Poram Ruksasakchai" userId="0652c80b-c5db-4076-b5e3-fa7945ed7487" providerId="ADAL" clId="{A94777B0-4482-4438-AC43-5DC855D561DC}" dt="2024-08-30T10:14:14.815" v="27" actId="1582"/>
          <ac:spMkLst>
            <pc:docMk/>
            <pc:sldMk cId="4230745363" sldId="296"/>
            <ac:spMk id="29" creationId="{69BEF1BD-3376-0470-B821-C31D466C1E09}"/>
          </ac:spMkLst>
        </pc:spChg>
        <pc:spChg chg="add mod">
          <ac:chgData name="Poram Ruksasakchai" userId="0652c80b-c5db-4076-b5e3-fa7945ed7487" providerId="ADAL" clId="{A94777B0-4482-4438-AC43-5DC855D561DC}" dt="2024-08-30T10:14:14.815" v="27" actId="1582"/>
          <ac:spMkLst>
            <pc:docMk/>
            <pc:sldMk cId="4230745363" sldId="296"/>
            <ac:spMk id="30" creationId="{9474392B-6228-C782-5549-A6BD9FF51145}"/>
          </ac:spMkLst>
        </pc:spChg>
        <pc:spChg chg="add del">
          <ac:chgData name="Poram Ruksasakchai" userId="0652c80b-c5db-4076-b5e3-fa7945ed7487" providerId="ADAL" clId="{A94777B0-4482-4438-AC43-5DC855D561DC}" dt="2024-08-30T10:09:42.259" v="16" actId="11529"/>
          <ac:spMkLst>
            <pc:docMk/>
            <pc:sldMk cId="4230745363" sldId="296"/>
            <ac:spMk id="32" creationId="{101D7FD8-9BCE-DC00-EB2A-2B7C640E89E2}"/>
          </ac:spMkLst>
        </pc:spChg>
        <pc:spChg chg="add mod">
          <ac:chgData name="Poram Ruksasakchai" userId="0652c80b-c5db-4076-b5e3-fa7945ed7487" providerId="ADAL" clId="{A94777B0-4482-4438-AC43-5DC855D561DC}" dt="2024-08-30T17:37:10.975" v="1910" actId="1036"/>
          <ac:spMkLst>
            <pc:docMk/>
            <pc:sldMk cId="4230745363" sldId="296"/>
            <ac:spMk id="33" creationId="{2F2FE1B8-EE6F-9853-149E-FF28901C398F}"/>
          </ac:spMkLst>
        </pc:spChg>
        <pc:spChg chg="add mod">
          <ac:chgData name="Poram Ruksasakchai" userId="0652c80b-c5db-4076-b5e3-fa7945ed7487" providerId="ADAL" clId="{A94777B0-4482-4438-AC43-5DC855D561DC}" dt="2024-08-30T17:35:53.303" v="1855"/>
          <ac:spMkLst>
            <pc:docMk/>
            <pc:sldMk cId="4230745363" sldId="296"/>
            <ac:spMk id="35" creationId="{C94E461F-7FEA-14F5-204B-B6D242CD1944}"/>
          </ac:spMkLst>
        </pc:spChg>
        <pc:grpChg chg="del">
          <ac:chgData name="Poram Ruksasakchai" userId="0652c80b-c5db-4076-b5e3-fa7945ed7487" providerId="ADAL" clId="{A94777B0-4482-4438-AC43-5DC855D561DC}" dt="2024-08-30T14:19:32.468" v="29" actId="478"/>
          <ac:grpSpMkLst>
            <pc:docMk/>
            <pc:sldMk cId="4230745363" sldId="296"/>
            <ac:grpSpMk id="10" creationId="{E0C0CA18-DE42-7D5C-08B3-026653657C5F}"/>
          </ac:grpSpMkLst>
        </pc:grpChg>
        <pc:grpChg chg="mod">
          <ac:chgData name="Poram Ruksasakchai" userId="0652c80b-c5db-4076-b5e3-fa7945ed7487" providerId="ADAL" clId="{A94777B0-4482-4438-AC43-5DC855D561DC}" dt="2024-08-30T17:37:10.975" v="1910" actId="1036"/>
          <ac:grpSpMkLst>
            <pc:docMk/>
            <pc:sldMk cId="4230745363" sldId="296"/>
            <ac:grpSpMk id="14" creationId="{693BC58D-CA7B-CF3C-7DFE-7989634DB6DE}"/>
          </ac:grpSpMkLst>
        </pc:grpChg>
        <pc:grpChg chg="add mod">
          <ac:chgData name="Poram Ruksasakchai" userId="0652c80b-c5db-4076-b5e3-fa7945ed7487" providerId="ADAL" clId="{A94777B0-4482-4438-AC43-5DC855D561DC}" dt="2024-08-30T17:37:10.975" v="1910" actId="1036"/>
          <ac:grpSpMkLst>
            <pc:docMk/>
            <pc:sldMk cId="4230745363" sldId="296"/>
            <ac:grpSpMk id="31" creationId="{3324232C-2FAA-26E0-7367-41EF1CB2FD2B}"/>
          </ac:grpSpMkLst>
        </pc:grpChg>
        <pc:picChg chg="del mod">
          <ac:chgData name="Poram Ruksasakchai" userId="0652c80b-c5db-4076-b5e3-fa7945ed7487" providerId="ADAL" clId="{A94777B0-4482-4438-AC43-5DC855D561DC}" dt="2024-08-30T17:35:49.278" v="1853" actId="478"/>
          <ac:picMkLst>
            <pc:docMk/>
            <pc:sldMk cId="4230745363" sldId="296"/>
            <ac:picMk id="8" creationId="{D9F7D7D1-0E08-2058-92DE-0C79D7CEEE2A}"/>
          </ac:picMkLst>
        </pc:picChg>
        <pc:picChg chg="mod">
          <ac:chgData name="Poram Ruksasakchai" userId="0652c80b-c5db-4076-b5e3-fa7945ed7487" providerId="ADAL" clId="{A94777B0-4482-4438-AC43-5DC855D561DC}" dt="2024-08-30T17:18:28.838" v="1415" actId="2711"/>
          <ac:picMkLst>
            <pc:docMk/>
            <pc:sldMk cId="4230745363" sldId="296"/>
            <ac:picMk id="15" creationId="{4FEEF6CE-BF0A-276B-4B69-F3AD79CBE9F3}"/>
          </ac:picMkLst>
        </pc:picChg>
        <pc:picChg chg="del">
          <ac:chgData name="Poram Ruksasakchai" userId="0652c80b-c5db-4076-b5e3-fa7945ed7487" providerId="ADAL" clId="{A94777B0-4482-4438-AC43-5DC855D561DC}" dt="2024-08-30T14:19:32.468" v="29" actId="478"/>
          <ac:picMkLst>
            <pc:docMk/>
            <pc:sldMk cId="4230745363" sldId="296"/>
            <ac:picMk id="22" creationId="{A5921AAE-C9BB-CD31-09A5-1B23227B0D56}"/>
          </ac:picMkLst>
        </pc:picChg>
        <pc:picChg chg="del">
          <ac:chgData name="Poram Ruksasakchai" userId="0652c80b-c5db-4076-b5e3-fa7945ed7487" providerId="ADAL" clId="{A94777B0-4482-4438-AC43-5DC855D561DC}" dt="2024-08-30T14:19:32.468" v="29" actId="478"/>
          <ac:picMkLst>
            <pc:docMk/>
            <pc:sldMk cId="4230745363" sldId="296"/>
            <ac:picMk id="23" creationId="{EBE0931B-5849-0F91-7A8F-282D02B124BA}"/>
          </ac:picMkLst>
        </pc:picChg>
        <pc:picChg chg="mod">
          <ac:chgData name="Poram Ruksasakchai" userId="0652c80b-c5db-4076-b5e3-fa7945ed7487" providerId="ADAL" clId="{A94777B0-4482-4438-AC43-5DC855D561DC}" dt="2024-08-30T17:37:10.975" v="1910" actId="1036"/>
          <ac:picMkLst>
            <pc:docMk/>
            <pc:sldMk cId="4230745363" sldId="296"/>
            <ac:picMk id="26" creationId="{C9BA4847-6817-BF11-ED30-70D31B792BEA}"/>
          </ac:picMkLst>
        </pc:picChg>
        <pc:picChg chg="mod">
          <ac:chgData name="Poram Ruksasakchai" userId="0652c80b-c5db-4076-b5e3-fa7945ed7487" providerId="ADAL" clId="{A94777B0-4482-4438-AC43-5DC855D561DC}" dt="2024-08-30T17:37:10.975" v="1910" actId="1036"/>
          <ac:picMkLst>
            <pc:docMk/>
            <pc:sldMk cId="4230745363" sldId="296"/>
            <ac:picMk id="27" creationId="{16733E0A-9DA5-0EFD-13EB-8CC12C7D9C51}"/>
          </ac:picMkLst>
        </pc:picChg>
        <pc:picChg chg="add mod">
          <ac:chgData name="Poram Ruksasakchai" userId="0652c80b-c5db-4076-b5e3-fa7945ed7487" providerId="ADAL" clId="{A94777B0-4482-4438-AC43-5DC855D561DC}" dt="2024-08-30T17:35:53.303" v="1855"/>
          <ac:picMkLst>
            <pc:docMk/>
            <pc:sldMk cId="4230745363" sldId="296"/>
            <ac:picMk id="34" creationId="{EC2B4213-AE79-DD4A-7A6A-3B77794FCC29}"/>
          </ac:picMkLst>
        </pc:picChg>
      </pc:sldChg>
      <pc:sldChg chg="addSp delSp modSp mod addAnim delAnim modAnim">
        <pc:chgData name="Poram Ruksasakchai" userId="0652c80b-c5db-4076-b5e3-fa7945ed7487" providerId="ADAL" clId="{A94777B0-4482-4438-AC43-5DC855D561DC}" dt="2024-08-30T17:41:45.831" v="2029"/>
        <pc:sldMkLst>
          <pc:docMk/>
          <pc:sldMk cId="1150836199" sldId="298"/>
        </pc:sldMkLst>
        <pc:spChg chg="mod">
          <ac:chgData name="Poram Ruksasakchai" userId="0652c80b-c5db-4076-b5e3-fa7945ed7487" providerId="ADAL" clId="{A94777B0-4482-4438-AC43-5DC855D561DC}" dt="2024-08-30T14:30:17.952" v="116"/>
          <ac:spMkLst>
            <pc:docMk/>
            <pc:sldMk cId="1150836199" sldId="298"/>
            <ac:spMk id="4" creationId="{E3F3743D-DAD7-3B30-B5E2-8743D3A55D06}"/>
          </ac:spMkLst>
        </pc:spChg>
        <pc:spChg chg="mod">
          <ac:chgData name="Poram Ruksasakchai" userId="0652c80b-c5db-4076-b5e3-fa7945ed7487" providerId="ADAL" clId="{A94777B0-4482-4438-AC43-5DC855D561DC}" dt="2024-08-30T17:40:56.944" v="2025" actId="20577"/>
          <ac:spMkLst>
            <pc:docMk/>
            <pc:sldMk cId="1150836199" sldId="298"/>
            <ac:spMk id="5" creationId="{8843CFB9-7229-1DED-D86D-2DEEF0B0A58F}"/>
          </ac:spMkLst>
        </pc:spChg>
        <pc:spChg chg="mod">
          <ac:chgData name="Poram Ruksasakchai" userId="0652c80b-c5db-4076-b5e3-fa7945ed7487" providerId="ADAL" clId="{A94777B0-4482-4438-AC43-5DC855D561DC}" dt="2024-08-30T14:31:43.306" v="209"/>
          <ac:spMkLst>
            <pc:docMk/>
            <pc:sldMk cId="1150836199" sldId="298"/>
            <ac:spMk id="8" creationId="{E5B05A24-8927-37F7-BAB1-CBE356C0CAB7}"/>
          </ac:spMkLst>
        </pc:spChg>
        <pc:spChg chg="add del mod">
          <ac:chgData name="Poram Ruksasakchai" userId="0652c80b-c5db-4076-b5e3-fa7945ed7487" providerId="ADAL" clId="{A94777B0-4482-4438-AC43-5DC855D561DC}" dt="2024-08-30T14:35:36.420" v="363" actId="478"/>
          <ac:spMkLst>
            <pc:docMk/>
            <pc:sldMk cId="1150836199" sldId="298"/>
            <ac:spMk id="9" creationId="{97141432-2207-B393-F35E-255CC8B439A3}"/>
          </ac:spMkLst>
        </pc:spChg>
        <pc:spChg chg="add del mod">
          <ac:chgData name="Poram Ruksasakchai" userId="0652c80b-c5db-4076-b5e3-fa7945ed7487" providerId="ADAL" clId="{A94777B0-4482-4438-AC43-5DC855D561DC}" dt="2024-08-30T14:35:36.420" v="363" actId="478"/>
          <ac:spMkLst>
            <pc:docMk/>
            <pc:sldMk cId="1150836199" sldId="298"/>
            <ac:spMk id="18" creationId="{F1FF76B3-41DF-504F-1704-2CE41C625CF0}"/>
          </ac:spMkLst>
        </pc:spChg>
        <pc:grpChg chg="add del mod">
          <ac:chgData name="Poram Ruksasakchai" userId="0652c80b-c5db-4076-b5e3-fa7945ed7487" providerId="ADAL" clId="{A94777B0-4482-4438-AC43-5DC855D561DC}" dt="2024-08-30T14:38:24.357" v="365" actId="478"/>
          <ac:grpSpMkLst>
            <pc:docMk/>
            <pc:sldMk cId="1150836199" sldId="298"/>
            <ac:grpSpMk id="2" creationId="{4A854CC9-0969-2D02-3C35-72A93E16226F}"/>
          </ac:grpSpMkLst>
        </pc:grpChg>
        <pc:grpChg chg="add del mod">
          <ac:chgData name="Poram Ruksasakchai" userId="0652c80b-c5db-4076-b5e3-fa7945ed7487" providerId="ADAL" clId="{A94777B0-4482-4438-AC43-5DC855D561DC}" dt="2024-08-30T14:31:44.854" v="210" actId="21"/>
          <ac:grpSpMkLst>
            <pc:docMk/>
            <pc:sldMk cId="1150836199" sldId="298"/>
            <ac:grpSpMk id="6" creationId="{1024AE0C-0D38-3A11-EDF1-43BCBDA674C3}"/>
          </ac:grpSpMkLst>
        </pc:grpChg>
        <pc:picChg chg="mod">
          <ac:chgData name="Poram Ruksasakchai" userId="0652c80b-c5db-4076-b5e3-fa7945ed7487" providerId="ADAL" clId="{A94777B0-4482-4438-AC43-5DC855D561DC}" dt="2024-08-30T14:30:17.952" v="116"/>
          <ac:picMkLst>
            <pc:docMk/>
            <pc:sldMk cId="1150836199" sldId="298"/>
            <ac:picMk id="3" creationId="{D67ABA7F-68E6-D40B-3B59-BC54EEACC47D}"/>
          </ac:picMkLst>
        </pc:picChg>
        <pc:picChg chg="mod">
          <ac:chgData name="Poram Ruksasakchai" userId="0652c80b-c5db-4076-b5e3-fa7945ed7487" providerId="ADAL" clId="{A94777B0-4482-4438-AC43-5DC855D561DC}" dt="2024-08-30T14:31:43.306" v="209"/>
          <ac:picMkLst>
            <pc:docMk/>
            <pc:sldMk cId="1150836199" sldId="298"/>
            <ac:picMk id="7" creationId="{C0DFE4E8-B941-B218-E1FF-A70BF832CCAA}"/>
          </ac:picMkLst>
        </pc:picChg>
        <pc:picChg chg="mod">
          <ac:chgData name="Poram Ruksasakchai" userId="0652c80b-c5db-4076-b5e3-fa7945ed7487" providerId="ADAL" clId="{A94777B0-4482-4438-AC43-5DC855D561DC}" dt="2024-08-30T14:31:19.988" v="205" actId="1038"/>
          <ac:picMkLst>
            <pc:docMk/>
            <pc:sldMk cId="1150836199" sldId="298"/>
            <ac:picMk id="14" creationId="{3BEA480C-AB2C-4EF2-51BC-2753BE280FC4}"/>
          </ac:picMkLst>
        </pc:picChg>
        <pc:picChg chg="mod">
          <ac:chgData name="Poram Ruksasakchai" userId="0652c80b-c5db-4076-b5e3-fa7945ed7487" providerId="ADAL" clId="{A94777B0-4482-4438-AC43-5DC855D561DC}" dt="2024-08-30T14:31:19.988" v="205" actId="1038"/>
          <ac:picMkLst>
            <pc:docMk/>
            <pc:sldMk cId="1150836199" sldId="298"/>
            <ac:picMk id="15" creationId="{A2920E56-5D84-4447-0F7C-A8AE1A879EC0}"/>
          </ac:picMkLst>
        </pc:picChg>
        <pc:cxnChg chg="add del mod">
          <ac:chgData name="Poram Ruksasakchai" userId="0652c80b-c5db-4076-b5e3-fa7945ed7487" providerId="ADAL" clId="{A94777B0-4482-4438-AC43-5DC855D561DC}" dt="2024-08-30T14:33:56.047" v="357" actId="478"/>
          <ac:cxnSpMkLst>
            <pc:docMk/>
            <pc:sldMk cId="1150836199" sldId="298"/>
            <ac:cxnSpMk id="17" creationId="{A6F03299-1E87-59F1-48B4-EE95094746A4}"/>
          </ac:cxnSpMkLst>
        </pc:cxnChg>
      </pc:sldChg>
      <pc:sldChg chg="addSp modSp mod">
        <pc:chgData name="Poram Ruksasakchai" userId="0652c80b-c5db-4076-b5e3-fa7945ed7487" providerId="ADAL" clId="{A94777B0-4482-4438-AC43-5DC855D561DC}" dt="2024-08-30T17:34:28.241" v="1812" actId="1035"/>
        <pc:sldMkLst>
          <pc:docMk/>
          <pc:sldMk cId="3091349180" sldId="299"/>
        </pc:sldMkLst>
        <pc:spChg chg="add mod">
          <ac:chgData name="Poram Ruksasakchai" userId="0652c80b-c5db-4076-b5e3-fa7945ed7487" providerId="ADAL" clId="{A94777B0-4482-4438-AC43-5DC855D561DC}" dt="2024-08-30T17:11:28.174" v="1389"/>
          <ac:spMkLst>
            <pc:docMk/>
            <pc:sldMk cId="3091349180" sldId="299"/>
            <ac:spMk id="2" creationId="{A1E5068C-7C47-C8D0-53AC-48934166125A}"/>
          </ac:spMkLst>
        </pc:spChg>
        <pc:grpChg chg="mod">
          <ac:chgData name="Poram Ruksasakchai" userId="0652c80b-c5db-4076-b5e3-fa7945ed7487" providerId="ADAL" clId="{A94777B0-4482-4438-AC43-5DC855D561DC}" dt="2024-08-30T17:34:28.241" v="1812" actId="1035"/>
          <ac:grpSpMkLst>
            <pc:docMk/>
            <pc:sldMk cId="3091349180" sldId="299"/>
            <ac:grpSpMk id="24" creationId="{137F36DC-87F1-CF78-B237-D98EA90452CC}"/>
          </ac:grpSpMkLst>
        </pc:grpChg>
        <pc:picChg chg="mod">
          <ac:chgData name="Poram Ruksasakchai" userId="0652c80b-c5db-4076-b5e3-fa7945ed7487" providerId="ADAL" clId="{A94777B0-4482-4438-AC43-5DC855D561DC}" dt="2024-08-30T17:33:42.540" v="1755" actId="1076"/>
          <ac:picMkLst>
            <pc:docMk/>
            <pc:sldMk cId="3091349180" sldId="299"/>
            <ac:picMk id="8" creationId="{D358D573-E54E-6108-16FF-2904FFC19322}"/>
          </ac:picMkLst>
        </pc:picChg>
      </pc:sldChg>
      <pc:sldChg chg="modSp mod">
        <pc:chgData name="Poram Ruksasakchai" userId="0652c80b-c5db-4076-b5e3-fa7945ed7487" providerId="ADAL" clId="{A94777B0-4482-4438-AC43-5DC855D561DC}" dt="2024-08-30T17:39:08.901" v="1977" actId="20577"/>
        <pc:sldMkLst>
          <pc:docMk/>
          <pc:sldMk cId="2244561580" sldId="300"/>
        </pc:sldMkLst>
        <pc:spChg chg="mod">
          <ac:chgData name="Poram Ruksasakchai" userId="0652c80b-c5db-4076-b5e3-fa7945ed7487" providerId="ADAL" clId="{A94777B0-4482-4438-AC43-5DC855D561DC}" dt="2024-08-30T17:39:08.901" v="1977" actId="20577"/>
          <ac:spMkLst>
            <pc:docMk/>
            <pc:sldMk cId="2244561580" sldId="300"/>
            <ac:spMk id="29" creationId="{97F96530-3968-2288-E83D-309FFB69DC09}"/>
          </ac:spMkLst>
        </pc:spChg>
        <pc:grpChg chg="mod">
          <ac:chgData name="Poram Ruksasakchai" userId="0652c80b-c5db-4076-b5e3-fa7945ed7487" providerId="ADAL" clId="{A94777B0-4482-4438-AC43-5DC855D561DC}" dt="2024-08-30T17:39:08.226" v="1974" actId="1036"/>
          <ac:grpSpMkLst>
            <pc:docMk/>
            <pc:sldMk cId="2244561580" sldId="300"/>
            <ac:grpSpMk id="8" creationId="{7B8EA02C-75BE-59BA-3ECF-DD41584592E2}"/>
          </ac:grpSpMkLst>
        </pc:grpChg>
        <pc:grpChg chg="mod">
          <ac:chgData name="Poram Ruksasakchai" userId="0652c80b-c5db-4076-b5e3-fa7945ed7487" providerId="ADAL" clId="{A94777B0-4482-4438-AC43-5DC855D561DC}" dt="2024-08-30T17:39:08.226" v="1974" actId="1036"/>
          <ac:grpSpMkLst>
            <pc:docMk/>
            <pc:sldMk cId="2244561580" sldId="300"/>
            <ac:grpSpMk id="16" creationId="{676EA319-8659-2B99-7318-2C5F78F4250D}"/>
          </ac:grpSpMkLst>
        </pc:grpChg>
        <pc:picChg chg="mod">
          <ac:chgData name="Poram Ruksasakchai" userId="0652c80b-c5db-4076-b5e3-fa7945ed7487" providerId="ADAL" clId="{A94777B0-4482-4438-AC43-5DC855D561DC}" dt="2024-08-30T17:39:08.226" v="1974" actId="1036"/>
          <ac:picMkLst>
            <pc:docMk/>
            <pc:sldMk cId="2244561580" sldId="300"/>
            <ac:picMk id="6" creationId="{5F8E2643-324E-13FD-7273-816502035049}"/>
          </ac:picMkLst>
        </pc:picChg>
      </pc:sldChg>
      <pc:sldChg chg="del">
        <pc:chgData name="Poram Ruksasakchai" userId="0652c80b-c5db-4076-b5e3-fa7945ed7487" providerId="ADAL" clId="{A94777B0-4482-4438-AC43-5DC855D561DC}" dt="2024-08-30T17:31:01.253" v="1736" actId="47"/>
        <pc:sldMkLst>
          <pc:docMk/>
          <pc:sldMk cId="807034346" sldId="301"/>
        </pc:sldMkLst>
      </pc:sldChg>
      <pc:sldChg chg="new del">
        <pc:chgData name="Poram Ruksasakchai" userId="0652c80b-c5db-4076-b5e3-fa7945ed7487" providerId="ADAL" clId="{A94777B0-4482-4438-AC43-5DC855D561DC}" dt="2024-08-30T16:07:33.413" v="374" actId="47"/>
        <pc:sldMkLst>
          <pc:docMk/>
          <pc:sldMk cId="224394208" sldId="302"/>
        </pc:sldMkLst>
      </pc:sldChg>
      <pc:sldChg chg="addSp delSp modSp add del mod delAnim">
        <pc:chgData name="Poram Ruksasakchai" userId="0652c80b-c5db-4076-b5e3-fa7945ed7487" providerId="ADAL" clId="{A94777B0-4482-4438-AC43-5DC855D561DC}" dt="2024-08-30T17:08:03.577" v="1270" actId="47"/>
        <pc:sldMkLst>
          <pc:docMk/>
          <pc:sldMk cId="1808319208" sldId="302"/>
        </pc:sldMkLst>
        <pc:spChg chg="add mod">
          <ac:chgData name="Poram Ruksasakchai" userId="0652c80b-c5db-4076-b5e3-fa7945ed7487" providerId="ADAL" clId="{A94777B0-4482-4438-AC43-5DC855D561DC}" dt="2024-08-30T16:43:38.337" v="899" actId="1035"/>
          <ac:spMkLst>
            <pc:docMk/>
            <pc:sldMk cId="1808319208" sldId="302"/>
            <ac:spMk id="2" creationId="{9054D8A3-1DBF-A754-0E86-893CEDC711EF}"/>
          </ac:spMkLst>
        </pc:spChg>
        <pc:spChg chg="del">
          <ac:chgData name="Poram Ruksasakchai" userId="0652c80b-c5db-4076-b5e3-fa7945ed7487" providerId="ADAL" clId="{A94777B0-4482-4438-AC43-5DC855D561DC}" dt="2024-08-30T16:42:57.315" v="878" actId="478"/>
          <ac:spMkLst>
            <pc:docMk/>
            <pc:sldMk cId="1808319208" sldId="302"/>
            <ac:spMk id="22" creationId="{7E068B0D-C2B5-48BE-7F1E-158433466F8A}"/>
          </ac:spMkLst>
        </pc:spChg>
        <pc:spChg chg="mod">
          <ac:chgData name="Poram Ruksasakchai" userId="0652c80b-c5db-4076-b5e3-fa7945ed7487" providerId="ADAL" clId="{A94777B0-4482-4438-AC43-5DC855D561DC}" dt="2024-08-30T16:44:16.961" v="914" actId="20577"/>
          <ac:spMkLst>
            <pc:docMk/>
            <pc:sldMk cId="1808319208" sldId="302"/>
            <ac:spMk id="51" creationId="{EBDC125B-951D-A820-FE10-33D7B0A46858}"/>
          </ac:spMkLst>
        </pc:spChg>
        <pc:spChg chg="mod">
          <ac:chgData name="Poram Ruksasakchai" userId="0652c80b-c5db-4076-b5e3-fa7945ed7487" providerId="ADAL" clId="{A94777B0-4482-4438-AC43-5DC855D561DC}" dt="2024-08-30T16:44:45.247" v="918" actId="1076"/>
          <ac:spMkLst>
            <pc:docMk/>
            <pc:sldMk cId="1808319208" sldId="302"/>
            <ac:spMk id="61" creationId="{3DE4DC4E-CC40-BB44-1817-B7B40554445E}"/>
          </ac:spMkLst>
        </pc:spChg>
        <pc:grpChg chg="del">
          <ac:chgData name="Poram Ruksasakchai" userId="0652c80b-c5db-4076-b5e3-fa7945ed7487" providerId="ADAL" clId="{A94777B0-4482-4438-AC43-5DC855D561DC}" dt="2024-08-30T16:43:00.694" v="879" actId="478"/>
          <ac:grpSpMkLst>
            <pc:docMk/>
            <pc:sldMk cId="1808319208" sldId="302"/>
            <ac:grpSpMk id="44" creationId="{BF6400CF-36BC-E821-0615-92C7013B8CC9}"/>
          </ac:grpSpMkLst>
        </pc:grpChg>
        <pc:grpChg chg="del">
          <ac:chgData name="Poram Ruksasakchai" userId="0652c80b-c5db-4076-b5e3-fa7945ed7487" providerId="ADAL" clId="{A94777B0-4482-4438-AC43-5DC855D561DC}" dt="2024-08-30T16:43:02.058" v="880" actId="478"/>
          <ac:grpSpMkLst>
            <pc:docMk/>
            <pc:sldMk cId="1808319208" sldId="302"/>
            <ac:grpSpMk id="46" creationId="{8C1D6F15-1F39-1E66-BFBE-DCB26A41BFD8}"/>
          </ac:grpSpMkLst>
        </pc:grpChg>
        <pc:grpChg chg="del">
          <ac:chgData name="Poram Ruksasakchai" userId="0652c80b-c5db-4076-b5e3-fa7945ed7487" providerId="ADAL" clId="{A94777B0-4482-4438-AC43-5DC855D561DC}" dt="2024-08-30T16:43:03.802" v="881" actId="478"/>
          <ac:grpSpMkLst>
            <pc:docMk/>
            <pc:sldMk cId="1808319208" sldId="302"/>
            <ac:grpSpMk id="49" creationId="{DFF96294-66D1-568C-5868-2FFE4131C50C}"/>
          </ac:grpSpMkLst>
        </pc:grpChg>
        <pc:grpChg chg="topLvl">
          <ac:chgData name="Poram Ruksasakchai" userId="0652c80b-c5db-4076-b5e3-fa7945ed7487" providerId="ADAL" clId="{A94777B0-4482-4438-AC43-5DC855D561DC}" dt="2024-08-30T16:43:03.802" v="881" actId="478"/>
          <ac:grpSpMkLst>
            <pc:docMk/>
            <pc:sldMk cId="1808319208" sldId="302"/>
            <ac:grpSpMk id="54" creationId="{649D8A45-0CF2-00D2-E08E-F89776925AAE}"/>
          </ac:grpSpMkLst>
        </pc:grpChg>
        <pc:picChg chg="del topLvl">
          <ac:chgData name="Poram Ruksasakchai" userId="0652c80b-c5db-4076-b5e3-fa7945ed7487" providerId="ADAL" clId="{A94777B0-4482-4438-AC43-5DC855D561DC}" dt="2024-08-30T16:43:03.802" v="881" actId="478"/>
          <ac:picMkLst>
            <pc:docMk/>
            <pc:sldMk cId="1808319208" sldId="302"/>
            <ac:picMk id="43" creationId="{D0697ECC-CEAC-95FA-B282-952C239581B7}"/>
          </ac:picMkLst>
        </pc:picChg>
      </pc:sldChg>
      <pc:sldChg chg="addSp delSp modSp add mod delAnim modAnim">
        <pc:chgData name="Poram Ruksasakchai" userId="0652c80b-c5db-4076-b5e3-fa7945ed7487" providerId="ADAL" clId="{A94777B0-4482-4438-AC43-5DC855D561DC}" dt="2024-08-30T17:36:01.333" v="1859" actId="20577"/>
        <pc:sldMkLst>
          <pc:docMk/>
          <pc:sldMk cId="2629886334" sldId="303"/>
        </pc:sldMkLst>
        <pc:spChg chg="mod">
          <ac:chgData name="Poram Ruksasakchai" userId="0652c80b-c5db-4076-b5e3-fa7945ed7487" providerId="ADAL" clId="{A94777B0-4482-4438-AC43-5DC855D561DC}" dt="2024-08-30T16:57:41.883" v="1175" actId="2711"/>
          <ac:spMkLst>
            <pc:docMk/>
            <pc:sldMk cId="2629886334" sldId="303"/>
            <ac:spMk id="2" creationId="{0DEBE200-4AC8-3DC7-3AA3-0029FC6F5F4F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6" creationId="{A8913665-DAB8-CE3C-14BE-4887F61AEFED}"/>
          </ac:spMkLst>
        </pc:spChg>
        <pc:spChg chg="mod">
          <ac:chgData name="Poram Ruksasakchai" userId="0652c80b-c5db-4076-b5e3-fa7945ed7487" providerId="ADAL" clId="{A94777B0-4482-4438-AC43-5DC855D561DC}" dt="2024-08-30T16:57:41.883" v="1175" actId="2711"/>
          <ac:spMkLst>
            <pc:docMk/>
            <pc:sldMk cId="2629886334" sldId="303"/>
            <ac:spMk id="7" creationId="{F83FEF52-2B79-1617-5BB6-60689E9B05AE}"/>
          </ac:spMkLst>
        </pc:spChg>
        <pc:spChg chg="mod">
          <ac:chgData name="Poram Ruksasakchai" userId="0652c80b-c5db-4076-b5e3-fa7945ed7487" providerId="ADAL" clId="{A94777B0-4482-4438-AC43-5DC855D561DC}" dt="2024-08-30T17:09:24.300" v="1361" actId="20577"/>
          <ac:spMkLst>
            <pc:docMk/>
            <pc:sldMk cId="2629886334" sldId="303"/>
            <ac:spMk id="9" creationId="{7202EF2B-F3FD-E901-BED8-43C48603E2E5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11" creationId="{69CE4AC6-69B2-3599-58E5-C66651F462E2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13" creationId="{E966120F-C98E-A3BF-74FF-714C04281390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15" creationId="{27FC0667-B0D3-F2F1-F8BD-C64E5985EDC9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16" creationId="{1DF67EA8-10E7-0AD4-D4A7-FDC8A5376AA0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17" creationId="{E3D9423B-6AAC-BEAD-D7EC-1E0BFE67600E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18" creationId="{66F38FAA-C556-1576-5E65-0FE9D46D43FA}"/>
          </ac:spMkLst>
        </pc:spChg>
        <pc:spChg chg="del">
          <ac:chgData name="Poram Ruksasakchai" userId="0652c80b-c5db-4076-b5e3-fa7945ed7487" providerId="ADAL" clId="{A94777B0-4482-4438-AC43-5DC855D561DC}" dt="2024-08-30T16:56:34.726" v="1068" actId="478"/>
          <ac:spMkLst>
            <pc:docMk/>
            <pc:sldMk cId="2629886334" sldId="303"/>
            <ac:spMk id="20" creationId="{30F3462A-97A8-1863-7F58-369B29C4778F}"/>
          </ac:spMkLst>
        </pc:spChg>
        <pc:spChg chg="del">
          <ac:chgData name="Poram Ruksasakchai" userId="0652c80b-c5db-4076-b5e3-fa7945ed7487" providerId="ADAL" clId="{A94777B0-4482-4438-AC43-5DC855D561DC}" dt="2024-08-30T16:56:34.726" v="1068" actId="478"/>
          <ac:spMkLst>
            <pc:docMk/>
            <pc:sldMk cId="2629886334" sldId="303"/>
            <ac:spMk id="28" creationId="{7D3F7EE0-9DE0-0F14-32A2-FEDC73A71A31}"/>
          </ac:spMkLst>
        </pc:spChg>
        <pc:spChg chg="del">
          <ac:chgData name="Poram Ruksasakchai" userId="0652c80b-c5db-4076-b5e3-fa7945ed7487" providerId="ADAL" clId="{A94777B0-4482-4438-AC43-5DC855D561DC}" dt="2024-08-30T16:56:34.726" v="1068" actId="478"/>
          <ac:spMkLst>
            <pc:docMk/>
            <pc:sldMk cId="2629886334" sldId="303"/>
            <ac:spMk id="29" creationId="{CA382B56-83B5-6B6A-AF16-10F7DD467DB1}"/>
          </ac:spMkLst>
        </pc:spChg>
        <pc:spChg chg="del">
          <ac:chgData name="Poram Ruksasakchai" userId="0652c80b-c5db-4076-b5e3-fa7945ed7487" providerId="ADAL" clId="{A94777B0-4482-4438-AC43-5DC855D561DC}" dt="2024-08-30T16:56:34.726" v="1068" actId="478"/>
          <ac:spMkLst>
            <pc:docMk/>
            <pc:sldMk cId="2629886334" sldId="303"/>
            <ac:spMk id="32" creationId="{FB56B555-C8FB-28B8-16CB-5FFB33238411}"/>
          </ac:spMkLst>
        </pc:spChg>
        <pc:spChg chg="del">
          <ac:chgData name="Poram Ruksasakchai" userId="0652c80b-c5db-4076-b5e3-fa7945ed7487" providerId="ADAL" clId="{A94777B0-4482-4438-AC43-5DC855D561DC}" dt="2024-08-30T16:56:34.726" v="1068" actId="478"/>
          <ac:spMkLst>
            <pc:docMk/>
            <pc:sldMk cId="2629886334" sldId="303"/>
            <ac:spMk id="34" creationId="{F3FF2731-13AE-61E4-5A0F-891BA6D84DBF}"/>
          </ac:spMkLst>
        </pc:spChg>
        <pc:spChg chg="del">
          <ac:chgData name="Poram Ruksasakchai" userId="0652c80b-c5db-4076-b5e3-fa7945ed7487" providerId="ADAL" clId="{A94777B0-4482-4438-AC43-5DC855D561DC}" dt="2024-08-30T16:56:34.726" v="1068" actId="478"/>
          <ac:spMkLst>
            <pc:docMk/>
            <pc:sldMk cId="2629886334" sldId="303"/>
            <ac:spMk id="36" creationId="{3FF7CD6C-7484-6957-47E3-25245A8F9490}"/>
          </ac:spMkLst>
        </pc:spChg>
        <pc:spChg chg="mod">
          <ac:chgData name="Poram Ruksasakchai" userId="0652c80b-c5db-4076-b5e3-fa7945ed7487" providerId="ADAL" clId="{A94777B0-4482-4438-AC43-5DC855D561DC}" dt="2024-08-30T16:56:43.763" v="1069"/>
          <ac:spMkLst>
            <pc:docMk/>
            <pc:sldMk cId="2629886334" sldId="303"/>
            <ac:spMk id="39" creationId="{8F164BB8-AE55-3F33-9FEF-FBFFA233085F}"/>
          </ac:spMkLst>
        </pc:spChg>
        <pc:spChg chg="add mod">
          <ac:chgData name="Poram Ruksasakchai" userId="0652c80b-c5db-4076-b5e3-fa7945ed7487" providerId="ADAL" clId="{A94777B0-4482-4438-AC43-5DC855D561DC}" dt="2024-08-30T17:17:17.320" v="1414" actId="207"/>
          <ac:spMkLst>
            <pc:docMk/>
            <pc:sldMk cId="2629886334" sldId="303"/>
            <ac:spMk id="40" creationId="{DC104E7A-FAE7-2C1F-B7FD-534BD75ECE3E}"/>
          </ac:spMkLst>
        </pc:spChg>
        <pc:spChg chg="add mod">
          <ac:chgData name="Poram Ruksasakchai" userId="0652c80b-c5db-4076-b5e3-fa7945ed7487" providerId="ADAL" clId="{A94777B0-4482-4438-AC43-5DC855D561DC}" dt="2024-08-30T17:36:01.333" v="1859" actId="20577"/>
          <ac:spMkLst>
            <pc:docMk/>
            <pc:sldMk cId="2629886334" sldId="303"/>
            <ac:spMk id="41" creationId="{D9D02879-E6EA-9A66-8624-08653BACE4BB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44" creationId="{A75FCB88-4A03-5FD5-F8AA-ED5A0F55EAC8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46" creationId="{22B819BC-CF75-733D-089E-CBE2E0157FC7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48" creationId="{EA1D5DF2-6126-61FB-2393-7A28336F7094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50" creationId="{FA0DE653-8B21-2118-D2FD-DEAB064DDF7B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51" creationId="{95A1DC2D-D01C-5F16-4CD0-3B91930E13B5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52" creationId="{C16C75D2-6C7B-CB0E-F027-EE327E4BDC3A}"/>
          </ac:spMkLst>
        </pc:spChg>
        <pc:spChg chg="mod">
          <ac:chgData name="Poram Ruksasakchai" userId="0652c80b-c5db-4076-b5e3-fa7945ed7487" providerId="ADAL" clId="{A94777B0-4482-4438-AC43-5DC855D561DC}" dt="2024-08-30T17:13:15.172" v="1404"/>
          <ac:spMkLst>
            <pc:docMk/>
            <pc:sldMk cId="2629886334" sldId="303"/>
            <ac:spMk id="53" creationId="{DD7B742D-97CE-2DB2-F707-115855CC50D2}"/>
          </ac:spMkLst>
        </pc:spChg>
        <pc:grpChg chg="add mod">
          <ac:chgData name="Poram Ruksasakchai" userId="0652c80b-c5db-4076-b5e3-fa7945ed7487" providerId="ADAL" clId="{A94777B0-4482-4438-AC43-5DC855D561DC}" dt="2024-08-30T17:14:29.255" v="1410" actId="1035"/>
          <ac:grpSpMkLst>
            <pc:docMk/>
            <pc:sldMk cId="2629886334" sldId="303"/>
            <ac:grpSpMk id="4" creationId="{937EDE77-9C8A-FFAC-F615-90646347EE33}"/>
          </ac:grpSpMkLst>
        </pc:grpChg>
        <pc:grpChg chg="mod">
          <ac:chgData name="Poram Ruksasakchai" userId="0652c80b-c5db-4076-b5e3-fa7945ed7487" providerId="ADAL" clId="{A94777B0-4482-4438-AC43-5DC855D561DC}" dt="2024-08-30T16:56:43.763" v="1069"/>
          <ac:grpSpMkLst>
            <pc:docMk/>
            <pc:sldMk cId="2629886334" sldId="303"/>
            <ac:grpSpMk id="5" creationId="{C06F8AC5-585B-5B6A-1CE5-AB2260E9659F}"/>
          </ac:grpSpMkLst>
        </pc:grpChg>
        <pc:grpChg chg="mod">
          <ac:chgData name="Poram Ruksasakchai" userId="0652c80b-c5db-4076-b5e3-fa7945ed7487" providerId="ADAL" clId="{A94777B0-4482-4438-AC43-5DC855D561DC}" dt="2024-08-30T16:56:43.763" v="1069"/>
          <ac:grpSpMkLst>
            <pc:docMk/>
            <pc:sldMk cId="2629886334" sldId="303"/>
            <ac:grpSpMk id="10" creationId="{FA505AF4-AF59-2106-1CE2-7FA1603B207E}"/>
          </ac:grpSpMkLst>
        </pc:grpChg>
        <pc:grpChg chg="mod">
          <ac:chgData name="Poram Ruksasakchai" userId="0652c80b-c5db-4076-b5e3-fa7945ed7487" providerId="ADAL" clId="{A94777B0-4482-4438-AC43-5DC855D561DC}" dt="2024-08-30T16:56:43.763" v="1069"/>
          <ac:grpSpMkLst>
            <pc:docMk/>
            <pc:sldMk cId="2629886334" sldId="303"/>
            <ac:grpSpMk id="12" creationId="{18BD242E-4E32-B755-8256-8CEB61BB6CFA}"/>
          </ac:grpSpMkLst>
        </pc:grpChg>
        <pc:grpChg chg="del">
          <ac:chgData name="Poram Ruksasakchai" userId="0652c80b-c5db-4076-b5e3-fa7945ed7487" providerId="ADAL" clId="{A94777B0-4482-4438-AC43-5DC855D561DC}" dt="2024-08-30T16:56:34.726" v="1068" actId="478"/>
          <ac:grpSpMkLst>
            <pc:docMk/>
            <pc:sldMk cId="2629886334" sldId="303"/>
            <ac:grpSpMk id="21" creationId="{EB107CC4-DEE3-581B-D436-AFB570230827}"/>
          </ac:grpSpMkLst>
        </pc:grpChg>
        <pc:grpChg chg="add mod">
          <ac:chgData name="Poram Ruksasakchai" userId="0652c80b-c5db-4076-b5e3-fa7945ed7487" providerId="ADAL" clId="{A94777B0-4482-4438-AC43-5DC855D561DC}" dt="2024-08-30T17:14:29.255" v="1410" actId="1035"/>
          <ac:grpSpMkLst>
            <pc:docMk/>
            <pc:sldMk cId="2629886334" sldId="303"/>
            <ac:grpSpMk id="37" creationId="{04332D70-27FB-2642-69E3-D54214D9320A}"/>
          </ac:grpSpMkLst>
        </pc:grpChg>
        <pc:grpChg chg="add del mod">
          <ac:chgData name="Poram Ruksasakchai" userId="0652c80b-c5db-4076-b5e3-fa7945ed7487" providerId="ADAL" clId="{A94777B0-4482-4438-AC43-5DC855D561DC}" dt="2024-08-30T17:13:43.913" v="1406" actId="478"/>
          <ac:grpSpMkLst>
            <pc:docMk/>
            <pc:sldMk cId="2629886334" sldId="303"/>
            <ac:grpSpMk id="42" creationId="{21F04AD8-95CA-C894-2771-7B62A5A5EED7}"/>
          </ac:grpSpMkLst>
        </pc:grpChg>
        <pc:grpChg chg="mod">
          <ac:chgData name="Poram Ruksasakchai" userId="0652c80b-c5db-4076-b5e3-fa7945ed7487" providerId="ADAL" clId="{A94777B0-4482-4438-AC43-5DC855D561DC}" dt="2024-08-30T17:13:15.172" v="1404"/>
          <ac:grpSpMkLst>
            <pc:docMk/>
            <pc:sldMk cId="2629886334" sldId="303"/>
            <ac:grpSpMk id="43" creationId="{B15A7357-EE33-3E20-078E-CBAB4BED805D}"/>
          </ac:grpSpMkLst>
        </pc:grpChg>
        <pc:grpChg chg="mod">
          <ac:chgData name="Poram Ruksasakchai" userId="0652c80b-c5db-4076-b5e3-fa7945ed7487" providerId="ADAL" clId="{A94777B0-4482-4438-AC43-5DC855D561DC}" dt="2024-08-30T17:13:15.172" v="1404"/>
          <ac:grpSpMkLst>
            <pc:docMk/>
            <pc:sldMk cId="2629886334" sldId="303"/>
            <ac:grpSpMk id="45" creationId="{D2C1A7A8-6091-7CC7-B38D-D94F5658EC04}"/>
          </ac:grpSpMkLst>
        </pc:grpChg>
        <pc:grpChg chg="mod">
          <ac:chgData name="Poram Ruksasakchai" userId="0652c80b-c5db-4076-b5e3-fa7945ed7487" providerId="ADAL" clId="{A94777B0-4482-4438-AC43-5DC855D561DC}" dt="2024-08-30T17:13:15.172" v="1404"/>
          <ac:grpSpMkLst>
            <pc:docMk/>
            <pc:sldMk cId="2629886334" sldId="303"/>
            <ac:grpSpMk id="47" creationId="{E073BBE5-64D1-62F8-A58F-9016683ADB8F}"/>
          </ac:grpSpMkLst>
        </pc:grpChg>
        <pc:picChg chg="mod">
          <ac:chgData name="Poram Ruksasakchai" userId="0652c80b-c5db-4076-b5e3-fa7945ed7487" providerId="ADAL" clId="{A94777B0-4482-4438-AC43-5DC855D561DC}" dt="2024-08-30T16:57:41.883" v="1175" actId="2711"/>
          <ac:picMkLst>
            <pc:docMk/>
            <pc:sldMk cId="2629886334" sldId="303"/>
            <ac:picMk id="3" creationId="{E8E242D0-C341-FA9A-02CD-A791A45994E6}"/>
          </ac:picMkLst>
        </pc:picChg>
        <pc:picChg chg="mod">
          <ac:chgData name="Poram Ruksasakchai" userId="0652c80b-c5db-4076-b5e3-fa7945ed7487" providerId="ADAL" clId="{A94777B0-4482-4438-AC43-5DC855D561DC}" dt="2024-08-30T16:57:41.883" v="1175" actId="2711"/>
          <ac:picMkLst>
            <pc:docMk/>
            <pc:sldMk cId="2629886334" sldId="303"/>
            <ac:picMk id="8" creationId="{6B3C186F-D956-6949-3292-3E14CFE4C518}"/>
          </ac:picMkLst>
        </pc:picChg>
        <pc:picChg chg="mod">
          <ac:chgData name="Poram Ruksasakchai" userId="0652c80b-c5db-4076-b5e3-fa7945ed7487" providerId="ADAL" clId="{A94777B0-4482-4438-AC43-5DC855D561DC}" dt="2024-08-30T16:56:43.763" v="1069"/>
          <ac:picMkLst>
            <pc:docMk/>
            <pc:sldMk cId="2629886334" sldId="303"/>
            <ac:picMk id="14" creationId="{1DE51740-3690-22C4-FC7D-B357A05F4FBB}"/>
          </ac:picMkLst>
        </pc:picChg>
        <pc:picChg chg="del">
          <ac:chgData name="Poram Ruksasakchai" userId="0652c80b-c5db-4076-b5e3-fa7945ed7487" providerId="ADAL" clId="{A94777B0-4482-4438-AC43-5DC855D561DC}" dt="2024-08-30T16:56:34.726" v="1068" actId="478"/>
          <ac:picMkLst>
            <pc:docMk/>
            <pc:sldMk cId="2629886334" sldId="303"/>
            <ac:picMk id="19" creationId="{884A1C13-0603-4EBD-F4D8-0B7AE59333BB}"/>
          </ac:picMkLst>
        </pc:picChg>
        <pc:picChg chg="del">
          <ac:chgData name="Poram Ruksasakchai" userId="0652c80b-c5db-4076-b5e3-fa7945ed7487" providerId="ADAL" clId="{A94777B0-4482-4438-AC43-5DC855D561DC}" dt="2024-08-30T16:56:34.726" v="1068" actId="478"/>
          <ac:picMkLst>
            <pc:docMk/>
            <pc:sldMk cId="2629886334" sldId="303"/>
            <ac:picMk id="30" creationId="{EE5588B1-9759-2D0E-396A-475773129EF3}"/>
          </ac:picMkLst>
        </pc:picChg>
        <pc:picChg chg="mod">
          <ac:chgData name="Poram Ruksasakchai" userId="0652c80b-c5db-4076-b5e3-fa7945ed7487" providerId="ADAL" clId="{A94777B0-4482-4438-AC43-5DC855D561DC}" dt="2024-08-30T16:56:43.763" v="1069"/>
          <ac:picMkLst>
            <pc:docMk/>
            <pc:sldMk cId="2629886334" sldId="303"/>
            <ac:picMk id="38" creationId="{D0F10626-989B-4BB8-4916-0328E8DA1E54}"/>
          </ac:picMkLst>
        </pc:picChg>
        <pc:picChg chg="mod">
          <ac:chgData name="Poram Ruksasakchai" userId="0652c80b-c5db-4076-b5e3-fa7945ed7487" providerId="ADAL" clId="{A94777B0-4482-4438-AC43-5DC855D561DC}" dt="2024-08-30T17:13:15.172" v="1404"/>
          <ac:picMkLst>
            <pc:docMk/>
            <pc:sldMk cId="2629886334" sldId="303"/>
            <ac:picMk id="49" creationId="{A01D5D9A-0388-4C1F-BC44-9FD090722FA0}"/>
          </ac:picMkLst>
        </pc:picChg>
        <pc:cxnChg chg="del">
          <ac:chgData name="Poram Ruksasakchai" userId="0652c80b-c5db-4076-b5e3-fa7945ed7487" providerId="ADAL" clId="{A94777B0-4482-4438-AC43-5DC855D561DC}" dt="2024-08-30T16:56:34.726" v="1068" actId="478"/>
          <ac:cxnSpMkLst>
            <pc:docMk/>
            <pc:sldMk cId="2629886334" sldId="303"/>
            <ac:cxnSpMk id="31" creationId="{D0DE9FEA-2F24-3622-74F6-975988589CA9}"/>
          </ac:cxnSpMkLst>
        </pc:cxnChg>
        <pc:cxnChg chg="del">
          <ac:chgData name="Poram Ruksasakchai" userId="0652c80b-c5db-4076-b5e3-fa7945ed7487" providerId="ADAL" clId="{A94777B0-4482-4438-AC43-5DC855D561DC}" dt="2024-08-30T16:56:34.726" v="1068" actId="478"/>
          <ac:cxnSpMkLst>
            <pc:docMk/>
            <pc:sldMk cId="2629886334" sldId="303"/>
            <ac:cxnSpMk id="33" creationId="{BFEBB97E-3E5E-D17F-6774-BAD659090A71}"/>
          </ac:cxnSpMkLst>
        </pc:cxnChg>
        <pc:cxnChg chg="del">
          <ac:chgData name="Poram Ruksasakchai" userId="0652c80b-c5db-4076-b5e3-fa7945ed7487" providerId="ADAL" clId="{A94777B0-4482-4438-AC43-5DC855D561DC}" dt="2024-08-30T16:56:34.726" v="1068" actId="478"/>
          <ac:cxnSpMkLst>
            <pc:docMk/>
            <pc:sldMk cId="2629886334" sldId="303"/>
            <ac:cxnSpMk id="35" creationId="{03D19D62-56BE-BC3A-C389-1D4271AE6200}"/>
          </ac:cxnSpMkLst>
        </pc:cxnChg>
      </pc:sldChg>
      <pc:sldChg chg="addSp delSp modSp add mod delAnim modAnim">
        <pc:chgData name="Poram Ruksasakchai" userId="0652c80b-c5db-4076-b5e3-fa7945ed7487" providerId="ADAL" clId="{A94777B0-4482-4438-AC43-5DC855D561DC}" dt="2024-08-30T17:16:14.450" v="1413"/>
        <pc:sldMkLst>
          <pc:docMk/>
          <pc:sldMk cId="177303216" sldId="304"/>
        </pc:sldMkLst>
        <pc:spChg chg="mod">
          <ac:chgData name="Poram Ruksasakchai" userId="0652c80b-c5db-4076-b5e3-fa7945ed7487" providerId="ADAL" clId="{A94777B0-4482-4438-AC43-5DC855D561DC}" dt="2024-08-30T17:08:36.898" v="1292" actId="20577"/>
          <ac:spMkLst>
            <pc:docMk/>
            <pc:sldMk cId="177303216" sldId="304"/>
            <ac:spMk id="9" creationId="{7202EF2B-F3FD-E901-BED8-43C48603E2E5}"/>
          </ac:spMkLst>
        </pc:spChg>
        <pc:spChg chg="add mod">
          <ac:chgData name="Poram Ruksasakchai" userId="0652c80b-c5db-4076-b5e3-fa7945ed7487" providerId="ADAL" clId="{A94777B0-4482-4438-AC43-5DC855D561DC}" dt="2024-08-30T17:09:38.894" v="1370" actId="1035"/>
          <ac:spMkLst>
            <pc:docMk/>
            <pc:sldMk cId="177303216" sldId="304"/>
            <ac:spMk id="19" creationId="{482D5FC2-138E-E087-1F39-7F05261A5AB8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22" creationId="{3351FDB3-3294-1EF2-C4BF-EAE2AB276A36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24" creationId="{F25CF3BD-35F6-B167-5861-251C389D10FB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26" creationId="{7B3F5EE9-C3CF-45DA-D11F-EE8656F940D9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28" creationId="{91C5C12B-B0BA-D0C7-79C1-4DA3EA258857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29" creationId="{52A4B690-9975-2486-EB98-4CAE3F9FBFDB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30" creationId="{4ADCBA16-E39D-78BB-0E50-9915BB6330D5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31" creationId="{9299CC90-55E3-806C-0C81-560E79A50F5F}"/>
          </ac:spMkLst>
        </pc:spChg>
        <pc:spChg chg="del">
          <ac:chgData name="Poram Ruksasakchai" userId="0652c80b-c5db-4076-b5e3-fa7945ed7487" providerId="ADAL" clId="{A94777B0-4482-4438-AC43-5DC855D561DC}" dt="2024-08-30T17:08:18.416" v="1272" actId="478"/>
          <ac:spMkLst>
            <pc:docMk/>
            <pc:sldMk cId="177303216" sldId="304"/>
            <ac:spMk id="40" creationId="{DC104E7A-FAE7-2C1F-B7FD-534BD75ECE3E}"/>
          </ac:spMkLst>
        </pc:spChg>
        <pc:spChg chg="del">
          <ac:chgData name="Poram Ruksasakchai" userId="0652c80b-c5db-4076-b5e3-fa7945ed7487" providerId="ADAL" clId="{A94777B0-4482-4438-AC43-5DC855D561DC}" dt="2024-08-30T17:08:18.416" v="1272" actId="478"/>
          <ac:spMkLst>
            <pc:docMk/>
            <pc:sldMk cId="177303216" sldId="304"/>
            <ac:spMk id="41" creationId="{D9D02879-E6EA-9A66-8624-08653BACE4BB}"/>
          </ac:spMkLst>
        </pc:spChg>
        <pc:spChg chg="mod">
          <ac:chgData name="Poram Ruksasakchai" userId="0652c80b-c5db-4076-b5e3-fa7945ed7487" providerId="ADAL" clId="{A94777B0-4482-4438-AC43-5DC855D561DC}" dt="2024-08-30T17:08:55.611" v="1293"/>
          <ac:spMkLst>
            <pc:docMk/>
            <pc:sldMk cId="177303216" sldId="304"/>
            <ac:spMk id="49" creationId="{BBFCEFDE-9E0F-43FE-4A95-88E5737FBA05}"/>
          </ac:spMkLst>
        </pc:spChg>
        <pc:spChg chg="add mod">
          <ac:chgData name="Poram Ruksasakchai" userId="0652c80b-c5db-4076-b5e3-fa7945ed7487" providerId="ADAL" clId="{A94777B0-4482-4438-AC43-5DC855D561DC}" dt="2024-08-30T17:16:04.324" v="1412" actId="20577"/>
          <ac:spMkLst>
            <pc:docMk/>
            <pc:sldMk cId="177303216" sldId="304"/>
            <ac:spMk id="50" creationId="{710E060C-4A46-C110-5521-C9AC9C3764B5}"/>
          </ac:spMkLst>
        </pc:spChg>
        <pc:grpChg chg="del">
          <ac:chgData name="Poram Ruksasakchai" userId="0652c80b-c5db-4076-b5e3-fa7945ed7487" providerId="ADAL" clId="{A94777B0-4482-4438-AC43-5DC855D561DC}" dt="2024-08-30T17:08:18.416" v="1272" actId="478"/>
          <ac:grpSpMkLst>
            <pc:docMk/>
            <pc:sldMk cId="177303216" sldId="304"/>
            <ac:grpSpMk id="4" creationId="{937EDE77-9C8A-FFAC-F615-90646347EE33}"/>
          </ac:grpSpMkLst>
        </pc:grpChg>
        <pc:grpChg chg="add 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20" creationId="{A45B5325-45EE-7664-A661-88AF3B6E5AC4}"/>
          </ac:grpSpMkLst>
        </pc:grpChg>
        <pc:grpChg chg="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21" creationId="{7F29BBF8-BC14-91D2-0D68-FF85CB2A8D19}"/>
          </ac:grpSpMkLst>
        </pc:grpChg>
        <pc:grpChg chg="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23" creationId="{F8B5B577-B16B-F74C-39F8-9361AD6993A6}"/>
          </ac:grpSpMkLst>
        </pc:grpChg>
        <pc:grpChg chg="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25" creationId="{781A5C3B-A8F4-C47B-A61D-0C25593F14C7}"/>
          </ac:grpSpMkLst>
        </pc:grpChg>
        <pc:grpChg chg="add 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32" creationId="{866811F3-685B-6A7F-5F16-A9573E0A873A}"/>
          </ac:grpSpMkLst>
        </pc:grpChg>
        <pc:grpChg chg="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34" creationId="{F88F0E2B-B310-0E56-1870-D0263938C7D2}"/>
          </ac:grpSpMkLst>
        </pc:grpChg>
        <pc:grpChg chg="del">
          <ac:chgData name="Poram Ruksasakchai" userId="0652c80b-c5db-4076-b5e3-fa7945ed7487" providerId="ADAL" clId="{A94777B0-4482-4438-AC43-5DC855D561DC}" dt="2024-08-30T17:08:18.416" v="1272" actId="478"/>
          <ac:grpSpMkLst>
            <pc:docMk/>
            <pc:sldMk cId="177303216" sldId="304"/>
            <ac:grpSpMk id="37" creationId="{04332D70-27FB-2642-69E3-D54214D9320A}"/>
          </ac:grpSpMkLst>
        </pc:grpChg>
        <pc:grpChg chg="add 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42" creationId="{1D4DA26D-592F-7B90-76A1-3B4EC25CC3AA}"/>
          </ac:grpSpMkLst>
        </pc:grpChg>
        <pc:grpChg chg="add 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45" creationId="{B16078A7-907D-BF6F-E668-8FF28E629C27}"/>
          </ac:grpSpMkLst>
        </pc:grpChg>
        <pc:grpChg chg="mod">
          <ac:chgData name="Poram Ruksasakchai" userId="0652c80b-c5db-4076-b5e3-fa7945ed7487" providerId="ADAL" clId="{A94777B0-4482-4438-AC43-5DC855D561DC}" dt="2024-08-30T17:08:55.611" v="1293"/>
          <ac:grpSpMkLst>
            <pc:docMk/>
            <pc:sldMk cId="177303216" sldId="304"/>
            <ac:grpSpMk id="47" creationId="{61F441E9-847C-1D07-E391-742FC384D714}"/>
          </ac:grpSpMkLst>
        </pc:grpChg>
        <pc:picChg chg="mod">
          <ac:chgData name="Poram Ruksasakchai" userId="0652c80b-c5db-4076-b5e3-fa7945ed7487" providerId="ADAL" clId="{A94777B0-4482-4438-AC43-5DC855D561DC}" dt="2024-08-30T17:08:55.611" v="1293"/>
          <ac:picMkLst>
            <pc:docMk/>
            <pc:sldMk cId="177303216" sldId="304"/>
            <ac:picMk id="27" creationId="{F1FD4C75-9FCB-D9E9-C2C3-3ED62DD20687}"/>
          </ac:picMkLst>
        </pc:picChg>
        <pc:picChg chg="mod">
          <ac:chgData name="Poram Ruksasakchai" userId="0652c80b-c5db-4076-b5e3-fa7945ed7487" providerId="ADAL" clId="{A94777B0-4482-4438-AC43-5DC855D561DC}" dt="2024-08-30T17:08:55.611" v="1293"/>
          <ac:picMkLst>
            <pc:docMk/>
            <pc:sldMk cId="177303216" sldId="304"/>
            <ac:picMk id="33" creationId="{DE4865A5-7F19-1471-C75F-17DA1D49937C}"/>
          </ac:picMkLst>
        </pc:picChg>
        <pc:picChg chg="mod">
          <ac:chgData name="Poram Ruksasakchai" userId="0652c80b-c5db-4076-b5e3-fa7945ed7487" providerId="ADAL" clId="{A94777B0-4482-4438-AC43-5DC855D561DC}" dt="2024-08-30T17:08:55.611" v="1293"/>
          <ac:picMkLst>
            <pc:docMk/>
            <pc:sldMk cId="177303216" sldId="304"/>
            <ac:picMk id="43" creationId="{79DB5E04-E446-EBC9-BADC-C7D63229EA52}"/>
          </ac:picMkLst>
        </pc:picChg>
        <pc:picChg chg="mod">
          <ac:chgData name="Poram Ruksasakchai" userId="0652c80b-c5db-4076-b5e3-fa7945ed7487" providerId="ADAL" clId="{A94777B0-4482-4438-AC43-5DC855D561DC}" dt="2024-08-30T17:08:55.611" v="1293"/>
          <ac:picMkLst>
            <pc:docMk/>
            <pc:sldMk cId="177303216" sldId="304"/>
            <ac:picMk id="46" creationId="{91A669C9-F4F5-63BB-A2E2-BA2D027C3F24}"/>
          </ac:picMkLst>
        </pc:picChg>
        <pc:picChg chg="mod">
          <ac:chgData name="Poram Ruksasakchai" userId="0652c80b-c5db-4076-b5e3-fa7945ed7487" providerId="ADAL" clId="{A94777B0-4482-4438-AC43-5DC855D561DC}" dt="2024-08-30T17:08:55.611" v="1293"/>
          <ac:picMkLst>
            <pc:docMk/>
            <pc:sldMk cId="177303216" sldId="304"/>
            <ac:picMk id="48" creationId="{F71AD64A-440A-8F87-B933-E82F72E8EB3E}"/>
          </ac:picMkLst>
        </pc:picChg>
        <pc:cxnChg chg="mod">
          <ac:chgData name="Poram Ruksasakchai" userId="0652c80b-c5db-4076-b5e3-fa7945ed7487" providerId="ADAL" clId="{A94777B0-4482-4438-AC43-5DC855D561DC}" dt="2024-08-30T17:08:55.611" v="1293"/>
          <ac:cxnSpMkLst>
            <pc:docMk/>
            <pc:sldMk cId="177303216" sldId="304"/>
            <ac:cxnSpMk id="35" creationId="{78FCF8E2-4A9E-9167-A04D-70805EA85E49}"/>
          </ac:cxnSpMkLst>
        </pc:cxnChg>
        <pc:cxnChg chg="mod">
          <ac:chgData name="Poram Ruksasakchai" userId="0652c80b-c5db-4076-b5e3-fa7945ed7487" providerId="ADAL" clId="{A94777B0-4482-4438-AC43-5DC855D561DC}" dt="2024-08-30T17:08:55.611" v="1293"/>
          <ac:cxnSpMkLst>
            <pc:docMk/>
            <pc:sldMk cId="177303216" sldId="304"/>
            <ac:cxnSpMk id="36" creationId="{73207B29-8CCB-053F-9A30-60B23A216CAE}"/>
          </ac:cxnSpMkLst>
        </pc:cxnChg>
        <pc:cxnChg chg="mod">
          <ac:chgData name="Poram Ruksasakchai" userId="0652c80b-c5db-4076-b5e3-fa7945ed7487" providerId="ADAL" clId="{A94777B0-4482-4438-AC43-5DC855D561DC}" dt="2024-08-30T17:08:55.611" v="1293"/>
          <ac:cxnSpMkLst>
            <pc:docMk/>
            <pc:sldMk cId="177303216" sldId="304"/>
            <ac:cxnSpMk id="44" creationId="{59542DBC-A011-31DC-A66A-FDCBA53B0EDD}"/>
          </ac:cxnSpMkLst>
        </pc:cxnChg>
      </pc:sldChg>
      <pc:sldChg chg="addSp delSp modSp add mod delAnim modAnim">
        <pc:chgData name="Poram Ruksasakchai" userId="0652c80b-c5db-4076-b5e3-fa7945ed7487" providerId="ADAL" clId="{A94777B0-4482-4438-AC43-5DC855D561DC}" dt="2024-08-30T17:32:09.364" v="1754" actId="255"/>
        <pc:sldMkLst>
          <pc:docMk/>
          <pc:sldMk cId="1160381930" sldId="305"/>
        </pc:sldMkLst>
        <pc:spChg chg="add mod">
          <ac:chgData name="Poram Ruksasakchai" userId="0652c80b-c5db-4076-b5e3-fa7945ed7487" providerId="ADAL" clId="{A94777B0-4482-4438-AC43-5DC855D561DC}" dt="2024-08-30T17:24:27.653" v="1531" actId="207"/>
          <ac:spMkLst>
            <pc:docMk/>
            <pc:sldMk cId="1160381930" sldId="305"/>
            <ac:spMk id="4" creationId="{C6074323-7E91-0DB1-7648-C0D00BC78D27}"/>
          </ac:spMkLst>
        </pc:spChg>
        <pc:spChg chg="add del mod">
          <ac:chgData name="Poram Ruksasakchai" userId="0652c80b-c5db-4076-b5e3-fa7945ed7487" providerId="ADAL" clId="{A94777B0-4482-4438-AC43-5DC855D561DC}" dt="2024-08-30T17:32:09.364" v="1754" actId="255"/>
          <ac:spMkLst>
            <pc:docMk/>
            <pc:sldMk cId="1160381930" sldId="305"/>
            <ac:spMk id="29" creationId="{A2C8F28A-6E33-1790-0E37-17E23A30C917}"/>
          </ac:spMkLst>
        </pc:spChg>
        <pc:grpChg chg="del">
          <ac:chgData name="Poram Ruksasakchai" userId="0652c80b-c5db-4076-b5e3-fa7945ed7487" providerId="ADAL" clId="{A94777B0-4482-4438-AC43-5DC855D561DC}" dt="2024-08-30T17:19:27.812" v="1445" actId="478"/>
          <ac:grpSpMkLst>
            <pc:docMk/>
            <pc:sldMk cId="1160381930" sldId="305"/>
            <ac:grpSpMk id="33" creationId="{732F3571-64D9-3EC0-A136-9F600F325948}"/>
          </ac:grpSpMkLst>
        </pc:grpChg>
        <pc:grpChg chg="del">
          <ac:chgData name="Poram Ruksasakchai" userId="0652c80b-c5db-4076-b5e3-fa7945ed7487" providerId="ADAL" clId="{A94777B0-4482-4438-AC43-5DC855D561DC}" dt="2024-08-30T17:19:27.812" v="1445" actId="478"/>
          <ac:grpSpMkLst>
            <pc:docMk/>
            <pc:sldMk cId="1160381930" sldId="305"/>
            <ac:grpSpMk id="41" creationId="{56D2B9A0-814C-29BB-566D-BB4B0845D464}"/>
          </ac:grpSpMkLst>
        </pc:grpChg>
        <pc:grpChg chg="del">
          <ac:chgData name="Poram Ruksasakchai" userId="0652c80b-c5db-4076-b5e3-fa7945ed7487" providerId="ADAL" clId="{A94777B0-4482-4438-AC43-5DC855D561DC}" dt="2024-08-30T17:19:27.812" v="1445" actId="478"/>
          <ac:grpSpMkLst>
            <pc:docMk/>
            <pc:sldMk cId="1160381930" sldId="305"/>
            <ac:grpSpMk id="52" creationId="{089E2FF0-66D1-4178-59C4-355E5420D0F3}"/>
          </ac:grpSpMkLst>
        </pc:grpChg>
        <pc:grpChg chg="del">
          <ac:chgData name="Poram Ruksasakchai" userId="0652c80b-c5db-4076-b5e3-fa7945ed7487" providerId="ADAL" clId="{A94777B0-4482-4438-AC43-5DC855D561DC}" dt="2024-08-30T17:19:27.812" v="1445" actId="478"/>
          <ac:grpSpMkLst>
            <pc:docMk/>
            <pc:sldMk cId="1160381930" sldId="305"/>
            <ac:grpSpMk id="60" creationId="{45EF82D5-A6D7-6628-4DF0-2FE76E1ABD87}"/>
          </ac:grpSpMkLst>
        </pc:grpChg>
        <pc:picChg chg="add mod">
          <ac:chgData name="Poram Ruksasakchai" userId="0652c80b-c5db-4076-b5e3-fa7945ed7487" providerId="ADAL" clId="{A94777B0-4482-4438-AC43-5DC855D561DC}" dt="2024-08-30T17:22:43.503" v="1520" actId="14100"/>
          <ac:picMkLst>
            <pc:docMk/>
            <pc:sldMk cId="1160381930" sldId="305"/>
            <ac:picMk id="2" creationId="{FAC33275-556E-B89B-B6FA-A36525DD6363}"/>
          </ac:picMkLst>
        </pc:picChg>
        <pc:picChg chg="add del mod">
          <ac:chgData name="Poram Ruksasakchai" userId="0652c80b-c5db-4076-b5e3-fa7945ed7487" providerId="ADAL" clId="{A94777B0-4482-4438-AC43-5DC855D561DC}" dt="2024-08-30T17:22:32.355" v="1487" actId="478"/>
          <ac:picMkLst>
            <pc:docMk/>
            <pc:sldMk cId="1160381930" sldId="305"/>
            <ac:picMk id="3" creationId="{B4320F0E-A5A8-FDCA-A4B0-41CD30D2FD97}"/>
          </ac:picMkLst>
        </pc:picChg>
        <pc:picChg chg="del">
          <ac:chgData name="Poram Ruksasakchai" userId="0652c80b-c5db-4076-b5e3-fa7945ed7487" providerId="ADAL" clId="{A94777B0-4482-4438-AC43-5DC855D561DC}" dt="2024-08-30T17:19:27.812" v="1445" actId="478"/>
          <ac:picMkLst>
            <pc:docMk/>
            <pc:sldMk cId="1160381930" sldId="305"/>
            <ac:picMk id="30" creationId="{2DDB7533-1418-94AF-66F4-48DB825B7E9B}"/>
          </ac:picMkLst>
        </pc:picChg>
        <pc:picChg chg="del">
          <ac:chgData name="Poram Ruksasakchai" userId="0652c80b-c5db-4076-b5e3-fa7945ed7487" providerId="ADAL" clId="{A94777B0-4482-4438-AC43-5DC855D561DC}" dt="2024-08-30T17:19:27.812" v="1445" actId="478"/>
          <ac:picMkLst>
            <pc:docMk/>
            <pc:sldMk cId="1160381930" sldId="305"/>
            <ac:picMk id="36" creationId="{62A83328-18BA-8D95-B86C-4A9A8E87A5B5}"/>
          </ac:picMkLst>
        </pc:picChg>
      </pc:sldChg>
      <pc:sldChg chg="add del">
        <pc:chgData name="Poram Ruksasakchai" userId="0652c80b-c5db-4076-b5e3-fa7945ed7487" providerId="ADAL" clId="{A94777B0-4482-4438-AC43-5DC855D561DC}" dt="2024-08-30T17:21:38.950" v="1447"/>
        <pc:sldMkLst>
          <pc:docMk/>
          <pc:sldMk cId="2575558355" sldId="3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F334-034F-40FB-1202-B58598314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B4258-6F46-D1E9-BBFC-77C1347A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9AF28-517B-535B-1DAD-9E94C23B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999C-B892-C3E9-1311-C017C85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95DC7-19EB-D6E2-D0A1-4B7F6B68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7F10-2711-5093-5E3E-14AA3946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EA55E-F931-D7C6-3A45-56BEC9982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AE98A-5DFA-22EA-D053-AE9E8989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1D60-FAD2-8B5A-7B22-CFD85533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F08EE-0B7B-0CBA-7C85-D9C153ED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81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F920D-2DF4-FA83-CD4E-9B70EFEB6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F3670-46EE-7E9B-9B9D-054F32099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6A3EC-0584-43D4-2865-E89EAE8F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BD0FD-95BF-0E88-CBEA-2B2F4A13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9F1D-0D20-81F0-CBEF-4503879A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46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877A-38E5-B1BD-1D2F-4D66376E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616CA-9A64-BD2D-9A72-44A129386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61396-C1D6-129D-5876-3C7A4AB2A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952C-5E1B-CBF8-0DF8-6A4B1BF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1A98F-1D27-7B08-1BBA-B2EAB247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47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7572-0410-3098-596D-5C5AF6D9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E7FF1-9C78-A0F5-2A92-49E53F21B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63B44-9768-D5DB-27FF-E6255E0C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D2624-6D34-F203-C4C1-CDB330B4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6CC4C-9E7D-D852-6965-2B505304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1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5CE5-8398-C4C2-CC1A-CE3A8113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FA756-3A7F-0D13-7E95-0F5E03EF8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E1E6B-0F7F-9F33-8A0C-E75622854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51105-3ABD-C54F-B8DB-FDD5DCD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CD950-2A5E-8692-A4C2-28A8072B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723B5-B69A-E359-200B-A28403F58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5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D065-8608-AE8C-C65C-DE50B4CD3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59010-083B-8EF8-EDE4-B2B1F8907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CD891-D846-64E9-48B9-599BECC6F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99A13-58C8-E9E9-73AF-8F501307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776F2-F563-6B62-ABE9-260C3AB1D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1A22D-EE07-8E3A-B5E2-F49A1B56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C396C3-137B-34D6-8560-E4A18CDF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07B28-CD86-4983-8256-2A116BBD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12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69BD-F033-6814-67D2-5D97D92F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31122-CECD-6FF2-A49D-670FFEDD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0ED64-3430-1554-A10D-F02FC93D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8DBDC-4CE6-9D42-0D4E-BA43DE85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97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DC54B-1F2F-7C4E-C729-6563C115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4CEECA-48DF-3A7B-0E1E-105EC0AE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1F6E5-33F7-B9A0-27C0-42C24ECB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6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F7E2-0E9A-C23E-C6CD-D4475846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791E-6340-9ECE-7515-C71F2BD52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2B6C1-B48A-752B-AED3-1AA94B6CA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199C8-3922-8D0E-D5F1-9C997C9B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3E6BB-3885-D7CC-8161-EF3A74CA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A1B93-5B31-3FAE-2458-A76CEC95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40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6396-FFD7-3799-2270-F457197B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D6260-950B-BD42-03BA-54E0A6B6A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BC693-1816-63B4-D697-43B2409B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80029-6D4E-959A-1282-999CEEFE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455D7-39BC-BA0E-5199-2433673A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95FB2-DBE8-70C6-4ACB-01E30EF4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ED1156-BD00-BD86-17C6-B4FA7602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39F5-8CB3-B44E-1B9E-D4F7981A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31682-FF4B-1A21-8E88-58904B277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112C54-BD64-4B23-BAB6-64EC9BFA78B1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3866-0965-0881-0A14-AD65147DD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57529-C90A-8ABC-FF8F-C7ECA5E92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8642F-2070-458E-822D-8BEA40B8E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01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.png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25" Type="http://schemas.openxmlformats.org/officeDocument/2006/relationships/image" Target="../media/image37.png"/><Relationship Id="rId2" Type="http://schemas.openxmlformats.org/officeDocument/2006/relationships/image" Target="../media/image24.png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7.png"/><Relationship Id="rId5" Type="http://schemas.openxmlformats.org/officeDocument/2006/relationships/image" Target="../media/image26.png"/><Relationship Id="rId23" Type="http://schemas.openxmlformats.org/officeDocument/2006/relationships/image" Target="../media/image36.png"/><Relationship Id="rId28" Type="http://schemas.openxmlformats.org/officeDocument/2006/relationships/image" Target="../media/image1.jpeg"/><Relationship Id="rId4" Type="http://schemas.openxmlformats.org/officeDocument/2006/relationships/image" Target="../media/image2110.png"/><Relationship Id="rId22" Type="http://schemas.openxmlformats.org/officeDocument/2006/relationships/image" Target="../media/image35.png"/><Relationship Id="rId27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32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31.png"/><Relationship Id="rId17" Type="http://schemas.openxmlformats.org/officeDocument/2006/relationships/image" Target="../media/image42.png"/><Relationship Id="rId2" Type="http://schemas.openxmlformats.org/officeDocument/2006/relationships/video" Target="../media/media1.mov"/><Relationship Id="rId16" Type="http://schemas.openxmlformats.org/officeDocument/2006/relationships/image" Target="../media/image41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2.png"/><Relationship Id="rId5" Type="http://schemas.microsoft.com/office/2007/relationships/media" Target="../media/media3.mov"/><Relationship Id="rId15" Type="http://schemas.openxmlformats.org/officeDocument/2006/relationships/image" Target="../media/image40.png"/><Relationship Id="rId10" Type="http://schemas.openxmlformats.org/officeDocument/2006/relationships/image" Target="../media/image1.jpe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0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470C7B-D67F-1871-7DF9-E9B20FBC1513}"/>
              </a:ext>
            </a:extLst>
          </p:cNvPr>
          <p:cNvSpPr txBox="1"/>
          <p:nvPr/>
        </p:nvSpPr>
        <p:spPr>
          <a:xfrm>
            <a:off x="-1" y="2879659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latin typeface="+mj-lt"/>
              </a:rPr>
              <a:t>WP3: Proton and ion capture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4A3EE-7601-16D1-A6A3-50AEF516D4D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9A8E66-9E9A-F8AB-CF99-2FA66222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earch/DesignStudy – CCAP">
            <a:extLst>
              <a:ext uri="{FF2B5EF4-FFF2-40B4-BE49-F238E27FC236}">
                <a16:creationId xmlns:a16="http://schemas.microsoft.com/office/drawing/2014/main" id="{370BC854-74A9-F04B-68B1-E59B5FBF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0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0" y="3600630"/>
            <a:ext cx="2236800" cy="288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5167" y="3610155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93.8 Me</a:t>
            </a:r>
            <a:r>
              <a:rPr lang="en-GB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0980" y="4124735"/>
            <a:ext cx="3096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Total image intensity = 217361 </a:t>
            </a:r>
            <a:endParaRPr lang="en-GB" baseline="300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5714494" y="3928380"/>
            <a:ext cx="4034151" cy="2520000"/>
            <a:chOff x="145918" y="4013469"/>
            <a:chExt cx="4034151" cy="252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8" y="4013469"/>
              <a:ext cx="403415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7411" y="4021852"/>
                  <a:ext cx="1864357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>
                      <a:solidFill>
                        <a:srgbClr val="FF0000"/>
                      </a:solidFill>
                    </a:rPr>
                    <a:t>Fitted function: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sz="1400" b="0" dirty="0">
                    <a:solidFill>
                      <a:srgbClr val="FF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GB" sz="1400">
                            <a:solidFill>
                              <a:srgbClr val="FF0000"/>
                            </a:solidFill>
                          </a:rPr>
                          <m:t>0.00231634</m:t>
                        </m:r>
                      </m:oMath>
                    </m:oMathPara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GB" sz="1400">
                            <a:solidFill>
                              <a:srgbClr val="FF0000"/>
                            </a:solidFill>
                          </a:rPr>
                          <m:t>0.000060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rgbClr val="FF0000"/>
                            </a:solidFill>
                          </a:rPr>
                          <m:t>70</m:t>
                        </m:r>
                      </m:oMath>
                    </m:oMathPara>
                  </a14:m>
                  <a:endParaRPr lang="en-GB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411" y="4021852"/>
                  <a:ext cx="1864357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984" t="-82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/>
          <p:cNvGrpSpPr/>
          <p:nvPr/>
        </p:nvGrpSpPr>
        <p:grpSpPr>
          <a:xfrm>
            <a:off x="2735940" y="821091"/>
            <a:ext cx="7096457" cy="2988211"/>
            <a:chOff x="2431846" y="3651254"/>
            <a:chExt cx="7096457" cy="298821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88"/>
            <a:stretch/>
          </p:blipFill>
          <p:spPr>
            <a:xfrm>
              <a:off x="2431846" y="3759465"/>
              <a:ext cx="4817076" cy="28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7063252" y="6134059"/>
                  <a:ext cx="109857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1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=26</m:t>
                        </m:r>
                        <m:r>
                          <a:rPr lang="en-GB" sz="1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3252" y="6134059"/>
                  <a:ext cx="1098570" cy="184666"/>
                </a:xfrm>
                <a:prstGeom prst="rect">
                  <a:avLst/>
                </a:prstGeom>
                <a:blipFill>
                  <a:blip r:embed="rId21"/>
                  <a:stretch>
                    <a:fillRect l="-6667" t="-3226" r="-1111" b="-290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514437" y="3651254"/>
                  <a:ext cx="1608325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49 </m:t>
                        </m:r>
                        <m: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+20401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437" y="3651254"/>
                  <a:ext cx="1608325" cy="184666"/>
                </a:xfrm>
                <a:prstGeom prst="rect">
                  <a:avLst/>
                </a:prstGeom>
                <a:blipFill>
                  <a:blip r:embed="rId22"/>
                  <a:stretch>
                    <a:fillRect l="-4545" t="-3333" r="-75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7065060" y="4265606"/>
                  <a:ext cx="1608325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=15</m:t>
                        </m:r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34 </m:t>
                        </m:r>
                        <m:r>
                          <a:rPr lang="en-GB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+13660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5060" y="4265606"/>
                  <a:ext cx="1608325" cy="184666"/>
                </a:xfrm>
                <a:prstGeom prst="rect">
                  <a:avLst/>
                </a:prstGeom>
                <a:blipFill>
                  <a:blip r:embed="rId23"/>
                  <a:stretch>
                    <a:fillRect l="-4545" t="-6667" r="-75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65"/>
            <a:stretch/>
          </p:blipFill>
          <p:spPr>
            <a:xfrm>
              <a:off x="8634448" y="3759465"/>
              <a:ext cx="893855" cy="28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065060" y="4967843"/>
                  <a:ext cx="152336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1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58</m:t>
                        </m:r>
                        <m: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+11288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5060" y="4967843"/>
                  <a:ext cx="1523366" cy="184666"/>
                </a:xfrm>
                <a:prstGeom prst="rect">
                  <a:avLst/>
                </a:prstGeom>
                <a:blipFill>
                  <a:blip r:embed="rId25"/>
                  <a:stretch>
                    <a:fillRect l="-4800" t="-3333" r="-800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065060" y="5482028"/>
                  <a:ext cx="1438407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41 </m:t>
                        </m:r>
                        <m:r>
                          <a:rPr lang="en-GB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+8212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5060" y="5482028"/>
                  <a:ext cx="1438407" cy="184666"/>
                </a:xfrm>
                <a:prstGeom prst="rect">
                  <a:avLst/>
                </a:prstGeom>
                <a:blipFill>
                  <a:blip r:embed="rId26"/>
                  <a:stretch>
                    <a:fillRect l="-5085" t="-3226" r="-847" b="-290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063252" y="5838405"/>
                  <a:ext cx="1438407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12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57 </m:t>
                        </m:r>
                        <m:r>
                          <a:rPr lang="en-GB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+4379</m:t>
                        </m:r>
                      </m:oMath>
                    </m:oMathPara>
                  </a14:m>
                  <a:endParaRPr lang="en-GB" sz="12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3252" y="5838405"/>
                  <a:ext cx="1438407" cy="184666"/>
                </a:xfrm>
                <a:prstGeom prst="rect">
                  <a:avLst/>
                </a:prstGeom>
                <a:blipFill>
                  <a:blip r:embed="rId27"/>
                  <a:stretch>
                    <a:fillRect l="-5085" t="-6667" r="-847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Box 52"/>
          <p:cNvSpPr txBox="1"/>
          <p:nvPr/>
        </p:nvSpPr>
        <p:spPr>
          <a:xfrm>
            <a:off x="4608" y="820174"/>
            <a:ext cx="3500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Calibration measurement </a:t>
            </a:r>
          </a:p>
          <a:p>
            <a:r>
              <a:rPr lang="en-US" dirty="0"/>
              <a:t>Load: 3 us, Hold: 17us</a:t>
            </a:r>
          </a:p>
          <a:p>
            <a:r>
              <a:rPr lang="en-US" dirty="0"/>
              <a:t>P-screen bias: 3kV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8A2F2-1760-C4BB-C37F-3CB4D290D71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B05EC5-98D5-4338-3CF9-4B3CB3F96131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Calculate peak density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E704C-6CF3-9C90-768D-03779064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search/DesignStudy – CCAP">
            <a:extLst>
              <a:ext uri="{FF2B5EF4-FFF2-40B4-BE49-F238E27FC236}">
                <a16:creationId xmlns:a16="http://schemas.microsoft.com/office/drawing/2014/main" id="{14C23F54-7818-56D4-1008-40AC3589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36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9E9113-27F5-8AB1-4E5F-E9DC7886A8D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996591-1052-F56E-363E-8C473B7C1310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Calculate peak density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778BF-2690-837E-F5D8-B88736ED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earch/DesignStudy – CCAP">
            <a:extLst>
              <a:ext uri="{FF2B5EF4-FFF2-40B4-BE49-F238E27FC236}">
                <a16:creationId xmlns:a16="http://schemas.microsoft.com/office/drawing/2014/main" id="{2E1AD95A-48DE-AC5B-8074-78FB60AE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93BC58D-CA7B-CF3C-7DFE-7989634DB6DE}"/>
              </a:ext>
            </a:extLst>
          </p:cNvPr>
          <p:cNvGrpSpPr/>
          <p:nvPr/>
        </p:nvGrpSpPr>
        <p:grpSpPr>
          <a:xfrm>
            <a:off x="2425053" y="2494264"/>
            <a:ext cx="3055307" cy="2160000"/>
            <a:chOff x="5214655" y="1055487"/>
            <a:chExt cx="3055307" cy="216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EEF6CE-BF0A-276B-4B69-F3AD79CBE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655" y="1055487"/>
              <a:ext cx="2900626" cy="216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C8B533-18A7-F6AC-31E6-0210843DB17F}"/>
                </a:ext>
              </a:extLst>
            </p:cNvPr>
            <p:cNvSpPr txBox="1"/>
            <p:nvPr/>
          </p:nvSpPr>
          <p:spPr>
            <a:xfrm>
              <a:off x="6210070" y="2870202"/>
              <a:ext cx="5838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y (mm)</a:t>
              </a:r>
              <a:endPara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7C5CAA-849C-BC40-7E10-9B24E6FCF5F4}"/>
                </a:ext>
              </a:extLst>
            </p:cNvPr>
            <p:cNvSpPr txBox="1"/>
            <p:nvPr/>
          </p:nvSpPr>
          <p:spPr>
            <a:xfrm>
              <a:off x="7687750" y="2479519"/>
              <a:ext cx="5822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x (mm)</a:t>
              </a:r>
              <a:endPara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77FDB39-2D33-6D22-CE8A-7999D0405AE7}"/>
              </a:ext>
            </a:extLst>
          </p:cNvPr>
          <p:cNvSpPr/>
          <p:nvPr/>
        </p:nvSpPr>
        <p:spPr>
          <a:xfrm>
            <a:off x="2868578" y="2124932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Number of particles</a:t>
            </a:r>
            <a:endParaRPr lang="en-GB" baseline="30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9BA4847-6817-BF11-ED30-70D31B792B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42" y="2678117"/>
            <a:ext cx="3061225" cy="180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733E0A-9DA5-0EFD-13EB-8CC12C7D9C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08" y="2678117"/>
            <a:ext cx="3061225" cy="180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44BC98-0E8F-8312-8696-A6B4D3C170B7}"/>
              </a:ext>
            </a:extLst>
          </p:cNvPr>
          <p:cNvSpPr txBox="1"/>
          <p:nvPr/>
        </p:nvSpPr>
        <p:spPr>
          <a:xfrm>
            <a:off x="7601618" y="4655265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~ 3 % of the Brillouin limit</a:t>
            </a:r>
            <a:endParaRPr lang="en-GB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24232C-2FAA-26E0-7367-41EF1CB2FD2B}"/>
              </a:ext>
            </a:extLst>
          </p:cNvPr>
          <p:cNvGrpSpPr/>
          <p:nvPr/>
        </p:nvGrpSpPr>
        <p:grpSpPr>
          <a:xfrm>
            <a:off x="3695700" y="3032781"/>
            <a:ext cx="869950" cy="1196102"/>
            <a:chOff x="3695700" y="4317286"/>
            <a:chExt cx="869950" cy="119610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C929B97-7066-DAF1-2082-08030FC58535}"/>
                </a:ext>
              </a:extLst>
            </p:cNvPr>
            <p:cNvSpPr/>
            <p:nvPr/>
          </p:nvSpPr>
          <p:spPr>
            <a:xfrm>
              <a:off x="3695700" y="4752975"/>
              <a:ext cx="444500" cy="760413"/>
            </a:xfrm>
            <a:custGeom>
              <a:avLst/>
              <a:gdLst>
                <a:gd name="connsiteX0" fmla="*/ 0 w 444500"/>
                <a:gd name="connsiteY0" fmla="*/ 760413 h 760413"/>
                <a:gd name="connsiteX1" fmla="*/ 58738 w 444500"/>
                <a:gd name="connsiteY1" fmla="*/ 685800 h 760413"/>
                <a:gd name="connsiteX2" fmla="*/ 60325 w 444500"/>
                <a:gd name="connsiteY2" fmla="*/ 658813 h 760413"/>
                <a:gd name="connsiteX3" fmla="*/ 82550 w 444500"/>
                <a:gd name="connsiteY3" fmla="*/ 655638 h 760413"/>
                <a:gd name="connsiteX4" fmla="*/ 114300 w 444500"/>
                <a:gd name="connsiteY4" fmla="*/ 611188 h 760413"/>
                <a:gd name="connsiteX5" fmla="*/ 171450 w 444500"/>
                <a:gd name="connsiteY5" fmla="*/ 544513 h 760413"/>
                <a:gd name="connsiteX6" fmla="*/ 190500 w 444500"/>
                <a:gd name="connsiteY6" fmla="*/ 523875 h 760413"/>
                <a:gd name="connsiteX7" fmla="*/ 190500 w 444500"/>
                <a:gd name="connsiteY7" fmla="*/ 474663 h 760413"/>
                <a:gd name="connsiteX8" fmla="*/ 198438 w 444500"/>
                <a:gd name="connsiteY8" fmla="*/ 441325 h 760413"/>
                <a:gd name="connsiteX9" fmla="*/ 203200 w 444500"/>
                <a:gd name="connsiteY9" fmla="*/ 423863 h 760413"/>
                <a:gd name="connsiteX10" fmla="*/ 211138 w 444500"/>
                <a:gd name="connsiteY10" fmla="*/ 417513 h 760413"/>
                <a:gd name="connsiteX11" fmla="*/ 230188 w 444500"/>
                <a:gd name="connsiteY11" fmla="*/ 400050 h 760413"/>
                <a:gd name="connsiteX12" fmla="*/ 263525 w 444500"/>
                <a:gd name="connsiteY12" fmla="*/ 344488 h 760413"/>
                <a:gd name="connsiteX13" fmla="*/ 284163 w 444500"/>
                <a:gd name="connsiteY13" fmla="*/ 304800 h 760413"/>
                <a:gd name="connsiteX14" fmla="*/ 312738 w 444500"/>
                <a:gd name="connsiteY14" fmla="*/ 261938 h 760413"/>
                <a:gd name="connsiteX15" fmla="*/ 341313 w 444500"/>
                <a:gd name="connsiteY15" fmla="*/ 233363 h 760413"/>
                <a:gd name="connsiteX16" fmla="*/ 368300 w 444500"/>
                <a:gd name="connsiteY16" fmla="*/ 187325 h 760413"/>
                <a:gd name="connsiteX17" fmla="*/ 395288 w 444500"/>
                <a:gd name="connsiteY17" fmla="*/ 133350 h 760413"/>
                <a:gd name="connsiteX18" fmla="*/ 425450 w 444500"/>
                <a:gd name="connsiteY18" fmla="*/ 76200 h 760413"/>
                <a:gd name="connsiteX19" fmla="*/ 444500 w 444500"/>
                <a:gd name="connsiteY19" fmla="*/ 0 h 7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500" h="760413">
                  <a:moveTo>
                    <a:pt x="0" y="760413"/>
                  </a:moveTo>
                  <a:cubicBezTo>
                    <a:pt x="24342" y="731573"/>
                    <a:pt x="48684" y="702733"/>
                    <a:pt x="58738" y="685800"/>
                  </a:cubicBezTo>
                  <a:cubicBezTo>
                    <a:pt x="68792" y="668867"/>
                    <a:pt x="56356" y="663840"/>
                    <a:pt x="60325" y="658813"/>
                  </a:cubicBezTo>
                  <a:cubicBezTo>
                    <a:pt x="64294" y="653786"/>
                    <a:pt x="73554" y="663575"/>
                    <a:pt x="82550" y="655638"/>
                  </a:cubicBezTo>
                  <a:cubicBezTo>
                    <a:pt x="91546" y="647700"/>
                    <a:pt x="99483" y="629709"/>
                    <a:pt x="114300" y="611188"/>
                  </a:cubicBezTo>
                  <a:cubicBezTo>
                    <a:pt x="129117" y="592667"/>
                    <a:pt x="158750" y="559065"/>
                    <a:pt x="171450" y="544513"/>
                  </a:cubicBezTo>
                  <a:cubicBezTo>
                    <a:pt x="184150" y="529961"/>
                    <a:pt x="187325" y="535517"/>
                    <a:pt x="190500" y="523875"/>
                  </a:cubicBezTo>
                  <a:cubicBezTo>
                    <a:pt x="193675" y="512233"/>
                    <a:pt x="189177" y="488421"/>
                    <a:pt x="190500" y="474663"/>
                  </a:cubicBezTo>
                  <a:cubicBezTo>
                    <a:pt x="191823" y="460905"/>
                    <a:pt x="196321" y="449792"/>
                    <a:pt x="198438" y="441325"/>
                  </a:cubicBezTo>
                  <a:cubicBezTo>
                    <a:pt x="200555" y="432858"/>
                    <a:pt x="201083" y="427832"/>
                    <a:pt x="203200" y="423863"/>
                  </a:cubicBezTo>
                  <a:cubicBezTo>
                    <a:pt x="205317" y="419894"/>
                    <a:pt x="206640" y="421482"/>
                    <a:pt x="211138" y="417513"/>
                  </a:cubicBezTo>
                  <a:cubicBezTo>
                    <a:pt x="215636" y="413544"/>
                    <a:pt x="221457" y="412221"/>
                    <a:pt x="230188" y="400050"/>
                  </a:cubicBezTo>
                  <a:cubicBezTo>
                    <a:pt x="238919" y="387879"/>
                    <a:pt x="254529" y="360363"/>
                    <a:pt x="263525" y="344488"/>
                  </a:cubicBezTo>
                  <a:cubicBezTo>
                    <a:pt x="272521" y="328613"/>
                    <a:pt x="275961" y="318558"/>
                    <a:pt x="284163" y="304800"/>
                  </a:cubicBezTo>
                  <a:cubicBezTo>
                    <a:pt x="292365" y="291042"/>
                    <a:pt x="303213" y="273844"/>
                    <a:pt x="312738" y="261938"/>
                  </a:cubicBezTo>
                  <a:cubicBezTo>
                    <a:pt x="322263" y="250032"/>
                    <a:pt x="332053" y="245798"/>
                    <a:pt x="341313" y="233363"/>
                  </a:cubicBezTo>
                  <a:cubicBezTo>
                    <a:pt x="350573" y="220928"/>
                    <a:pt x="359304" y="203994"/>
                    <a:pt x="368300" y="187325"/>
                  </a:cubicBezTo>
                  <a:cubicBezTo>
                    <a:pt x="377296" y="170656"/>
                    <a:pt x="385763" y="151871"/>
                    <a:pt x="395288" y="133350"/>
                  </a:cubicBezTo>
                  <a:cubicBezTo>
                    <a:pt x="404813" y="114829"/>
                    <a:pt x="417248" y="98425"/>
                    <a:pt x="425450" y="76200"/>
                  </a:cubicBezTo>
                  <a:cubicBezTo>
                    <a:pt x="433652" y="53975"/>
                    <a:pt x="439076" y="26987"/>
                    <a:pt x="444500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9BEF1BD-3376-0470-B821-C31D466C1E09}"/>
                </a:ext>
              </a:extLst>
            </p:cNvPr>
            <p:cNvSpPr/>
            <p:nvPr/>
          </p:nvSpPr>
          <p:spPr>
            <a:xfrm>
              <a:off x="4142317" y="4317286"/>
              <a:ext cx="152400" cy="430397"/>
            </a:xfrm>
            <a:custGeom>
              <a:avLst/>
              <a:gdLst>
                <a:gd name="connsiteX0" fmla="*/ 0 w 152400"/>
                <a:gd name="connsiteY0" fmla="*/ 430397 h 430397"/>
                <a:gd name="connsiteX1" fmla="*/ 14816 w 152400"/>
                <a:gd name="connsiteY1" fmla="*/ 371131 h 430397"/>
                <a:gd name="connsiteX2" fmla="*/ 27516 w 152400"/>
                <a:gd name="connsiteY2" fmla="*/ 358431 h 430397"/>
                <a:gd name="connsiteX3" fmla="*/ 31750 w 152400"/>
                <a:gd name="connsiteY3" fmla="*/ 303397 h 430397"/>
                <a:gd name="connsiteX4" fmla="*/ 46566 w 152400"/>
                <a:gd name="connsiteY4" fmla="*/ 242014 h 430397"/>
                <a:gd name="connsiteX5" fmla="*/ 52916 w 152400"/>
                <a:gd name="connsiteY5" fmla="*/ 222964 h 430397"/>
                <a:gd name="connsiteX6" fmla="*/ 65616 w 152400"/>
                <a:gd name="connsiteY6" fmla="*/ 153114 h 430397"/>
                <a:gd name="connsiteX7" fmla="*/ 69850 w 152400"/>
                <a:gd name="connsiteY7" fmla="*/ 119247 h 430397"/>
                <a:gd name="connsiteX8" fmla="*/ 88900 w 152400"/>
                <a:gd name="connsiteY8" fmla="*/ 95964 h 430397"/>
                <a:gd name="connsiteX9" fmla="*/ 97366 w 152400"/>
                <a:gd name="connsiteY9" fmla="*/ 17647 h 430397"/>
                <a:gd name="connsiteX10" fmla="*/ 114300 w 152400"/>
                <a:gd name="connsiteY10" fmla="*/ 714 h 430397"/>
                <a:gd name="connsiteX11" fmla="*/ 152400 w 152400"/>
                <a:gd name="connsiteY11" fmla="*/ 32464 h 4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430397">
                  <a:moveTo>
                    <a:pt x="0" y="430397"/>
                  </a:moveTo>
                  <a:cubicBezTo>
                    <a:pt x="5115" y="406761"/>
                    <a:pt x="10230" y="383125"/>
                    <a:pt x="14816" y="371131"/>
                  </a:cubicBezTo>
                  <a:cubicBezTo>
                    <a:pt x="19402" y="359137"/>
                    <a:pt x="24694" y="369720"/>
                    <a:pt x="27516" y="358431"/>
                  </a:cubicBezTo>
                  <a:cubicBezTo>
                    <a:pt x="30338" y="347142"/>
                    <a:pt x="28575" y="322800"/>
                    <a:pt x="31750" y="303397"/>
                  </a:cubicBezTo>
                  <a:cubicBezTo>
                    <a:pt x="34925" y="283994"/>
                    <a:pt x="43038" y="255419"/>
                    <a:pt x="46566" y="242014"/>
                  </a:cubicBezTo>
                  <a:cubicBezTo>
                    <a:pt x="50094" y="228608"/>
                    <a:pt x="49741" y="237781"/>
                    <a:pt x="52916" y="222964"/>
                  </a:cubicBezTo>
                  <a:cubicBezTo>
                    <a:pt x="56091" y="208147"/>
                    <a:pt x="62794" y="170400"/>
                    <a:pt x="65616" y="153114"/>
                  </a:cubicBezTo>
                  <a:cubicBezTo>
                    <a:pt x="68438" y="135828"/>
                    <a:pt x="65969" y="128772"/>
                    <a:pt x="69850" y="119247"/>
                  </a:cubicBezTo>
                  <a:cubicBezTo>
                    <a:pt x="73731" y="109722"/>
                    <a:pt x="84314" y="112897"/>
                    <a:pt x="88900" y="95964"/>
                  </a:cubicBezTo>
                  <a:cubicBezTo>
                    <a:pt x="93486" y="79031"/>
                    <a:pt x="93133" y="33522"/>
                    <a:pt x="97366" y="17647"/>
                  </a:cubicBezTo>
                  <a:cubicBezTo>
                    <a:pt x="101599" y="1772"/>
                    <a:pt x="105128" y="-1756"/>
                    <a:pt x="114300" y="714"/>
                  </a:cubicBezTo>
                  <a:cubicBezTo>
                    <a:pt x="123472" y="3184"/>
                    <a:pt x="137936" y="17824"/>
                    <a:pt x="152400" y="32464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74392B-6228-C782-5549-A6BD9FF51145}"/>
                </a:ext>
              </a:extLst>
            </p:cNvPr>
            <p:cNvSpPr/>
            <p:nvPr/>
          </p:nvSpPr>
          <p:spPr>
            <a:xfrm>
              <a:off x="4483100" y="4537075"/>
              <a:ext cx="82550" cy="46038"/>
            </a:xfrm>
            <a:custGeom>
              <a:avLst/>
              <a:gdLst>
                <a:gd name="connsiteX0" fmla="*/ 82550 w 82550"/>
                <a:gd name="connsiteY0" fmla="*/ 0 h 46038"/>
                <a:gd name="connsiteX1" fmla="*/ 38100 w 82550"/>
                <a:gd name="connsiteY1" fmla="*/ 26988 h 46038"/>
                <a:gd name="connsiteX2" fmla="*/ 0 w 82550"/>
                <a:gd name="connsiteY2" fmla="*/ 46038 h 4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550" h="46038">
                  <a:moveTo>
                    <a:pt x="82550" y="0"/>
                  </a:moveTo>
                  <a:cubicBezTo>
                    <a:pt x="67733" y="9128"/>
                    <a:pt x="51858" y="19315"/>
                    <a:pt x="38100" y="26988"/>
                  </a:cubicBezTo>
                  <a:cubicBezTo>
                    <a:pt x="24342" y="34661"/>
                    <a:pt x="12171" y="40349"/>
                    <a:pt x="0" y="46038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F2FE1B8-EE6F-9853-149E-FF28901C398F}"/>
              </a:ext>
            </a:extLst>
          </p:cNvPr>
          <p:cNvSpPr/>
          <p:nvPr/>
        </p:nvSpPr>
        <p:spPr>
          <a:xfrm>
            <a:off x="3484563" y="3036660"/>
            <a:ext cx="1481137" cy="801698"/>
          </a:xfrm>
          <a:custGeom>
            <a:avLst/>
            <a:gdLst>
              <a:gd name="connsiteX0" fmla="*/ 0 w 1481137"/>
              <a:gd name="connsiteY0" fmla="*/ 288934 h 801697"/>
              <a:gd name="connsiteX1" fmla="*/ 84137 w 1481137"/>
              <a:gd name="connsiteY1" fmla="*/ 311159 h 801697"/>
              <a:gd name="connsiteX2" fmla="*/ 122237 w 1481137"/>
              <a:gd name="connsiteY2" fmla="*/ 325447 h 801697"/>
              <a:gd name="connsiteX3" fmla="*/ 163512 w 1481137"/>
              <a:gd name="connsiteY3" fmla="*/ 330209 h 801697"/>
              <a:gd name="connsiteX4" fmla="*/ 217487 w 1481137"/>
              <a:gd name="connsiteY4" fmla="*/ 339734 h 801697"/>
              <a:gd name="connsiteX5" fmla="*/ 257175 w 1481137"/>
              <a:gd name="connsiteY5" fmla="*/ 349259 h 801697"/>
              <a:gd name="connsiteX6" fmla="*/ 300037 w 1481137"/>
              <a:gd name="connsiteY6" fmla="*/ 357197 h 801697"/>
              <a:gd name="connsiteX7" fmla="*/ 339725 w 1481137"/>
              <a:gd name="connsiteY7" fmla="*/ 352434 h 801697"/>
              <a:gd name="connsiteX8" fmla="*/ 387350 w 1481137"/>
              <a:gd name="connsiteY8" fmla="*/ 346084 h 801697"/>
              <a:gd name="connsiteX9" fmla="*/ 427037 w 1481137"/>
              <a:gd name="connsiteY9" fmla="*/ 339734 h 801697"/>
              <a:gd name="connsiteX10" fmla="*/ 461962 w 1481137"/>
              <a:gd name="connsiteY10" fmla="*/ 341322 h 801697"/>
              <a:gd name="connsiteX11" fmla="*/ 488950 w 1481137"/>
              <a:gd name="connsiteY11" fmla="*/ 327034 h 801697"/>
              <a:gd name="connsiteX12" fmla="*/ 500062 w 1481137"/>
              <a:gd name="connsiteY12" fmla="*/ 322272 h 801697"/>
              <a:gd name="connsiteX13" fmla="*/ 520700 w 1481137"/>
              <a:gd name="connsiteY13" fmla="*/ 328622 h 801697"/>
              <a:gd name="connsiteX14" fmla="*/ 549275 w 1481137"/>
              <a:gd name="connsiteY14" fmla="*/ 309572 h 801697"/>
              <a:gd name="connsiteX15" fmla="*/ 571500 w 1481137"/>
              <a:gd name="connsiteY15" fmla="*/ 276234 h 801697"/>
              <a:gd name="connsiteX16" fmla="*/ 598487 w 1481137"/>
              <a:gd name="connsiteY16" fmla="*/ 230197 h 801697"/>
              <a:gd name="connsiteX17" fmla="*/ 619125 w 1481137"/>
              <a:gd name="connsiteY17" fmla="*/ 188922 h 801697"/>
              <a:gd name="connsiteX18" fmla="*/ 647700 w 1481137"/>
              <a:gd name="connsiteY18" fmla="*/ 142884 h 801697"/>
              <a:gd name="connsiteX19" fmla="*/ 674687 w 1481137"/>
              <a:gd name="connsiteY19" fmla="*/ 98434 h 801697"/>
              <a:gd name="connsiteX20" fmla="*/ 695325 w 1481137"/>
              <a:gd name="connsiteY20" fmla="*/ 57159 h 801697"/>
              <a:gd name="connsiteX21" fmla="*/ 715962 w 1481137"/>
              <a:gd name="connsiteY21" fmla="*/ 14297 h 801697"/>
              <a:gd name="connsiteX22" fmla="*/ 731837 w 1481137"/>
              <a:gd name="connsiteY22" fmla="*/ 9 h 801697"/>
              <a:gd name="connsiteX23" fmla="*/ 744537 w 1481137"/>
              <a:gd name="connsiteY23" fmla="*/ 15884 h 801697"/>
              <a:gd name="connsiteX24" fmla="*/ 771525 w 1481137"/>
              <a:gd name="connsiteY24" fmla="*/ 4772 h 801697"/>
              <a:gd name="connsiteX25" fmla="*/ 800100 w 1481137"/>
              <a:gd name="connsiteY25" fmla="*/ 52397 h 801697"/>
              <a:gd name="connsiteX26" fmla="*/ 833437 w 1481137"/>
              <a:gd name="connsiteY26" fmla="*/ 114309 h 801697"/>
              <a:gd name="connsiteX27" fmla="*/ 858837 w 1481137"/>
              <a:gd name="connsiteY27" fmla="*/ 193684 h 801697"/>
              <a:gd name="connsiteX28" fmla="*/ 874712 w 1481137"/>
              <a:gd name="connsiteY28" fmla="*/ 225434 h 801697"/>
              <a:gd name="connsiteX29" fmla="*/ 882650 w 1481137"/>
              <a:gd name="connsiteY29" fmla="*/ 252422 h 801697"/>
              <a:gd name="connsiteX30" fmla="*/ 895350 w 1481137"/>
              <a:gd name="connsiteY30" fmla="*/ 288934 h 801697"/>
              <a:gd name="connsiteX31" fmla="*/ 909637 w 1481137"/>
              <a:gd name="connsiteY31" fmla="*/ 323859 h 801697"/>
              <a:gd name="connsiteX32" fmla="*/ 933450 w 1481137"/>
              <a:gd name="connsiteY32" fmla="*/ 373072 h 801697"/>
              <a:gd name="connsiteX33" fmla="*/ 965200 w 1481137"/>
              <a:gd name="connsiteY33" fmla="*/ 404822 h 801697"/>
              <a:gd name="connsiteX34" fmla="*/ 973137 w 1481137"/>
              <a:gd name="connsiteY34" fmla="*/ 393709 h 801697"/>
              <a:gd name="connsiteX35" fmla="*/ 993775 w 1481137"/>
              <a:gd name="connsiteY35" fmla="*/ 417522 h 801697"/>
              <a:gd name="connsiteX36" fmla="*/ 1009650 w 1481137"/>
              <a:gd name="connsiteY36" fmla="*/ 404822 h 801697"/>
              <a:gd name="connsiteX37" fmla="*/ 1031875 w 1481137"/>
              <a:gd name="connsiteY37" fmla="*/ 427047 h 801697"/>
              <a:gd name="connsiteX38" fmla="*/ 1054100 w 1481137"/>
              <a:gd name="connsiteY38" fmla="*/ 441334 h 801697"/>
              <a:gd name="connsiteX39" fmla="*/ 1084262 w 1481137"/>
              <a:gd name="connsiteY39" fmla="*/ 457209 h 801697"/>
              <a:gd name="connsiteX40" fmla="*/ 1120775 w 1481137"/>
              <a:gd name="connsiteY40" fmla="*/ 473084 h 801697"/>
              <a:gd name="connsiteX41" fmla="*/ 1154112 w 1481137"/>
              <a:gd name="connsiteY41" fmla="*/ 504834 h 801697"/>
              <a:gd name="connsiteX42" fmla="*/ 1193800 w 1481137"/>
              <a:gd name="connsiteY42" fmla="*/ 530234 h 801697"/>
              <a:gd name="connsiteX43" fmla="*/ 1219200 w 1481137"/>
              <a:gd name="connsiteY43" fmla="*/ 552459 h 801697"/>
              <a:gd name="connsiteX44" fmla="*/ 1247775 w 1481137"/>
              <a:gd name="connsiteY44" fmla="*/ 560397 h 801697"/>
              <a:gd name="connsiteX45" fmla="*/ 1295400 w 1481137"/>
              <a:gd name="connsiteY45" fmla="*/ 582622 h 801697"/>
              <a:gd name="connsiteX46" fmla="*/ 1327150 w 1481137"/>
              <a:gd name="connsiteY46" fmla="*/ 601672 h 801697"/>
              <a:gd name="connsiteX47" fmla="*/ 1341437 w 1481137"/>
              <a:gd name="connsiteY47" fmla="*/ 603259 h 801697"/>
              <a:gd name="connsiteX48" fmla="*/ 1349375 w 1481137"/>
              <a:gd name="connsiteY48" fmla="*/ 655647 h 801697"/>
              <a:gd name="connsiteX49" fmla="*/ 1354137 w 1481137"/>
              <a:gd name="connsiteY49" fmla="*/ 742959 h 801697"/>
              <a:gd name="connsiteX50" fmla="*/ 1365250 w 1481137"/>
              <a:gd name="connsiteY50" fmla="*/ 752484 h 801697"/>
              <a:gd name="connsiteX51" fmla="*/ 1404937 w 1481137"/>
              <a:gd name="connsiteY51" fmla="*/ 774709 h 801697"/>
              <a:gd name="connsiteX52" fmla="*/ 1455737 w 1481137"/>
              <a:gd name="connsiteY52" fmla="*/ 785822 h 801697"/>
              <a:gd name="connsiteX53" fmla="*/ 1481137 w 1481137"/>
              <a:gd name="connsiteY53" fmla="*/ 801697 h 801697"/>
              <a:gd name="connsiteX0" fmla="*/ 0 w 1481137"/>
              <a:gd name="connsiteY0" fmla="*/ 288935 h 801698"/>
              <a:gd name="connsiteX1" fmla="*/ 84137 w 1481137"/>
              <a:gd name="connsiteY1" fmla="*/ 311160 h 801698"/>
              <a:gd name="connsiteX2" fmla="*/ 122237 w 1481137"/>
              <a:gd name="connsiteY2" fmla="*/ 325448 h 801698"/>
              <a:gd name="connsiteX3" fmla="*/ 163512 w 1481137"/>
              <a:gd name="connsiteY3" fmla="*/ 330210 h 801698"/>
              <a:gd name="connsiteX4" fmla="*/ 217487 w 1481137"/>
              <a:gd name="connsiteY4" fmla="*/ 339735 h 801698"/>
              <a:gd name="connsiteX5" fmla="*/ 257175 w 1481137"/>
              <a:gd name="connsiteY5" fmla="*/ 349260 h 801698"/>
              <a:gd name="connsiteX6" fmla="*/ 300037 w 1481137"/>
              <a:gd name="connsiteY6" fmla="*/ 357198 h 801698"/>
              <a:gd name="connsiteX7" fmla="*/ 339725 w 1481137"/>
              <a:gd name="connsiteY7" fmla="*/ 352435 h 801698"/>
              <a:gd name="connsiteX8" fmla="*/ 387350 w 1481137"/>
              <a:gd name="connsiteY8" fmla="*/ 346085 h 801698"/>
              <a:gd name="connsiteX9" fmla="*/ 427037 w 1481137"/>
              <a:gd name="connsiteY9" fmla="*/ 339735 h 801698"/>
              <a:gd name="connsiteX10" fmla="*/ 461962 w 1481137"/>
              <a:gd name="connsiteY10" fmla="*/ 341323 h 801698"/>
              <a:gd name="connsiteX11" fmla="*/ 488950 w 1481137"/>
              <a:gd name="connsiteY11" fmla="*/ 327035 h 801698"/>
              <a:gd name="connsiteX12" fmla="*/ 500062 w 1481137"/>
              <a:gd name="connsiteY12" fmla="*/ 322273 h 801698"/>
              <a:gd name="connsiteX13" fmla="*/ 520700 w 1481137"/>
              <a:gd name="connsiteY13" fmla="*/ 328623 h 801698"/>
              <a:gd name="connsiteX14" fmla="*/ 549275 w 1481137"/>
              <a:gd name="connsiteY14" fmla="*/ 309573 h 801698"/>
              <a:gd name="connsiteX15" fmla="*/ 571500 w 1481137"/>
              <a:gd name="connsiteY15" fmla="*/ 276235 h 801698"/>
              <a:gd name="connsiteX16" fmla="*/ 598487 w 1481137"/>
              <a:gd name="connsiteY16" fmla="*/ 230198 h 801698"/>
              <a:gd name="connsiteX17" fmla="*/ 619125 w 1481137"/>
              <a:gd name="connsiteY17" fmla="*/ 188923 h 801698"/>
              <a:gd name="connsiteX18" fmla="*/ 647700 w 1481137"/>
              <a:gd name="connsiteY18" fmla="*/ 142885 h 801698"/>
              <a:gd name="connsiteX19" fmla="*/ 674687 w 1481137"/>
              <a:gd name="connsiteY19" fmla="*/ 98435 h 801698"/>
              <a:gd name="connsiteX20" fmla="*/ 687388 w 1481137"/>
              <a:gd name="connsiteY20" fmla="*/ 58748 h 801698"/>
              <a:gd name="connsiteX21" fmla="*/ 715962 w 1481137"/>
              <a:gd name="connsiteY21" fmla="*/ 14298 h 801698"/>
              <a:gd name="connsiteX22" fmla="*/ 731837 w 1481137"/>
              <a:gd name="connsiteY22" fmla="*/ 10 h 801698"/>
              <a:gd name="connsiteX23" fmla="*/ 744537 w 1481137"/>
              <a:gd name="connsiteY23" fmla="*/ 15885 h 801698"/>
              <a:gd name="connsiteX24" fmla="*/ 771525 w 1481137"/>
              <a:gd name="connsiteY24" fmla="*/ 4773 h 801698"/>
              <a:gd name="connsiteX25" fmla="*/ 800100 w 1481137"/>
              <a:gd name="connsiteY25" fmla="*/ 52398 h 801698"/>
              <a:gd name="connsiteX26" fmla="*/ 833437 w 1481137"/>
              <a:gd name="connsiteY26" fmla="*/ 114310 h 801698"/>
              <a:gd name="connsiteX27" fmla="*/ 858837 w 1481137"/>
              <a:gd name="connsiteY27" fmla="*/ 193685 h 801698"/>
              <a:gd name="connsiteX28" fmla="*/ 874712 w 1481137"/>
              <a:gd name="connsiteY28" fmla="*/ 225435 h 801698"/>
              <a:gd name="connsiteX29" fmla="*/ 882650 w 1481137"/>
              <a:gd name="connsiteY29" fmla="*/ 252423 h 801698"/>
              <a:gd name="connsiteX30" fmla="*/ 895350 w 1481137"/>
              <a:gd name="connsiteY30" fmla="*/ 288935 h 801698"/>
              <a:gd name="connsiteX31" fmla="*/ 909637 w 1481137"/>
              <a:gd name="connsiteY31" fmla="*/ 323860 h 801698"/>
              <a:gd name="connsiteX32" fmla="*/ 933450 w 1481137"/>
              <a:gd name="connsiteY32" fmla="*/ 373073 h 801698"/>
              <a:gd name="connsiteX33" fmla="*/ 965200 w 1481137"/>
              <a:gd name="connsiteY33" fmla="*/ 404823 h 801698"/>
              <a:gd name="connsiteX34" fmla="*/ 973137 w 1481137"/>
              <a:gd name="connsiteY34" fmla="*/ 393710 h 801698"/>
              <a:gd name="connsiteX35" fmla="*/ 993775 w 1481137"/>
              <a:gd name="connsiteY35" fmla="*/ 417523 h 801698"/>
              <a:gd name="connsiteX36" fmla="*/ 1009650 w 1481137"/>
              <a:gd name="connsiteY36" fmla="*/ 404823 h 801698"/>
              <a:gd name="connsiteX37" fmla="*/ 1031875 w 1481137"/>
              <a:gd name="connsiteY37" fmla="*/ 427048 h 801698"/>
              <a:gd name="connsiteX38" fmla="*/ 1054100 w 1481137"/>
              <a:gd name="connsiteY38" fmla="*/ 441335 h 801698"/>
              <a:gd name="connsiteX39" fmla="*/ 1084262 w 1481137"/>
              <a:gd name="connsiteY39" fmla="*/ 457210 h 801698"/>
              <a:gd name="connsiteX40" fmla="*/ 1120775 w 1481137"/>
              <a:gd name="connsiteY40" fmla="*/ 473085 h 801698"/>
              <a:gd name="connsiteX41" fmla="*/ 1154112 w 1481137"/>
              <a:gd name="connsiteY41" fmla="*/ 504835 h 801698"/>
              <a:gd name="connsiteX42" fmla="*/ 1193800 w 1481137"/>
              <a:gd name="connsiteY42" fmla="*/ 530235 h 801698"/>
              <a:gd name="connsiteX43" fmla="*/ 1219200 w 1481137"/>
              <a:gd name="connsiteY43" fmla="*/ 552460 h 801698"/>
              <a:gd name="connsiteX44" fmla="*/ 1247775 w 1481137"/>
              <a:gd name="connsiteY44" fmla="*/ 560398 h 801698"/>
              <a:gd name="connsiteX45" fmla="*/ 1295400 w 1481137"/>
              <a:gd name="connsiteY45" fmla="*/ 582623 h 801698"/>
              <a:gd name="connsiteX46" fmla="*/ 1327150 w 1481137"/>
              <a:gd name="connsiteY46" fmla="*/ 601673 h 801698"/>
              <a:gd name="connsiteX47" fmla="*/ 1341437 w 1481137"/>
              <a:gd name="connsiteY47" fmla="*/ 603260 h 801698"/>
              <a:gd name="connsiteX48" fmla="*/ 1349375 w 1481137"/>
              <a:gd name="connsiteY48" fmla="*/ 655648 h 801698"/>
              <a:gd name="connsiteX49" fmla="*/ 1354137 w 1481137"/>
              <a:gd name="connsiteY49" fmla="*/ 742960 h 801698"/>
              <a:gd name="connsiteX50" fmla="*/ 1365250 w 1481137"/>
              <a:gd name="connsiteY50" fmla="*/ 752485 h 801698"/>
              <a:gd name="connsiteX51" fmla="*/ 1404937 w 1481137"/>
              <a:gd name="connsiteY51" fmla="*/ 774710 h 801698"/>
              <a:gd name="connsiteX52" fmla="*/ 1455737 w 1481137"/>
              <a:gd name="connsiteY52" fmla="*/ 785823 h 801698"/>
              <a:gd name="connsiteX53" fmla="*/ 1481137 w 1481137"/>
              <a:gd name="connsiteY53" fmla="*/ 801698 h 801698"/>
              <a:gd name="connsiteX0" fmla="*/ 0 w 1481137"/>
              <a:gd name="connsiteY0" fmla="*/ 288935 h 801698"/>
              <a:gd name="connsiteX1" fmla="*/ 84137 w 1481137"/>
              <a:gd name="connsiteY1" fmla="*/ 311160 h 801698"/>
              <a:gd name="connsiteX2" fmla="*/ 122237 w 1481137"/>
              <a:gd name="connsiteY2" fmla="*/ 325448 h 801698"/>
              <a:gd name="connsiteX3" fmla="*/ 163512 w 1481137"/>
              <a:gd name="connsiteY3" fmla="*/ 330210 h 801698"/>
              <a:gd name="connsiteX4" fmla="*/ 217487 w 1481137"/>
              <a:gd name="connsiteY4" fmla="*/ 339735 h 801698"/>
              <a:gd name="connsiteX5" fmla="*/ 257175 w 1481137"/>
              <a:gd name="connsiteY5" fmla="*/ 349260 h 801698"/>
              <a:gd name="connsiteX6" fmla="*/ 300037 w 1481137"/>
              <a:gd name="connsiteY6" fmla="*/ 357198 h 801698"/>
              <a:gd name="connsiteX7" fmla="*/ 339725 w 1481137"/>
              <a:gd name="connsiteY7" fmla="*/ 352435 h 801698"/>
              <a:gd name="connsiteX8" fmla="*/ 387350 w 1481137"/>
              <a:gd name="connsiteY8" fmla="*/ 346085 h 801698"/>
              <a:gd name="connsiteX9" fmla="*/ 427037 w 1481137"/>
              <a:gd name="connsiteY9" fmla="*/ 339735 h 801698"/>
              <a:gd name="connsiteX10" fmla="*/ 461962 w 1481137"/>
              <a:gd name="connsiteY10" fmla="*/ 341323 h 801698"/>
              <a:gd name="connsiteX11" fmla="*/ 488950 w 1481137"/>
              <a:gd name="connsiteY11" fmla="*/ 327035 h 801698"/>
              <a:gd name="connsiteX12" fmla="*/ 500062 w 1481137"/>
              <a:gd name="connsiteY12" fmla="*/ 322273 h 801698"/>
              <a:gd name="connsiteX13" fmla="*/ 520700 w 1481137"/>
              <a:gd name="connsiteY13" fmla="*/ 328623 h 801698"/>
              <a:gd name="connsiteX14" fmla="*/ 549275 w 1481137"/>
              <a:gd name="connsiteY14" fmla="*/ 309573 h 801698"/>
              <a:gd name="connsiteX15" fmla="*/ 571500 w 1481137"/>
              <a:gd name="connsiteY15" fmla="*/ 276235 h 801698"/>
              <a:gd name="connsiteX16" fmla="*/ 598487 w 1481137"/>
              <a:gd name="connsiteY16" fmla="*/ 230198 h 801698"/>
              <a:gd name="connsiteX17" fmla="*/ 619125 w 1481137"/>
              <a:gd name="connsiteY17" fmla="*/ 188923 h 801698"/>
              <a:gd name="connsiteX18" fmla="*/ 639763 w 1481137"/>
              <a:gd name="connsiteY18" fmla="*/ 142885 h 801698"/>
              <a:gd name="connsiteX19" fmla="*/ 674687 w 1481137"/>
              <a:gd name="connsiteY19" fmla="*/ 98435 h 801698"/>
              <a:gd name="connsiteX20" fmla="*/ 687388 w 1481137"/>
              <a:gd name="connsiteY20" fmla="*/ 58748 h 801698"/>
              <a:gd name="connsiteX21" fmla="*/ 715962 w 1481137"/>
              <a:gd name="connsiteY21" fmla="*/ 14298 h 801698"/>
              <a:gd name="connsiteX22" fmla="*/ 731837 w 1481137"/>
              <a:gd name="connsiteY22" fmla="*/ 10 h 801698"/>
              <a:gd name="connsiteX23" fmla="*/ 744537 w 1481137"/>
              <a:gd name="connsiteY23" fmla="*/ 15885 h 801698"/>
              <a:gd name="connsiteX24" fmla="*/ 771525 w 1481137"/>
              <a:gd name="connsiteY24" fmla="*/ 4773 h 801698"/>
              <a:gd name="connsiteX25" fmla="*/ 800100 w 1481137"/>
              <a:gd name="connsiteY25" fmla="*/ 52398 h 801698"/>
              <a:gd name="connsiteX26" fmla="*/ 833437 w 1481137"/>
              <a:gd name="connsiteY26" fmla="*/ 114310 h 801698"/>
              <a:gd name="connsiteX27" fmla="*/ 858837 w 1481137"/>
              <a:gd name="connsiteY27" fmla="*/ 193685 h 801698"/>
              <a:gd name="connsiteX28" fmla="*/ 874712 w 1481137"/>
              <a:gd name="connsiteY28" fmla="*/ 225435 h 801698"/>
              <a:gd name="connsiteX29" fmla="*/ 882650 w 1481137"/>
              <a:gd name="connsiteY29" fmla="*/ 252423 h 801698"/>
              <a:gd name="connsiteX30" fmla="*/ 895350 w 1481137"/>
              <a:gd name="connsiteY30" fmla="*/ 288935 h 801698"/>
              <a:gd name="connsiteX31" fmla="*/ 909637 w 1481137"/>
              <a:gd name="connsiteY31" fmla="*/ 323860 h 801698"/>
              <a:gd name="connsiteX32" fmla="*/ 933450 w 1481137"/>
              <a:gd name="connsiteY32" fmla="*/ 373073 h 801698"/>
              <a:gd name="connsiteX33" fmla="*/ 965200 w 1481137"/>
              <a:gd name="connsiteY33" fmla="*/ 404823 h 801698"/>
              <a:gd name="connsiteX34" fmla="*/ 973137 w 1481137"/>
              <a:gd name="connsiteY34" fmla="*/ 393710 h 801698"/>
              <a:gd name="connsiteX35" fmla="*/ 993775 w 1481137"/>
              <a:gd name="connsiteY35" fmla="*/ 417523 h 801698"/>
              <a:gd name="connsiteX36" fmla="*/ 1009650 w 1481137"/>
              <a:gd name="connsiteY36" fmla="*/ 404823 h 801698"/>
              <a:gd name="connsiteX37" fmla="*/ 1031875 w 1481137"/>
              <a:gd name="connsiteY37" fmla="*/ 427048 h 801698"/>
              <a:gd name="connsiteX38" fmla="*/ 1054100 w 1481137"/>
              <a:gd name="connsiteY38" fmla="*/ 441335 h 801698"/>
              <a:gd name="connsiteX39" fmla="*/ 1084262 w 1481137"/>
              <a:gd name="connsiteY39" fmla="*/ 457210 h 801698"/>
              <a:gd name="connsiteX40" fmla="*/ 1120775 w 1481137"/>
              <a:gd name="connsiteY40" fmla="*/ 473085 h 801698"/>
              <a:gd name="connsiteX41" fmla="*/ 1154112 w 1481137"/>
              <a:gd name="connsiteY41" fmla="*/ 504835 h 801698"/>
              <a:gd name="connsiteX42" fmla="*/ 1193800 w 1481137"/>
              <a:gd name="connsiteY42" fmla="*/ 530235 h 801698"/>
              <a:gd name="connsiteX43" fmla="*/ 1219200 w 1481137"/>
              <a:gd name="connsiteY43" fmla="*/ 552460 h 801698"/>
              <a:gd name="connsiteX44" fmla="*/ 1247775 w 1481137"/>
              <a:gd name="connsiteY44" fmla="*/ 560398 h 801698"/>
              <a:gd name="connsiteX45" fmla="*/ 1295400 w 1481137"/>
              <a:gd name="connsiteY45" fmla="*/ 582623 h 801698"/>
              <a:gd name="connsiteX46" fmla="*/ 1327150 w 1481137"/>
              <a:gd name="connsiteY46" fmla="*/ 601673 h 801698"/>
              <a:gd name="connsiteX47" fmla="*/ 1341437 w 1481137"/>
              <a:gd name="connsiteY47" fmla="*/ 603260 h 801698"/>
              <a:gd name="connsiteX48" fmla="*/ 1349375 w 1481137"/>
              <a:gd name="connsiteY48" fmla="*/ 655648 h 801698"/>
              <a:gd name="connsiteX49" fmla="*/ 1354137 w 1481137"/>
              <a:gd name="connsiteY49" fmla="*/ 742960 h 801698"/>
              <a:gd name="connsiteX50" fmla="*/ 1365250 w 1481137"/>
              <a:gd name="connsiteY50" fmla="*/ 752485 h 801698"/>
              <a:gd name="connsiteX51" fmla="*/ 1404937 w 1481137"/>
              <a:gd name="connsiteY51" fmla="*/ 774710 h 801698"/>
              <a:gd name="connsiteX52" fmla="*/ 1455737 w 1481137"/>
              <a:gd name="connsiteY52" fmla="*/ 785823 h 801698"/>
              <a:gd name="connsiteX53" fmla="*/ 1481137 w 1481137"/>
              <a:gd name="connsiteY53" fmla="*/ 801698 h 801698"/>
              <a:gd name="connsiteX0" fmla="*/ 0 w 1481137"/>
              <a:gd name="connsiteY0" fmla="*/ 288935 h 801698"/>
              <a:gd name="connsiteX1" fmla="*/ 84137 w 1481137"/>
              <a:gd name="connsiteY1" fmla="*/ 311160 h 801698"/>
              <a:gd name="connsiteX2" fmla="*/ 122237 w 1481137"/>
              <a:gd name="connsiteY2" fmla="*/ 325448 h 801698"/>
              <a:gd name="connsiteX3" fmla="*/ 163512 w 1481137"/>
              <a:gd name="connsiteY3" fmla="*/ 330210 h 801698"/>
              <a:gd name="connsiteX4" fmla="*/ 217487 w 1481137"/>
              <a:gd name="connsiteY4" fmla="*/ 339735 h 801698"/>
              <a:gd name="connsiteX5" fmla="*/ 257175 w 1481137"/>
              <a:gd name="connsiteY5" fmla="*/ 349260 h 801698"/>
              <a:gd name="connsiteX6" fmla="*/ 300037 w 1481137"/>
              <a:gd name="connsiteY6" fmla="*/ 357198 h 801698"/>
              <a:gd name="connsiteX7" fmla="*/ 339725 w 1481137"/>
              <a:gd name="connsiteY7" fmla="*/ 352435 h 801698"/>
              <a:gd name="connsiteX8" fmla="*/ 387350 w 1481137"/>
              <a:gd name="connsiteY8" fmla="*/ 346085 h 801698"/>
              <a:gd name="connsiteX9" fmla="*/ 427037 w 1481137"/>
              <a:gd name="connsiteY9" fmla="*/ 339735 h 801698"/>
              <a:gd name="connsiteX10" fmla="*/ 461962 w 1481137"/>
              <a:gd name="connsiteY10" fmla="*/ 341323 h 801698"/>
              <a:gd name="connsiteX11" fmla="*/ 488950 w 1481137"/>
              <a:gd name="connsiteY11" fmla="*/ 327035 h 801698"/>
              <a:gd name="connsiteX12" fmla="*/ 500062 w 1481137"/>
              <a:gd name="connsiteY12" fmla="*/ 322273 h 801698"/>
              <a:gd name="connsiteX13" fmla="*/ 520700 w 1481137"/>
              <a:gd name="connsiteY13" fmla="*/ 328623 h 801698"/>
              <a:gd name="connsiteX14" fmla="*/ 549275 w 1481137"/>
              <a:gd name="connsiteY14" fmla="*/ 309573 h 801698"/>
              <a:gd name="connsiteX15" fmla="*/ 571500 w 1481137"/>
              <a:gd name="connsiteY15" fmla="*/ 276235 h 801698"/>
              <a:gd name="connsiteX16" fmla="*/ 598487 w 1481137"/>
              <a:gd name="connsiteY16" fmla="*/ 230198 h 801698"/>
              <a:gd name="connsiteX17" fmla="*/ 619125 w 1481137"/>
              <a:gd name="connsiteY17" fmla="*/ 188923 h 801698"/>
              <a:gd name="connsiteX18" fmla="*/ 633413 w 1481137"/>
              <a:gd name="connsiteY18" fmla="*/ 138123 h 801698"/>
              <a:gd name="connsiteX19" fmla="*/ 674687 w 1481137"/>
              <a:gd name="connsiteY19" fmla="*/ 98435 h 801698"/>
              <a:gd name="connsiteX20" fmla="*/ 687388 w 1481137"/>
              <a:gd name="connsiteY20" fmla="*/ 58748 h 801698"/>
              <a:gd name="connsiteX21" fmla="*/ 715962 w 1481137"/>
              <a:gd name="connsiteY21" fmla="*/ 14298 h 801698"/>
              <a:gd name="connsiteX22" fmla="*/ 731837 w 1481137"/>
              <a:gd name="connsiteY22" fmla="*/ 10 h 801698"/>
              <a:gd name="connsiteX23" fmla="*/ 744537 w 1481137"/>
              <a:gd name="connsiteY23" fmla="*/ 15885 h 801698"/>
              <a:gd name="connsiteX24" fmla="*/ 771525 w 1481137"/>
              <a:gd name="connsiteY24" fmla="*/ 4773 h 801698"/>
              <a:gd name="connsiteX25" fmla="*/ 800100 w 1481137"/>
              <a:gd name="connsiteY25" fmla="*/ 52398 h 801698"/>
              <a:gd name="connsiteX26" fmla="*/ 833437 w 1481137"/>
              <a:gd name="connsiteY26" fmla="*/ 114310 h 801698"/>
              <a:gd name="connsiteX27" fmla="*/ 858837 w 1481137"/>
              <a:gd name="connsiteY27" fmla="*/ 193685 h 801698"/>
              <a:gd name="connsiteX28" fmla="*/ 874712 w 1481137"/>
              <a:gd name="connsiteY28" fmla="*/ 225435 h 801698"/>
              <a:gd name="connsiteX29" fmla="*/ 882650 w 1481137"/>
              <a:gd name="connsiteY29" fmla="*/ 252423 h 801698"/>
              <a:gd name="connsiteX30" fmla="*/ 895350 w 1481137"/>
              <a:gd name="connsiteY30" fmla="*/ 288935 h 801698"/>
              <a:gd name="connsiteX31" fmla="*/ 909637 w 1481137"/>
              <a:gd name="connsiteY31" fmla="*/ 323860 h 801698"/>
              <a:gd name="connsiteX32" fmla="*/ 933450 w 1481137"/>
              <a:gd name="connsiteY32" fmla="*/ 373073 h 801698"/>
              <a:gd name="connsiteX33" fmla="*/ 965200 w 1481137"/>
              <a:gd name="connsiteY33" fmla="*/ 404823 h 801698"/>
              <a:gd name="connsiteX34" fmla="*/ 973137 w 1481137"/>
              <a:gd name="connsiteY34" fmla="*/ 393710 h 801698"/>
              <a:gd name="connsiteX35" fmla="*/ 993775 w 1481137"/>
              <a:gd name="connsiteY35" fmla="*/ 417523 h 801698"/>
              <a:gd name="connsiteX36" fmla="*/ 1009650 w 1481137"/>
              <a:gd name="connsiteY36" fmla="*/ 404823 h 801698"/>
              <a:gd name="connsiteX37" fmla="*/ 1031875 w 1481137"/>
              <a:gd name="connsiteY37" fmla="*/ 427048 h 801698"/>
              <a:gd name="connsiteX38" fmla="*/ 1054100 w 1481137"/>
              <a:gd name="connsiteY38" fmla="*/ 441335 h 801698"/>
              <a:gd name="connsiteX39" fmla="*/ 1084262 w 1481137"/>
              <a:gd name="connsiteY39" fmla="*/ 457210 h 801698"/>
              <a:gd name="connsiteX40" fmla="*/ 1120775 w 1481137"/>
              <a:gd name="connsiteY40" fmla="*/ 473085 h 801698"/>
              <a:gd name="connsiteX41" fmla="*/ 1154112 w 1481137"/>
              <a:gd name="connsiteY41" fmla="*/ 504835 h 801698"/>
              <a:gd name="connsiteX42" fmla="*/ 1193800 w 1481137"/>
              <a:gd name="connsiteY42" fmla="*/ 530235 h 801698"/>
              <a:gd name="connsiteX43" fmla="*/ 1219200 w 1481137"/>
              <a:gd name="connsiteY43" fmla="*/ 552460 h 801698"/>
              <a:gd name="connsiteX44" fmla="*/ 1247775 w 1481137"/>
              <a:gd name="connsiteY44" fmla="*/ 560398 h 801698"/>
              <a:gd name="connsiteX45" fmla="*/ 1295400 w 1481137"/>
              <a:gd name="connsiteY45" fmla="*/ 582623 h 801698"/>
              <a:gd name="connsiteX46" fmla="*/ 1327150 w 1481137"/>
              <a:gd name="connsiteY46" fmla="*/ 601673 h 801698"/>
              <a:gd name="connsiteX47" fmla="*/ 1341437 w 1481137"/>
              <a:gd name="connsiteY47" fmla="*/ 603260 h 801698"/>
              <a:gd name="connsiteX48" fmla="*/ 1349375 w 1481137"/>
              <a:gd name="connsiteY48" fmla="*/ 655648 h 801698"/>
              <a:gd name="connsiteX49" fmla="*/ 1354137 w 1481137"/>
              <a:gd name="connsiteY49" fmla="*/ 742960 h 801698"/>
              <a:gd name="connsiteX50" fmla="*/ 1365250 w 1481137"/>
              <a:gd name="connsiteY50" fmla="*/ 752485 h 801698"/>
              <a:gd name="connsiteX51" fmla="*/ 1404937 w 1481137"/>
              <a:gd name="connsiteY51" fmla="*/ 774710 h 801698"/>
              <a:gd name="connsiteX52" fmla="*/ 1455737 w 1481137"/>
              <a:gd name="connsiteY52" fmla="*/ 785823 h 801698"/>
              <a:gd name="connsiteX53" fmla="*/ 1481137 w 1481137"/>
              <a:gd name="connsiteY53" fmla="*/ 801698 h 80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1137" h="801698">
                <a:moveTo>
                  <a:pt x="0" y="288935"/>
                </a:moveTo>
                <a:cubicBezTo>
                  <a:pt x="31882" y="297005"/>
                  <a:pt x="63764" y="305075"/>
                  <a:pt x="84137" y="311160"/>
                </a:cubicBezTo>
                <a:cubicBezTo>
                  <a:pt x="104510" y="317245"/>
                  <a:pt x="109008" y="322273"/>
                  <a:pt x="122237" y="325448"/>
                </a:cubicBezTo>
                <a:cubicBezTo>
                  <a:pt x="135466" y="328623"/>
                  <a:pt x="147637" y="327829"/>
                  <a:pt x="163512" y="330210"/>
                </a:cubicBezTo>
                <a:cubicBezTo>
                  <a:pt x="179387" y="332591"/>
                  <a:pt x="201877" y="336560"/>
                  <a:pt x="217487" y="339735"/>
                </a:cubicBezTo>
                <a:cubicBezTo>
                  <a:pt x="233097" y="342910"/>
                  <a:pt x="257175" y="349260"/>
                  <a:pt x="257175" y="349260"/>
                </a:cubicBezTo>
                <a:cubicBezTo>
                  <a:pt x="270933" y="352170"/>
                  <a:pt x="286279" y="356669"/>
                  <a:pt x="300037" y="357198"/>
                </a:cubicBezTo>
                <a:cubicBezTo>
                  <a:pt x="313795" y="357727"/>
                  <a:pt x="339725" y="352435"/>
                  <a:pt x="339725" y="352435"/>
                </a:cubicBezTo>
                <a:lnTo>
                  <a:pt x="387350" y="346085"/>
                </a:lnTo>
                <a:cubicBezTo>
                  <a:pt x="401902" y="343968"/>
                  <a:pt x="414602" y="340529"/>
                  <a:pt x="427037" y="339735"/>
                </a:cubicBezTo>
                <a:cubicBezTo>
                  <a:pt x="439472" y="338941"/>
                  <a:pt x="451643" y="343440"/>
                  <a:pt x="461962" y="341323"/>
                </a:cubicBezTo>
                <a:cubicBezTo>
                  <a:pt x="472281" y="339206"/>
                  <a:pt x="482600" y="330210"/>
                  <a:pt x="488950" y="327035"/>
                </a:cubicBezTo>
                <a:cubicBezTo>
                  <a:pt x="495300" y="323860"/>
                  <a:pt x="494770" y="322008"/>
                  <a:pt x="500062" y="322273"/>
                </a:cubicBezTo>
                <a:cubicBezTo>
                  <a:pt x="505354" y="322538"/>
                  <a:pt x="512498" y="330740"/>
                  <a:pt x="520700" y="328623"/>
                </a:cubicBezTo>
                <a:cubicBezTo>
                  <a:pt x="528902" y="326506"/>
                  <a:pt x="540808" y="318304"/>
                  <a:pt x="549275" y="309573"/>
                </a:cubicBezTo>
                <a:cubicBezTo>
                  <a:pt x="557742" y="300842"/>
                  <a:pt x="563298" y="289464"/>
                  <a:pt x="571500" y="276235"/>
                </a:cubicBezTo>
                <a:cubicBezTo>
                  <a:pt x="579702" y="263006"/>
                  <a:pt x="590549" y="244750"/>
                  <a:pt x="598487" y="230198"/>
                </a:cubicBezTo>
                <a:cubicBezTo>
                  <a:pt x="606425" y="215646"/>
                  <a:pt x="613304" y="204269"/>
                  <a:pt x="619125" y="188923"/>
                </a:cubicBezTo>
                <a:cubicBezTo>
                  <a:pt x="624946" y="173577"/>
                  <a:pt x="624153" y="153204"/>
                  <a:pt x="633413" y="138123"/>
                </a:cubicBezTo>
                <a:cubicBezTo>
                  <a:pt x="642673" y="123042"/>
                  <a:pt x="665691" y="111664"/>
                  <a:pt x="674687" y="98435"/>
                </a:cubicBezTo>
                <a:cubicBezTo>
                  <a:pt x="683683" y="85206"/>
                  <a:pt x="680509" y="72771"/>
                  <a:pt x="687388" y="58748"/>
                </a:cubicBezTo>
                <a:cubicBezTo>
                  <a:pt x="694267" y="44725"/>
                  <a:pt x="708554" y="24088"/>
                  <a:pt x="715962" y="14298"/>
                </a:cubicBezTo>
                <a:cubicBezTo>
                  <a:pt x="723370" y="4508"/>
                  <a:pt x="727075" y="-254"/>
                  <a:pt x="731837" y="10"/>
                </a:cubicBezTo>
                <a:cubicBezTo>
                  <a:pt x="736599" y="274"/>
                  <a:pt x="737922" y="15091"/>
                  <a:pt x="744537" y="15885"/>
                </a:cubicBezTo>
                <a:cubicBezTo>
                  <a:pt x="751152" y="16679"/>
                  <a:pt x="762265" y="-1312"/>
                  <a:pt x="771525" y="4773"/>
                </a:cubicBezTo>
                <a:cubicBezTo>
                  <a:pt x="780785" y="10858"/>
                  <a:pt x="789781" y="34142"/>
                  <a:pt x="800100" y="52398"/>
                </a:cubicBezTo>
                <a:cubicBezTo>
                  <a:pt x="810419" y="70654"/>
                  <a:pt x="823648" y="90762"/>
                  <a:pt x="833437" y="114310"/>
                </a:cubicBezTo>
                <a:cubicBezTo>
                  <a:pt x="843226" y="137858"/>
                  <a:pt x="851958" y="175164"/>
                  <a:pt x="858837" y="193685"/>
                </a:cubicBezTo>
                <a:cubicBezTo>
                  <a:pt x="865716" y="212206"/>
                  <a:pt x="870743" y="215645"/>
                  <a:pt x="874712" y="225435"/>
                </a:cubicBezTo>
                <a:cubicBezTo>
                  <a:pt x="878681" y="235225"/>
                  <a:pt x="879210" y="241840"/>
                  <a:pt x="882650" y="252423"/>
                </a:cubicBezTo>
                <a:cubicBezTo>
                  <a:pt x="886090" y="263006"/>
                  <a:pt x="890852" y="277029"/>
                  <a:pt x="895350" y="288935"/>
                </a:cubicBezTo>
                <a:cubicBezTo>
                  <a:pt x="899848" y="300841"/>
                  <a:pt x="903287" y="309837"/>
                  <a:pt x="909637" y="323860"/>
                </a:cubicBezTo>
                <a:cubicBezTo>
                  <a:pt x="915987" y="337883"/>
                  <a:pt x="924189" y="359579"/>
                  <a:pt x="933450" y="373073"/>
                </a:cubicBezTo>
                <a:cubicBezTo>
                  <a:pt x="942711" y="386567"/>
                  <a:pt x="958586" y="401384"/>
                  <a:pt x="965200" y="404823"/>
                </a:cubicBezTo>
                <a:cubicBezTo>
                  <a:pt x="971814" y="408262"/>
                  <a:pt x="968375" y="391593"/>
                  <a:pt x="973137" y="393710"/>
                </a:cubicBezTo>
                <a:cubicBezTo>
                  <a:pt x="977899" y="395827"/>
                  <a:pt x="987690" y="415671"/>
                  <a:pt x="993775" y="417523"/>
                </a:cubicBezTo>
                <a:cubicBezTo>
                  <a:pt x="999860" y="419375"/>
                  <a:pt x="1003300" y="403236"/>
                  <a:pt x="1009650" y="404823"/>
                </a:cubicBezTo>
                <a:cubicBezTo>
                  <a:pt x="1016000" y="406411"/>
                  <a:pt x="1024467" y="420963"/>
                  <a:pt x="1031875" y="427048"/>
                </a:cubicBezTo>
                <a:cubicBezTo>
                  <a:pt x="1039283" y="433133"/>
                  <a:pt x="1045369" y="436308"/>
                  <a:pt x="1054100" y="441335"/>
                </a:cubicBezTo>
                <a:cubicBezTo>
                  <a:pt x="1062831" y="446362"/>
                  <a:pt x="1073150" y="451918"/>
                  <a:pt x="1084262" y="457210"/>
                </a:cubicBezTo>
                <a:cubicBezTo>
                  <a:pt x="1095375" y="462502"/>
                  <a:pt x="1109133" y="465148"/>
                  <a:pt x="1120775" y="473085"/>
                </a:cubicBezTo>
                <a:cubicBezTo>
                  <a:pt x="1132417" y="481023"/>
                  <a:pt x="1141941" y="495310"/>
                  <a:pt x="1154112" y="504835"/>
                </a:cubicBezTo>
                <a:cubicBezTo>
                  <a:pt x="1166283" y="514360"/>
                  <a:pt x="1182952" y="522298"/>
                  <a:pt x="1193800" y="530235"/>
                </a:cubicBezTo>
                <a:cubicBezTo>
                  <a:pt x="1204648" y="538172"/>
                  <a:pt x="1210204" y="547433"/>
                  <a:pt x="1219200" y="552460"/>
                </a:cubicBezTo>
                <a:cubicBezTo>
                  <a:pt x="1228196" y="557487"/>
                  <a:pt x="1235075" y="555371"/>
                  <a:pt x="1247775" y="560398"/>
                </a:cubicBezTo>
                <a:cubicBezTo>
                  <a:pt x="1260475" y="565425"/>
                  <a:pt x="1295400" y="582623"/>
                  <a:pt x="1295400" y="582623"/>
                </a:cubicBezTo>
                <a:cubicBezTo>
                  <a:pt x="1308629" y="589502"/>
                  <a:pt x="1319477" y="598234"/>
                  <a:pt x="1327150" y="601673"/>
                </a:cubicBezTo>
                <a:cubicBezTo>
                  <a:pt x="1334823" y="605112"/>
                  <a:pt x="1337733" y="594264"/>
                  <a:pt x="1341437" y="603260"/>
                </a:cubicBezTo>
                <a:cubicBezTo>
                  <a:pt x="1345141" y="612256"/>
                  <a:pt x="1347258" y="632365"/>
                  <a:pt x="1349375" y="655648"/>
                </a:cubicBezTo>
                <a:cubicBezTo>
                  <a:pt x="1351492" y="678931"/>
                  <a:pt x="1351491" y="726821"/>
                  <a:pt x="1354137" y="742960"/>
                </a:cubicBezTo>
                <a:cubicBezTo>
                  <a:pt x="1356783" y="759099"/>
                  <a:pt x="1356783" y="747193"/>
                  <a:pt x="1365250" y="752485"/>
                </a:cubicBezTo>
                <a:cubicBezTo>
                  <a:pt x="1373717" y="757777"/>
                  <a:pt x="1389856" y="769154"/>
                  <a:pt x="1404937" y="774710"/>
                </a:cubicBezTo>
                <a:cubicBezTo>
                  <a:pt x="1420018" y="780266"/>
                  <a:pt x="1443037" y="781325"/>
                  <a:pt x="1455737" y="785823"/>
                </a:cubicBezTo>
                <a:cubicBezTo>
                  <a:pt x="1468437" y="790321"/>
                  <a:pt x="1474787" y="796009"/>
                  <a:pt x="1481137" y="801698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2B4213-AE79-DD4A-7A6A-3B77794FC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" y="2134142"/>
            <a:ext cx="2236800" cy="288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94E461F-7FEA-14F5-204B-B6D242CD1944}"/>
              </a:ext>
            </a:extLst>
          </p:cNvPr>
          <p:cNvSpPr txBox="1"/>
          <p:nvPr/>
        </p:nvSpPr>
        <p:spPr>
          <a:xfrm>
            <a:off x="0" y="724765"/>
            <a:ext cx="4069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Load: 1s</a:t>
            </a:r>
          </a:p>
          <a:p>
            <a:r>
              <a:rPr lang="en-US" dirty="0">
                <a:cs typeface="Calibri" panose="020F0502020204030204" pitchFamily="34" charset="0"/>
              </a:rPr>
              <a:t>Hold: 17us</a:t>
            </a:r>
          </a:p>
          <a:p>
            <a:r>
              <a:rPr lang="en-US" dirty="0">
                <a:cs typeface="Calibri" panose="020F0502020204030204" pitchFamily="34" charset="0"/>
              </a:rPr>
              <a:t>RW: 1-30 MHz, 2.5 V</a:t>
            </a:r>
            <a:r>
              <a:rPr lang="en-US" baseline="-25000" dirty="0">
                <a:cs typeface="Calibri" panose="020F0502020204030204" pitchFamily="34" charset="0"/>
              </a:rPr>
              <a:t>pp</a:t>
            </a:r>
            <a:r>
              <a:rPr lang="en-US" dirty="0">
                <a:cs typeface="Calibri" panose="020F0502020204030204" pitchFamily="34" charset="0"/>
              </a:rPr>
              <a:t>,1s</a:t>
            </a:r>
            <a:endParaRPr lang="en-US" baseline="-250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pressure: 8.3×10</a:t>
            </a:r>
            <a:r>
              <a:rPr lang="en-US" baseline="30000" dirty="0">
                <a:cs typeface="Calibri" panose="020F0502020204030204" pitchFamily="34" charset="0"/>
              </a:rPr>
              <a:t>-7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mBar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DAA274-4275-9750-61C1-9F3DE2256D6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0C4DCE-9545-33D9-87BA-904E58B51770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Vary CO</a:t>
            </a:r>
            <a:r>
              <a:rPr lang="en-GB" sz="5400" b="1" baseline="-25000" dirty="0"/>
              <a:t>2</a:t>
            </a:r>
            <a:r>
              <a:rPr lang="en-GB" sz="5400" b="1" dirty="0"/>
              <a:t> pressure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9623D-1D1D-38BE-0620-E5E90F21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earch/DesignStudy – CCAP">
            <a:extLst>
              <a:ext uri="{FF2B5EF4-FFF2-40B4-BE49-F238E27FC236}">
                <a16:creationId xmlns:a16="http://schemas.microsoft.com/office/drawing/2014/main" id="{42E65005-265B-C8EC-6493-E41E07EA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ABEF3-1127-AAD5-DC78-CD164680B9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23" y="4048387"/>
            <a:ext cx="5103637" cy="2401200"/>
          </a:xfrm>
          <a:prstGeom prst="rect">
            <a:avLst/>
          </a:prstGeom>
        </p:spPr>
      </p:pic>
      <p:pic>
        <p:nvPicPr>
          <p:cNvPr id="9" name="RW 3us-1s">
            <a:hlinkClick r:id="" action="ppaction://media"/>
            <a:extLst>
              <a:ext uri="{FF2B5EF4-FFF2-40B4-BE49-F238E27FC236}">
                <a16:creationId xmlns:a16="http://schemas.microsoft.com/office/drawing/2014/main" id="{D649DD0F-9F48-ABFC-C092-48FD203FA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01283" y="1781343"/>
            <a:ext cx="2594413" cy="2160000"/>
          </a:xfrm>
          <a:prstGeom prst="rect">
            <a:avLst/>
          </a:prstGeom>
        </p:spPr>
      </p:pic>
      <p:pic>
        <p:nvPicPr>
          <p:cNvPr id="10" name="RW 3us-1s">
            <a:hlinkClick r:id="" action="ppaction://media"/>
            <a:extLst>
              <a:ext uri="{FF2B5EF4-FFF2-40B4-BE49-F238E27FC236}">
                <a16:creationId xmlns:a16="http://schemas.microsoft.com/office/drawing/2014/main" id="{DF017CE4-627B-20D7-40C1-6DE5A25705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6296" y="1781343"/>
            <a:ext cx="2594413" cy="2160000"/>
          </a:xfrm>
          <a:prstGeom prst="rect">
            <a:avLst/>
          </a:prstGeom>
        </p:spPr>
      </p:pic>
      <p:pic>
        <p:nvPicPr>
          <p:cNvPr id="11" name="RW 3us-1s">
            <a:hlinkClick r:id="" action="ppaction://media"/>
            <a:extLst>
              <a:ext uri="{FF2B5EF4-FFF2-40B4-BE49-F238E27FC236}">
                <a16:creationId xmlns:a16="http://schemas.microsoft.com/office/drawing/2014/main" id="{1F9119B3-223E-14EA-6903-90A5F3C87F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73889" y="1781343"/>
            <a:ext cx="2594413" cy="216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D02FEB-C114-D2B1-2EDE-63A42B538FEF}"/>
              </a:ext>
            </a:extLst>
          </p:cNvPr>
          <p:cNvSpPr/>
          <p:nvPr/>
        </p:nvSpPr>
        <p:spPr>
          <a:xfrm>
            <a:off x="877754" y="1419607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4.2×10</a:t>
            </a:r>
            <a:r>
              <a:rPr lang="en-US" baseline="30000" dirty="0">
                <a:solidFill>
                  <a:srgbClr val="FF0000"/>
                </a:solidFill>
              </a:rPr>
              <a:t>-7 </a:t>
            </a:r>
            <a:r>
              <a:rPr lang="en-US" dirty="0" err="1">
                <a:solidFill>
                  <a:srgbClr val="FF0000"/>
                </a:solidFill>
              </a:rPr>
              <a:t>mBar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8EF2E6-F799-B963-BAC3-6CCDAC716A22}"/>
              </a:ext>
            </a:extLst>
          </p:cNvPr>
          <p:cNvSpPr/>
          <p:nvPr/>
        </p:nvSpPr>
        <p:spPr>
          <a:xfrm>
            <a:off x="3855337" y="1413608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8.3×10</a:t>
            </a:r>
            <a:r>
              <a:rPr lang="en-US" baseline="30000" dirty="0">
                <a:solidFill>
                  <a:srgbClr val="FF0000"/>
                </a:solidFill>
              </a:rPr>
              <a:t>-7 </a:t>
            </a:r>
            <a:r>
              <a:rPr lang="en-US" dirty="0" err="1">
                <a:solidFill>
                  <a:srgbClr val="FF0000"/>
                </a:solidFill>
              </a:rPr>
              <a:t>mBar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6F9EA-24D2-04E5-1FAD-3C6CE0FC00FF}"/>
              </a:ext>
            </a:extLst>
          </p:cNvPr>
          <p:cNvSpPr/>
          <p:nvPr/>
        </p:nvSpPr>
        <p:spPr>
          <a:xfrm>
            <a:off x="6791841" y="1412011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12.4×10</a:t>
            </a:r>
            <a:r>
              <a:rPr lang="en-US" baseline="30000" dirty="0">
                <a:solidFill>
                  <a:srgbClr val="FF0000"/>
                </a:solidFill>
              </a:rPr>
              <a:t>-7 </a:t>
            </a:r>
            <a:r>
              <a:rPr lang="en-US" dirty="0" err="1">
                <a:solidFill>
                  <a:srgbClr val="FF0000"/>
                </a:solidFill>
              </a:rPr>
              <a:t>mBar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5D80A7-468A-CE2F-38B5-EA7817982CA3}"/>
              </a:ext>
            </a:extLst>
          </p:cNvPr>
          <p:cNvSpPr/>
          <p:nvPr/>
        </p:nvSpPr>
        <p:spPr>
          <a:xfrm>
            <a:off x="9769433" y="1412011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16.5×10</a:t>
            </a:r>
            <a:r>
              <a:rPr lang="en-US" baseline="30000" dirty="0">
                <a:solidFill>
                  <a:srgbClr val="FF0000"/>
                </a:solidFill>
              </a:rPr>
              <a:t>-7 </a:t>
            </a:r>
            <a:r>
              <a:rPr lang="en-US" dirty="0" err="1">
                <a:solidFill>
                  <a:srgbClr val="FF0000"/>
                </a:solidFill>
              </a:rPr>
              <a:t>mBar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A007F9-0771-4AD9-89BC-98A732F175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2" y="4048387"/>
            <a:ext cx="5321819" cy="2410973"/>
          </a:xfrm>
          <a:prstGeom prst="rect">
            <a:avLst/>
          </a:prstGeom>
        </p:spPr>
      </p:pic>
      <p:pic>
        <p:nvPicPr>
          <p:cNvPr id="17" name="RW 3us-1s">
            <a:hlinkClick r:id="" action="ppaction://media"/>
            <a:extLst>
              <a:ext uri="{FF2B5EF4-FFF2-40B4-BE49-F238E27FC236}">
                <a16:creationId xmlns:a16="http://schemas.microsoft.com/office/drawing/2014/main" id="{2D95E6F1-B7D0-E629-9D97-5CF3475DE18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3699" y="1781343"/>
            <a:ext cx="2594413" cy="21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CE3B22-67B5-E8A3-91D3-795916108553}"/>
              </a:ext>
            </a:extLst>
          </p:cNvPr>
          <p:cNvSpPr txBox="1"/>
          <p:nvPr/>
        </p:nvSpPr>
        <p:spPr>
          <a:xfrm>
            <a:off x="0" y="778276"/>
            <a:ext cx="75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Load: 1s, Hold: 17us, </a:t>
            </a:r>
            <a:r>
              <a:rPr lang="en-US" dirty="0">
                <a:solidFill>
                  <a:srgbClr val="0070C0"/>
                </a:solidFill>
              </a:rPr>
              <a:t>CO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cooling gas, Pressure: 4.2×10</a:t>
            </a:r>
            <a:r>
              <a:rPr lang="en-US" baseline="30000" dirty="0">
                <a:solidFill>
                  <a:srgbClr val="0070C0"/>
                </a:solidFill>
              </a:rPr>
              <a:t>-7</a:t>
            </a:r>
            <a:r>
              <a:rPr lang="en-US" dirty="0">
                <a:solidFill>
                  <a:srgbClr val="0070C0"/>
                </a:solidFill>
              </a:rPr>
              <a:t> – 16.5×10</a:t>
            </a:r>
            <a:r>
              <a:rPr lang="en-US" baseline="30000" dirty="0">
                <a:solidFill>
                  <a:srgbClr val="0070C0"/>
                </a:solidFill>
              </a:rPr>
              <a:t>-7 </a:t>
            </a:r>
            <a:r>
              <a:rPr lang="en-US" dirty="0" err="1">
                <a:solidFill>
                  <a:srgbClr val="0070C0"/>
                </a:solidFill>
              </a:rPr>
              <a:t>mBar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RW frequency: 14MHz, 2.5V</a:t>
            </a:r>
            <a:r>
              <a:rPr lang="en-US" baseline="-25000" dirty="0"/>
              <a:t>pp</a:t>
            </a:r>
            <a:r>
              <a:rPr lang="en-US" dirty="0"/>
              <a:t>,</a:t>
            </a:r>
            <a:r>
              <a:rPr lang="en-US" dirty="0">
                <a:solidFill>
                  <a:srgbClr val="FF0000"/>
                </a:solidFill>
              </a:rPr>
              <a:t> 3us-1s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C558E09-ABAD-5FF3-7A58-E6170C61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6" y="1869440"/>
            <a:ext cx="4800000" cy="36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7EEF8-0AB8-2416-D676-0E812435155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ITRF/LhARA Collaboration Meeting and ITRF 24 month review (2</a:t>
            </a:r>
            <a:r>
              <a:rPr lang="en-GB" baseline="30000"/>
              <a:t>nd</a:t>
            </a:r>
            <a:r>
              <a:rPr lang="en-GB"/>
              <a:t> September 2024)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519F67-C5FA-62C6-D23D-8EA8262855AC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/>
              <a:t>  Solenoid coil translation stage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590FB-A920-9E2C-AA38-4210D21B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search/DesignStudy – CCAP">
            <a:extLst>
              <a:ext uri="{FF2B5EF4-FFF2-40B4-BE49-F238E27FC236}">
                <a16:creationId xmlns:a16="http://schemas.microsoft.com/office/drawing/2014/main" id="{46388453-790C-9D9F-5258-A44F8BA3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machine on a table&#10;&#10;Description automatically generated">
            <a:extLst>
              <a:ext uri="{FF2B5EF4-FFF2-40B4-BE49-F238E27FC236}">
                <a16:creationId xmlns:a16="http://schemas.microsoft.com/office/drawing/2014/main" id="{7CFF1888-5E58-EFA3-BDD1-A52A90DF3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39" y="1869440"/>
            <a:ext cx="480121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4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aph with a red line&#10;&#10;Description automatically generated">
            <a:extLst>
              <a:ext uri="{FF2B5EF4-FFF2-40B4-BE49-F238E27FC236}">
                <a16:creationId xmlns:a16="http://schemas.microsoft.com/office/drawing/2014/main" id="{3D559E80-95A7-0E8A-7B37-B414A0DBC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01" y="3940453"/>
            <a:ext cx="3652174" cy="2520000"/>
          </a:xfrm>
          <a:prstGeom prst="rect">
            <a:avLst/>
          </a:prstGeom>
        </p:spPr>
      </p:pic>
      <p:pic>
        <p:nvPicPr>
          <p:cNvPr id="4" name="6ACFA370">
            <a:hlinkClick r:id="" action="ppaction://media"/>
            <a:extLst>
              <a:ext uri="{FF2B5EF4-FFF2-40B4-BE49-F238E27FC236}">
                <a16:creationId xmlns:a16="http://schemas.microsoft.com/office/drawing/2014/main" id="{A965D45D-46B1-13A7-6D00-CC790D7F9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1908" y="1645281"/>
            <a:ext cx="2730500" cy="2273300"/>
          </a:xfrm>
          <a:prstGeom prst="rect">
            <a:avLst/>
          </a:prstGeom>
        </p:spPr>
      </p:pic>
      <p:pic>
        <p:nvPicPr>
          <p:cNvPr id="6" name="Picture 5" descr="A machine with large round tubes&#10;&#10;Description automatically generated with medium confidence">
            <a:extLst>
              <a:ext uri="{FF2B5EF4-FFF2-40B4-BE49-F238E27FC236}">
                <a16:creationId xmlns:a16="http://schemas.microsoft.com/office/drawing/2014/main" id="{5F8E2643-324E-13FD-7273-816502035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" y="2151519"/>
            <a:ext cx="4800000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A04F03-F52B-95DE-0B5F-961A756AF94D}"/>
              </a:ext>
            </a:extLst>
          </p:cNvPr>
          <p:cNvSpPr txBox="1"/>
          <p:nvPr/>
        </p:nvSpPr>
        <p:spPr>
          <a:xfrm>
            <a:off x="9841094" y="1650773"/>
            <a:ext cx="1463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Lifetime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Load: 1s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Hold: 3us-10s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EA02C-75BE-59BA-3ECF-DD41584592E2}"/>
              </a:ext>
            </a:extLst>
          </p:cNvPr>
          <p:cNvGrpSpPr>
            <a:grpSpLocks noChangeAspect="1"/>
          </p:cNvGrpSpPr>
          <p:nvPr/>
        </p:nvGrpSpPr>
        <p:grpSpPr>
          <a:xfrm>
            <a:off x="346886" y="702870"/>
            <a:ext cx="5269561" cy="1342858"/>
            <a:chOff x="3361287" y="5487670"/>
            <a:chExt cx="5472608" cy="13946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9EA1C7-CA79-6FEF-48E2-A6AEF66FA515}"/>
                </a:ext>
              </a:extLst>
            </p:cNvPr>
            <p:cNvGrpSpPr/>
            <p:nvPr/>
          </p:nvGrpSpPr>
          <p:grpSpPr>
            <a:xfrm>
              <a:off x="3361287" y="5487670"/>
              <a:ext cx="5472608" cy="1394606"/>
              <a:chOff x="1284925" y="5189136"/>
              <a:chExt cx="6574150" cy="1675312"/>
            </a:xfrm>
          </p:grpSpPr>
          <p:pic>
            <p:nvPicPr>
              <p:cNvPr id="11" name="Content Placeholder 6">
                <a:extLst>
                  <a:ext uri="{FF2B5EF4-FFF2-40B4-BE49-F238E27FC236}">
                    <a16:creationId xmlns:a16="http://schemas.microsoft.com/office/drawing/2014/main" id="{C02E1D0C-ADCC-8B86-2A51-7B7F640E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4925" y="5189136"/>
                <a:ext cx="6574150" cy="159199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C2BBDB5-3778-CE8F-257C-9B7A0A511A98}"/>
                  </a:ext>
                </a:extLst>
              </p:cNvPr>
              <p:cNvSpPr/>
              <p:nvPr/>
            </p:nvSpPr>
            <p:spPr>
              <a:xfrm>
                <a:off x="6219816" y="5718027"/>
                <a:ext cx="661334" cy="882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9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8B070FE5-9CC0-C20B-B431-12200F4F4817}"/>
                  </a:ext>
                </a:extLst>
              </p:cNvPr>
              <p:cNvSpPr txBox="1"/>
              <p:nvPr/>
            </p:nvSpPr>
            <p:spPr>
              <a:xfrm>
                <a:off x="2503318" y="6576468"/>
                <a:ext cx="3716501" cy="28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0V</a:t>
                </a:r>
                <a:endParaRPr lang="en-GB" sz="9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96B9846E-2C48-E411-FBDD-229BA3BB9421}"/>
                  </a:ext>
                </a:extLst>
              </p:cNvPr>
              <p:cNvSpPr txBox="1"/>
              <p:nvPr/>
            </p:nvSpPr>
            <p:spPr>
              <a:xfrm>
                <a:off x="1535391" y="6572700"/>
                <a:ext cx="1287156" cy="28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900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 bias: -140V</a:t>
                </a: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C779E1DC-2A31-4AB4-90B9-857C951C73FF}"/>
                  </a:ext>
                </a:extLst>
              </p:cNvPr>
              <p:cNvSpPr txBox="1"/>
              <p:nvPr/>
            </p:nvSpPr>
            <p:spPr>
              <a:xfrm>
                <a:off x="6039685" y="6576468"/>
                <a:ext cx="1021596" cy="28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900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-140V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7E7CE-122A-494C-C127-5B30A1B92429}"/>
                </a:ext>
              </a:extLst>
            </p:cNvPr>
            <p:cNvSpPr/>
            <p:nvPr/>
          </p:nvSpPr>
          <p:spPr>
            <a:xfrm>
              <a:off x="3835529" y="5927932"/>
              <a:ext cx="540000" cy="734215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6EA319-8659-2B99-7318-2C5F78F4250D}"/>
              </a:ext>
            </a:extLst>
          </p:cNvPr>
          <p:cNvGrpSpPr/>
          <p:nvPr/>
        </p:nvGrpSpPr>
        <p:grpSpPr>
          <a:xfrm>
            <a:off x="5257800" y="3222956"/>
            <a:ext cx="1271792" cy="1706166"/>
            <a:chOff x="5257800" y="3081440"/>
            <a:chExt cx="1271792" cy="17061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7BD0EB-13A4-6625-64DA-6250BDB61FC5}"/>
                </a:ext>
              </a:extLst>
            </p:cNvPr>
            <p:cNvGrpSpPr/>
            <p:nvPr/>
          </p:nvGrpSpPr>
          <p:grpSpPr>
            <a:xfrm>
              <a:off x="5376519" y="3407228"/>
              <a:ext cx="1011046" cy="1011046"/>
              <a:chOff x="-1099589" y="3441210"/>
              <a:chExt cx="1446475" cy="1446476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AD13708-6C8E-FBCC-75B9-2B64DA5748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099589" y="4332514"/>
                <a:ext cx="555172" cy="5551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D7A4C75-65B3-B8EA-2158-53BD1C95CB12}"/>
                  </a:ext>
                </a:extLst>
              </p:cNvPr>
              <p:cNvCxnSpPr/>
              <p:nvPr/>
            </p:nvCxnSpPr>
            <p:spPr>
              <a:xfrm>
                <a:off x="-544417" y="4332514"/>
                <a:ext cx="89130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71B753B-1F19-98A9-CE46-D14B3E574DE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990068" y="3886862"/>
                <a:ext cx="89130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DFF114-9B8D-88E6-1725-B28B0B33B340}"/>
                </a:ext>
              </a:extLst>
            </p:cNvPr>
            <p:cNvSpPr txBox="1"/>
            <p:nvPr/>
          </p:nvSpPr>
          <p:spPr>
            <a:xfrm>
              <a:off x="5257800" y="441827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3E998D-FA52-75FE-EA57-8C21CECB78A3}"/>
                </a:ext>
              </a:extLst>
            </p:cNvPr>
            <p:cNvSpPr txBox="1"/>
            <p:nvPr/>
          </p:nvSpPr>
          <p:spPr>
            <a:xfrm>
              <a:off x="6243936" y="403958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z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6FFC96-5C52-2154-1D77-DF62E4DFEE4E}"/>
                </a:ext>
              </a:extLst>
            </p:cNvPr>
            <p:cNvSpPr txBox="1"/>
            <p:nvPr/>
          </p:nvSpPr>
          <p:spPr>
            <a:xfrm>
              <a:off x="5627333" y="308144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30C1AB2-1CCB-A638-DD7A-3ACEAF07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Research/DesignStudy – CCAP">
            <a:extLst>
              <a:ext uri="{FF2B5EF4-FFF2-40B4-BE49-F238E27FC236}">
                <a16:creationId xmlns:a16="http://schemas.microsoft.com/office/drawing/2014/main" id="{1959188C-3658-6606-44CA-B48FE948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CE7852-763A-3228-7DFA-7D490CBB961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7F96530-3968-2288-E83D-309FFB69DC09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/>
              <a:t>  Solenoid coil translation stage</a:t>
            </a:r>
          </a:p>
        </p:txBody>
      </p:sp>
    </p:spTree>
    <p:extLst>
      <p:ext uri="{BB962C8B-B14F-4D97-AF65-F5344CB8AC3E}">
        <p14:creationId xmlns:p14="http://schemas.microsoft.com/office/powerpoint/2010/main" val="22445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B609EE-E780-09C4-7C4A-201A8F2131E1}"/>
              </a:ext>
            </a:extLst>
          </p:cNvPr>
          <p:cNvSpPr txBox="1"/>
          <p:nvPr/>
        </p:nvSpPr>
        <p:spPr>
          <a:xfrm>
            <a:off x="10458833" y="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09/08/2024 (Fri)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BAE72-AD7B-5FE1-78B9-4856D9F05313}"/>
              </a:ext>
            </a:extLst>
          </p:cNvPr>
          <p:cNvGrpSpPr/>
          <p:nvPr/>
        </p:nvGrpSpPr>
        <p:grpSpPr>
          <a:xfrm>
            <a:off x="5121002" y="1160998"/>
            <a:ext cx="4572009" cy="2932182"/>
            <a:chOff x="215895" y="908809"/>
            <a:chExt cx="4572009" cy="2932182"/>
          </a:xfrm>
        </p:grpSpPr>
        <p:pic>
          <p:nvPicPr>
            <p:cNvPr id="11" name="Picture 10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79EE1598-39C0-7DF7-B7C4-B0393E2FD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95" y="908809"/>
              <a:ext cx="4572009" cy="29321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A3862F-E922-44A4-1087-A6E013AE68C6}"/>
                </a:ext>
              </a:extLst>
            </p:cNvPr>
            <p:cNvSpPr txBox="1"/>
            <p:nvPr/>
          </p:nvSpPr>
          <p:spPr>
            <a:xfrm>
              <a:off x="854075" y="1026597"/>
              <a:ext cx="3924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 err="1"/>
                <a:t>V</a:t>
              </a:r>
              <a:r>
                <a:rPr lang="en-GB" baseline="-25000" dirty="0" err="1"/>
                <a:t>out</a:t>
              </a:r>
              <a:r>
                <a:rPr lang="en-GB" dirty="0"/>
                <a:t> = 39.6439 V</a:t>
              </a:r>
              <a:r>
                <a:rPr lang="en-GB" baseline="-25000" dirty="0"/>
                <a:t>in</a:t>
              </a:r>
              <a:r>
                <a:rPr lang="en-GB" dirty="0"/>
                <a:t> - 0.0370893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F9AEE2-0BF8-F364-E274-0A8DF0BF2FD7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16316D-1343-BC48-2913-6F8708E14A9D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HV amplifier calibration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DEEB7-EF99-1F89-F85A-BCC21638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esearch/DesignStudy – CCAP">
            <a:extLst>
              <a:ext uri="{FF2B5EF4-FFF2-40B4-BE49-F238E27FC236}">
                <a16:creationId xmlns:a16="http://schemas.microsoft.com/office/drawing/2014/main" id="{49B43BE6-A106-2214-724A-5B319AB8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97DE42-C084-0381-2FE3-ED68E5DF2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44" y="1159180"/>
            <a:ext cx="3912000" cy="29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5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1440" y="739453"/>
            <a:ext cx="5452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Load: 1s</a:t>
            </a:r>
          </a:p>
          <a:p>
            <a:r>
              <a:rPr lang="en-US" dirty="0">
                <a:cs typeface="Calibri" panose="020F0502020204030204" pitchFamily="34" charset="0"/>
              </a:rPr>
              <a:t>Hold: 17us</a:t>
            </a:r>
          </a:p>
          <a:p>
            <a:r>
              <a:rPr lang="en-US" dirty="0">
                <a:cs typeface="Calibri" panose="020F0502020204030204" pitchFamily="34" charset="0"/>
              </a:rPr>
              <a:t>RW: 14 MHz, 1s, 2.5 </a:t>
            </a:r>
            <a:r>
              <a:rPr lang="en-US" dirty="0" err="1">
                <a:cs typeface="Calibri" panose="020F0502020204030204" pitchFamily="34" charset="0"/>
              </a:rPr>
              <a:t>V</a:t>
            </a:r>
            <a:r>
              <a:rPr lang="en-US" baseline="-25000" dirty="0" err="1">
                <a:cs typeface="Calibri" panose="020F0502020204030204" pitchFamily="34" charset="0"/>
              </a:rPr>
              <a:t>pp</a:t>
            </a:r>
            <a:endParaRPr lang="en-US" baseline="-250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pressure: 8.3×10</a:t>
            </a:r>
            <a:r>
              <a:rPr lang="en-US" baseline="30000" dirty="0">
                <a:cs typeface="Calibri" panose="020F0502020204030204" pitchFamily="34" charset="0"/>
              </a:rPr>
              <a:t>-7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mBar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2199776" y="0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-140V: 20240815112355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-400V: 20240815114339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862851" y="2363314"/>
            <a:ext cx="24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Trap depth: -400V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778727" y="2358032"/>
            <a:ext cx="24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Trap depth: -140V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DE9CE8-67CB-26CF-3F9F-57E512E77876}"/>
              </a:ext>
            </a:extLst>
          </p:cNvPr>
          <p:cNvSpPr txBox="1"/>
          <p:nvPr/>
        </p:nvSpPr>
        <p:spPr>
          <a:xfrm>
            <a:off x="10458833" y="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09/08/2024 (Fri)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C410E9D-66C4-11C4-F31A-CD193911A560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Rotating wall + CO</a:t>
            </a:r>
            <a:r>
              <a:rPr lang="en-GB" sz="5400" b="1" baseline="-25000" dirty="0"/>
              <a:t>2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BD9C4F7-7F8C-A2EC-9DC1-C88A8FA3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Research/DesignStudy – CCAP">
            <a:extLst>
              <a:ext uri="{FF2B5EF4-FFF2-40B4-BE49-F238E27FC236}">
                <a16:creationId xmlns:a16="http://schemas.microsoft.com/office/drawing/2014/main" id="{5C840003-D783-2F43-F587-83464758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F4AD60-ADCF-1B82-DD50-04E651257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28" y="2727364"/>
            <a:ext cx="2593459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E3F8E4-D576-9383-8E1E-46DA04D9F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51" y="2727364"/>
            <a:ext cx="2593459" cy="216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6CD66AC-E292-78B4-3FD7-8EF37BFEA7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0" y="2727364"/>
            <a:ext cx="2593459" cy="21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E43CB94-73DC-1060-3272-B91336B55737}"/>
              </a:ext>
            </a:extLst>
          </p:cNvPr>
          <p:cNvSpPr txBox="1"/>
          <p:nvPr/>
        </p:nvSpPr>
        <p:spPr>
          <a:xfrm>
            <a:off x="7946974" y="2363705"/>
            <a:ext cx="21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Moved P-screen up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20B7F75-6501-45D5-2D15-1276343056C7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</p:spTree>
    <p:extLst>
      <p:ext uri="{BB962C8B-B14F-4D97-AF65-F5344CB8AC3E}">
        <p14:creationId xmlns:p14="http://schemas.microsoft.com/office/powerpoint/2010/main" val="1932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EA480C-AB2C-4EF2-51BC-2753BE280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11" y="1196905"/>
            <a:ext cx="2161216" cy="18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3CFB9-7229-1DED-D86D-2DEEF0B0A58F}"/>
              </a:ext>
            </a:extLst>
          </p:cNvPr>
          <p:cNvSpPr txBox="1"/>
          <p:nvPr/>
        </p:nvSpPr>
        <p:spPr>
          <a:xfrm>
            <a:off x="145962" y="936147"/>
            <a:ext cx="12046037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Peak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density of the generated plasmas is 2.3×10</a:t>
            </a:r>
            <a:r>
              <a:rPr lang="en-GB" baseline="30000" dirty="0"/>
              <a:t>14</a:t>
            </a:r>
            <a:r>
              <a:rPr lang="en-GB" dirty="0"/>
              <a:t> m</a:t>
            </a:r>
            <a:r>
              <a:rPr lang="en-GB" baseline="30000" dirty="0"/>
              <a:t>-3</a:t>
            </a:r>
            <a:r>
              <a:rPr lang="en-GB" dirty="0"/>
              <a:t>.</a:t>
            </a:r>
            <a:endParaRPr lang="en-GB" sz="1100" dirty="0"/>
          </a:p>
          <a:p>
            <a:r>
              <a:rPr lang="en-GB" b="1" dirty="0"/>
              <a:t>Radius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radius of the created plasmas is 1.6 mm.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100" dirty="0"/>
          </a:p>
          <a:p>
            <a:r>
              <a:rPr lang="en-GB" dirty="0"/>
              <a:t>Using the deeper trap potential:</a:t>
            </a:r>
          </a:p>
          <a:p>
            <a:r>
              <a:rPr lang="en-GB" dirty="0"/>
              <a:t>Higher number of  particles </a:t>
            </a:r>
            <a:r>
              <a:rPr lang="en-GB" dirty="0">
                <a:sym typeface="Wingdings" panose="05000000000000000000" pitchFamily="2" charset="2"/>
              </a:rPr>
              <a:t> Larger radius 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Higher density </a:t>
            </a:r>
          </a:p>
          <a:p>
            <a:endParaRPr lang="en-GB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GB" sz="2400" b="1" dirty="0">
                <a:solidFill>
                  <a:srgbClr val="0070C0"/>
                </a:solidFill>
              </a:rPr>
              <a:t>Next steps …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Investigate the dumping mechanism.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More systematic RW studies: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Apply stronger rotating wall</a:t>
            </a:r>
            <a:endParaRPr lang="en-GB" sz="1100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Optimize the cooling gas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Large parameters …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103B2C-D580-E610-BBFA-175E33C41194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Conclusion and outlook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1ED9D-8432-86D8-0C55-4C15CE1D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Research/DesignStudy – CCAP">
            <a:extLst>
              <a:ext uri="{FF2B5EF4-FFF2-40B4-BE49-F238E27FC236}">
                <a16:creationId xmlns:a16="http://schemas.microsoft.com/office/drawing/2014/main" id="{43E776CB-4A8D-6C75-B9D5-D77E8DF6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C6301-E12C-96DC-0DF3-E3FE7522FEC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920E56-5D84-4447-0F7C-A8AE1A879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05" y="1203653"/>
            <a:ext cx="2161216" cy="1800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854CC9-0969-2D02-3C35-72A93E16226F}"/>
              </a:ext>
            </a:extLst>
          </p:cNvPr>
          <p:cNvGrpSpPr>
            <a:grpSpLocks noChangeAspect="1"/>
          </p:cNvGrpSpPr>
          <p:nvPr/>
        </p:nvGrpSpPr>
        <p:grpSpPr>
          <a:xfrm>
            <a:off x="6409588" y="3282903"/>
            <a:ext cx="5699582" cy="2880000"/>
            <a:chOff x="704097" y="1038315"/>
            <a:chExt cx="9585604" cy="48436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7ABA7F-68E6-D40B-3B59-BC54EEAC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097" y="1038315"/>
              <a:ext cx="9585604" cy="48436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F3743D-DAD7-3B30-B5E2-8743D3A55D06}"/>
                </a:ext>
              </a:extLst>
            </p:cNvPr>
            <p:cNvSpPr txBox="1"/>
            <p:nvPr/>
          </p:nvSpPr>
          <p:spPr>
            <a:xfrm>
              <a:off x="1944126" y="1257821"/>
              <a:ext cx="3814341" cy="124229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Plasma density: 4×10</a:t>
              </a:r>
              <a:r>
                <a:rPr lang="en-GB" sz="1400" baseline="30000" dirty="0"/>
                <a:t>15</a:t>
              </a:r>
              <a:r>
                <a:rPr lang="en-GB" sz="1400" dirty="0"/>
                <a:t> m</a:t>
              </a:r>
              <a:r>
                <a:rPr lang="en-GB" sz="1400" baseline="30000" dirty="0"/>
                <a:t>-3</a:t>
              </a:r>
              <a:endParaRPr lang="en-GB" sz="1400" dirty="0"/>
            </a:p>
            <a:p>
              <a:r>
                <a:rPr lang="en-GB" sz="1400" dirty="0"/>
                <a:t>Radius: 3.65 cm</a:t>
              </a:r>
            </a:p>
            <a:p>
              <a:r>
                <a:rPr lang="en-GB" sz="1400" dirty="0"/>
                <a:t>Length: 1 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8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27278AB-7617-615B-EB83-933B4BC3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earch/DesignStudy – CCAP">
            <a:extLst>
              <a:ext uri="{FF2B5EF4-FFF2-40B4-BE49-F238E27FC236}">
                <a16:creationId xmlns:a16="http://schemas.microsoft.com/office/drawing/2014/main" id="{662EB7E5-BD62-95FC-2EBB-9EBCD44C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8867D05-02F1-E957-8C6B-E56236E1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3"/>
            <a:ext cx="11353800" cy="1325563"/>
          </a:xfrm>
        </p:spPr>
        <p:txBody>
          <a:bodyPr/>
          <a:lstStyle/>
          <a:p>
            <a:r>
              <a:rPr lang="en-GB" b="1" dirty="0"/>
              <a:t>  WP3 Personnel</a:t>
            </a:r>
            <a:endParaRPr lang="en-GB" b="1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DC8EF-D1FA-AFFD-5BAA-75FE29B79268}"/>
              </a:ext>
            </a:extLst>
          </p:cNvPr>
          <p:cNvSpPr txBox="1"/>
          <p:nvPr/>
        </p:nvSpPr>
        <p:spPr>
          <a:xfrm>
            <a:off x="533400" y="1259615"/>
            <a:ext cx="27758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W. </a:t>
            </a:r>
            <a:r>
              <a:rPr lang="en-GB" dirty="0" err="1"/>
              <a:t>Bertsche</a:t>
            </a:r>
            <a:endParaRPr lang="en-GB" dirty="0"/>
          </a:p>
          <a:p>
            <a:r>
              <a:rPr lang="en-GB" dirty="0"/>
              <a:t>M. Charlton</a:t>
            </a:r>
          </a:p>
          <a:p>
            <a:r>
              <a:rPr lang="en-GB" dirty="0"/>
              <a:t>S. Eriksson</a:t>
            </a:r>
          </a:p>
          <a:p>
            <a:r>
              <a:rPr lang="en-GB" dirty="0"/>
              <a:t>D. P. van der Werf</a:t>
            </a:r>
          </a:p>
          <a:p>
            <a:r>
              <a:rPr lang="en-GB" dirty="0"/>
              <a:t>C. A. Isaac</a:t>
            </a:r>
          </a:p>
          <a:p>
            <a:r>
              <a:rPr lang="en-GB" dirty="0"/>
              <a:t>C. Baker</a:t>
            </a:r>
          </a:p>
          <a:p>
            <a:r>
              <a:rPr lang="en-GB" dirty="0"/>
              <a:t>P. Ruksasakchai</a:t>
            </a:r>
          </a:p>
          <a:p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75B7B4-010B-FF6C-9036-CD43E53E7445}"/>
              </a:ext>
            </a:extLst>
          </p:cNvPr>
          <p:cNvGrpSpPr/>
          <p:nvPr/>
        </p:nvGrpSpPr>
        <p:grpSpPr>
          <a:xfrm>
            <a:off x="777224" y="4458318"/>
            <a:ext cx="10642402" cy="1687458"/>
            <a:chOff x="1310628" y="4904634"/>
            <a:chExt cx="10642402" cy="1687458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2B18B14B-7A7B-41A3-8310-BC6A6EA6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833" y="4904634"/>
              <a:ext cx="1724651" cy="720000"/>
            </a:xfrm>
            <a:prstGeom prst="rect">
              <a:avLst/>
            </a:prstGeom>
          </p:spPr>
        </p:pic>
        <p:pic>
          <p:nvPicPr>
            <p:cNvPr id="24" name="Picture 23" descr="A picture containing text, room, gambling house, scene&#10;&#10;Description automatically generated">
              <a:extLst>
                <a:ext uri="{FF2B5EF4-FFF2-40B4-BE49-F238E27FC236}">
                  <a16:creationId xmlns:a16="http://schemas.microsoft.com/office/drawing/2014/main" id="{9C1A7DC6-8A70-931E-DA7D-C83FF8F5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325" y="5872092"/>
              <a:ext cx="720000" cy="720000"/>
            </a:xfrm>
            <a:prstGeom prst="rect">
              <a:avLst/>
            </a:prstGeom>
          </p:spPr>
        </p:pic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id="{441C79BA-A62F-EDBA-B4F8-91C18AAA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28" y="4904634"/>
              <a:ext cx="1295999" cy="720000"/>
            </a:xfrm>
            <a:prstGeom prst="rect">
              <a:avLst/>
            </a:prstGeom>
          </p:spPr>
        </p:pic>
        <p:pic>
          <p:nvPicPr>
            <p:cNvPr id="26" name="Picture 2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7678E85E-AE5B-26A0-1DDE-C95908D8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" t="12396" r="-1481" b="12639"/>
            <a:stretch/>
          </p:blipFill>
          <p:spPr>
            <a:xfrm>
              <a:off x="5032602" y="4904634"/>
              <a:ext cx="4091078" cy="720000"/>
            </a:xfrm>
            <a:prstGeom prst="rect">
              <a:avLst/>
            </a:prstGeom>
          </p:spPr>
        </p:pic>
        <p:pic>
          <p:nvPicPr>
            <p:cNvPr id="27" name="Picture 2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9BA9AA0-B8ED-C9AE-B7D3-5F1C9A30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641" y="5872092"/>
              <a:ext cx="1524706" cy="720000"/>
            </a:xfrm>
            <a:prstGeom prst="rect">
              <a:avLst/>
            </a:prstGeom>
          </p:spPr>
        </p:pic>
        <p:pic>
          <p:nvPicPr>
            <p:cNvPr id="28" name="Picture 2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BFB504E-81A9-C6B1-DB21-BCE14EFA3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31" b="26509"/>
            <a:stretch/>
          </p:blipFill>
          <p:spPr>
            <a:xfrm>
              <a:off x="6682347" y="5872092"/>
              <a:ext cx="3239899" cy="720000"/>
            </a:xfrm>
            <a:prstGeom prst="rect">
              <a:avLst/>
            </a:prstGeom>
          </p:spPr>
        </p:pic>
        <p:pic>
          <p:nvPicPr>
            <p:cNvPr id="29" name="Picture 2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B41B0B5-8F57-9337-47F9-83168F5F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0768" y="4904634"/>
              <a:ext cx="2742262" cy="7200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9B9A998-E1C8-6D3F-68B5-7005B66B3530}"/>
              </a:ext>
            </a:extLst>
          </p:cNvPr>
          <p:cNvSpPr txBox="1"/>
          <p:nvPr/>
        </p:nvSpPr>
        <p:spPr>
          <a:xfrm>
            <a:off x="3505200" y="1259615"/>
            <a:ext cx="2209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T. </a:t>
            </a:r>
            <a:r>
              <a:rPr lang="en-GB" dirty="0" err="1"/>
              <a:t>Dascalu</a:t>
            </a:r>
            <a:endParaRPr lang="en-GB" dirty="0"/>
          </a:p>
          <a:p>
            <a:r>
              <a:rPr lang="en-GB" dirty="0"/>
              <a:t>J. </a:t>
            </a:r>
            <a:r>
              <a:rPr lang="en-GB" dirty="0" err="1"/>
              <a:t>Fajans</a:t>
            </a:r>
            <a:endParaRPr lang="en-GB" dirty="0"/>
          </a:p>
          <a:p>
            <a:r>
              <a:rPr lang="en-GB" dirty="0"/>
              <a:t>J. Wurtele</a:t>
            </a:r>
          </a:p>
          <a:p>
            <a:r>
              <a:rPr lang="en-GB" dirty="0"/>
              <a:t>B. Bingham</a:t>
            </a:r>
          </a:p>
          <a:p>
            <a:r>
              <a:rPr lang="en-GB" dirty="0"/>
              <a:t>R. </a:t>
            </a:r>
            <a:r>
              <a:rPr lang="en-GB" dirty="0" err="1"/>
              <a:t>Hugtenburg</a:t>
            </a:r>
            <a:endParaRPr lang="en-GB" dirty="0"/>
          </a:p>
          <a:p>
            <a:r>
              <a:rPr lang="en-GB" dirty="0"/>
              <a:t>J. Purden</a:t>
            </a:r>
          </a:p>
          <a:p>
            <a:r>
              <a:rPr lang="en-GB" dirty="0"/>
              <a:t>A. Knoll</a:t>
            </a:r>
          </a:p>
          <a:p>
            <a:r>
              <a:rPr lang="en-GB" dirty="0"/>
              <a:t>E. Bennet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73CBF-DB37-197A-4E31-670C317A41C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</p:spTree>
    <p:extLst>
      <p:ext uri="{BB962C8B-B14F-4D97-AF65-F5344CB8AC3E}">
        <p14:creationId xmlns:p14="http://schemas.microsoft.com/office/powerpoint/2010/main" val="1990455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68B388-8AD1-09A3-190D-11B31104144D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Gabor lens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798BCA-6D68-2DBB-79E3-CA89EB3CFBBC}"/>
                  </a:ext>
                </a:extLst>
              </p:cNvPr>
              <p:cNvSpPr txBox="1"/>
              <p:nvPr/>
            </p:nvSpPr>
            <p:spPr>
              <a:xfrm>
                <a:off x="0" y="967170"/>
                <a:ext cx="12192000" cy="3051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The focal length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b="1" dirty="0"/>
                  <a:t> of the Gabor lens: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r>
                  <a:rPr lang="en-GB" dirty="0"/>
                  <a:t>         </a:t>
                </a:r>
              </a:p>
              <a:p>
                <a:r>
                  <a:rPr lang="en-GB" dirty="0"/>
                  <a:t>     where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  is electric charge of the electron</a:t>
                </a:r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 is the plasma density</a:t>
                </a:r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  is the length of the plasma </a:t>
                </a:r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 is the permittivity of free space </a:t>
                </a:r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dirty="0"/>
                  <a:t>  is the kinetic energy of the positively charge particle.</a:t>
                </a:r>
              </a:p>
              <a:p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Penning-</a:t>
                </a:r>
                <a:r>
                  <a:rPr lang="en-GB" b="1" dirty="0" err="1"/>
                  <a:t>Malmberg</a:t>
                </a:r>
                <a:r>
                  <a:rPr lang="en-GB" b="1" dirty="0"/>
                  <a:t> trap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798BCA-6D68-2DBB-79E3-CA89EB3CF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7170"/>
                <a:ext cx="12192000" cy="3051541"/>
              </a:xfrm>
              <a:prstGeom prst="rect">
                <a:avLst/>
              </a:prstGeom>
              <a:blipFill>
                <a:blip r:embed="rId2"/>
                <a:stretch>
                  <a:fillRect l="-300" t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878C38B1-5CEA-6C37-D4E8-C8F3BC37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earch/DesignStudy – CCAP">
            <a:extLst>
              <a:ext uri="{FF2B5EF4-FFF2-40B4-BE49-F238E27FC236}">
                <a16:creationId xmlns:a16="http://schemas.microsoft.com/office/drawing/2014/main" id="{2EFBF87F-83BD-DB7D-5E17-00E98C64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D2B17E-FF49-421A-132A-AA52BCCC7604}"/>
              </a:ext>
            </a:extLst>
          </p:cNvPr>
          <p:cNvGrpSpPr>
            <a:grpSpLocks noChangeAspect="1"/>
          </p:cNvGrpSpPr>
          <p:nvPr/>
        </p:nvGrpSpPr>
        <p:grpSpPr>
          <a:xfrm>
            <a:off x="6431360" y="1051331"/>
            <a:ext cx="5699582" cy="2880000"/>
            <a:chOff x="704097" y="1038315"/>
            <a:chExt cx="9585604" cy="48436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72A7BC-37C6-252F-16B5-D34417580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097" y="1038315"/>
              <a:ext cx="9585604" cy="48436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300D0F-B28C-4EEC-9627-2E3C7A66B92E}"/>
                </a:ext>
              </a:extLst>
            </p:cNvPr>
            <p:cNvSpPr txBox="1"/>
            <p:nvPr/>
          </p:nvSpPr>
          <p:spPr>
            <a:xfrm>
              <a:off x="1944126" y="1257821"/>
              <a:ext cx="3814341" cy="124229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Plasma density: 4×10</a:t>
              </a:r>
              <a:r>
                <a:rPr lang="en-GB" sz="1400" baseline="30000" dirty="0"/>
                <a:t>15</a:t>
              </a:r>
              <a:r>
                <a:rPr lang="en-GB" sz="1400" dirty="0"/>
                <a:t> m</a:t>
              </a:r>
              <a:r>
                <a:rPr lang="en-GB" sz="1400" baseline="30000" dirty="0"/>
                <a:t>-3</a:t>
              </a:r>
              <a:endParaRPr lang="en-GB" sz="1400" dirty="0"/>
            </a:p>
            <a:p>
              <a:r>
                <a:rPr lang="en-GB" sz="1400" dirty="0"/>
                <a:t>Radius: 3.65 cm</a:t>
              </a:r>
            </a:p>
            <a:p>
              <a:r>
                <a:rPr lang="en-GB" sz="1400" dirty="0"/>
                <a:t>Length: 1 m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C5AF84C-BF17-3F57-E8E8-7D9AE393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" y="3788668"/>
            <a:ext cx="4748873" cy="27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5B8F8-AB3B-632B-38E1-90A5D7B901B1}"/>
              </a:ext>
            </a:extLst>
          </p:cNvPr>
          <p:cNvSpPr txBox="1"/>
          <p:nvPr/>
        </p:nvSpPr>
        <p:spPr>
          <a:xfrm>
            <a:off x="5040973" y="5588422"/>
            <a:ext cx="32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Aymar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G., Becker, T., </a:t>
            </a:r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Boogert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S., </a:t>
            </a:r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Borghesi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M., Bingham, R., Brenner, C., ... &amp; Xiao, R. (2020). </a:t>
            </a:r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LhARA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the laser-hybrid accelerator for radiobiological applications. Frontiers in Physics, 8, 567738.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79AA9-C0BD-D533-9FFD-57700839299C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</p:spTree>
    <p:extLst>
      <p:ext uri="{BB962C8B-B14F-4D97-AF65-F5344CB8AC3E}">
        <p14:creationId xmlns:p14="http://schemas.microsoft.com/office/powerpoint/2010/main" val="30935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A2C8F28A-6E33-1790-0E37-17E23A30C917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/>
              <a:t>  Swansea Positron Beamline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0560F69-BBB1-CCB7-712F-C912736B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search/DesignStudy – CCAP">
            <a:extLst>
              <a:ext uri="{FF2B5EF4-FFF2-40B4-BE49-F238E27FC236}">
                <a16:creationId xmlns:a16="http://schemas.microsoft.com/office/drawing/2014/main" id="{A70EDDDD-3013-B0C7-0D35-5E9180C1E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E10485-1813-7A36-D0BB-9730207679C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FAC33275-556E-B89B-B6FA-A36525DD6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742" y="2146069"/>
            <a:ext cx="11968972" cy="286136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074323-7E91-0DB1-7648-C0D00BC78D27}"/>
              </a:ext>
            </a:extLst>
          </p:cNvPr>
          <p:cNvSpPr/>
          <p:nvPr/>
        </p:nvSpPr>
        <p:spPr>
          <a:xfrm>
            <a:off x="7130144" y="2231571"/>
            <a:ext cx="3864428" cy="2373086"/>
          </a:xfrm>
          <a:prstGeom prst="roundRect">
            <a:avLst/>
          </a:prstGeom>
          <a:solidFill>
            <a:srgbClr val="FFFF00">
              <a:alpha val="10000"/>
            </a:srgb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3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A2C8F28A-6E33-1790-0E37-17E23A30C917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Experimental setup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0560F69-BBB1-CCB7-712F-C912736B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search/DesignStudy – CCAP">
            <a:extLst>
              <a:ext uri="{FF2B5EF4-FFF2-40B4-BE49-F238E27FC236}">
                <a16:creationId xmlns:a16="http://schemas.microsoft.com/office/drawing/2014/main" id="{A70EDDDD-3013-B0C7-0D35-5E9180C1E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E10485-1813-7A36-D0BB-9730207679C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DB7533-1418-94AF-66F4-48DB825B7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" r="1498" b="27708"/>
          <a:stretch/>
        </p:blipFill>
        <p:spPr>
          <a:xfrm>
            <a:off x="3540456" y="1108606"/>
            <a:ext cx="6992726" cy="35889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32F3571-64D9-3EC0-A136-9F600F325948}"/>
              </a:ext>
            </a:extLst>
          </p:cNvPr>
          <p:cNvGrpSpPr/>
          <p:nvPr/>
        </p:nvGrpSpPr>
        <p:grpSpPr>
          <a:xfrm>
            <a:off x="5806938" y="3638614"/>
            <a:ext cx="2457689" cy="1214098"/>
            <a:chOff x="5806938" y="2114610"/>
            <a:chExt cx="2457689" cy="12140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28">
                  <a:extLst>
                    <a:ext uri="{FF2B5EF4-FFF2-40B4-BE49-F238E27FC236}">
                      <a16:creationId xmlns:a16="http://schemas.microsoft.com/office/drawing/2014/main" id="{E6BF59CD-9BC7-4C86-6DE5-84CE8D1F0363}"/>
                    </a:ext>
                  </a:extLst>
                </p:cNvPr>
                <p:cNvSpPr txBox="1"/>
                <p:nvPr/>
              </p:nvSpPr>
              <p:spPr>
                <a:xfrm>
                  <a:off x="5806938" y="2128379"/>
                  <a:ext cx="2457689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GB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Solenoid: B</a:t>
                  </a:r>
                  <a14:m>
                    <m:oMath xmlns:m="http://schemas.openxmlformats.org/officeDocument/2006/math"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MU Sans Serif" panose="02000603000000000000" pitchFamily="2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MU Sans Serif" panose="02000603000000000000" pitchFamily="2" charset="0"/>
                        </a:rPr>
                        <m:t>~40</m:t>
                      </m:r>
                    </m:oMath>
                  </a14:m>
                  <a:r>
                    <a:rPr lang="en-GB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 mT</a:t>
                  </a:r>
                </a:p>
                <a:p>
                  <a:pPr algn="ctr"/>
                  <a:r>
                    <a:rPr lang="en-GB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 </a:t>
                  </a:r>
                </a:p>
                <a:p>
                  <a:pPr algn="ctr"/>
                  <a:r>
                    <a:rPr lang="en-GB" dirty="0"/>
                    <a:t>Brillouin density limit: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 7.7×10</a:t>
                  </a:r>
                  <a:r>
                    <a:rPr lang="en-GB" baseline="30000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15</a:t>
                  </a:r>
                  <a:r>
                    <a:rPr lang="en-GB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 m</a:t>
                  </a:r>
                  <a:r>
                    <a:rPr lang="en-GB" baseline="30000" dirty="0"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-3</a:t>
                  </a:r>
                </a:p>
              </p:txBody>
            </p:sp>
          </mc:Choice>
          <mc:Fallback xmlns="">
            <p:sp>
              <p:nvSpPr>
                <p:cNvPr id="34" name="TextBox 28">
                  <a:extLst>
                    <a:ext uri="{FF2B5EF4-FFF2-40B4-BE49-F238E27FC236}">
                      <a16:creationId xmlns:a16="http://schemas.microsoft.com/office/drawing/2014/main" id="{E6BF59CD-9BC7-4C86-6DE5-84CE8D1F0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6938" y="2128379"/>
                  <a:ext cx="2457689" cy="1200329"/>
                </a:xfrm>
                <a:prstGeom prst="rect">
                  <a:avLst/>
                </a:prstGeom>
                <a:blipFill>
                  <a:blip r:embed="rId5"/>
                  <a:stretch>
                    <a:fillRect t="-2030" r="-2730" b="-76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3B7C082-9509-DD74-C3AD-DC838A5937B2}"/>
                </a:ext>
              </a:extLst>
            </p:cNvPr>
            <p:cNvCxnSpPr>
              <a:cxnSpLocks/>
            </p:cNvCxnSpPr>
            <p:nvPr/>
          </p:nvCxnSpPr>
          <p:spPr>
            <a:xfrm>
              <a:off x="6692319" y="2114610"/>
              <a:ext cx="7518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machine with a large cylinder&#10;&#10;Description automatically generated with medium confidence">
            <a:extLst>
              <a:ext uri="{FF2B5EF4-FFF2-40B4-BE49-F238E27FC236}">
                <a16:creationId xmlns:a16="http://schemas.microsoft.com/office/drawing/2014/main" id="{62A83328-18BA-8D95-B86C-4A9A8E87A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" y="1289525"/>
            <a:ext cx="3360000" cy="2520000"/>
          </a:xfrm>
          <a:prstGeom prst="flowChartAlternateProcess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6D2B9A0-814C-29BB-566D-BB4B0845D464}"/>
              </a:ext>
            </a:extLst>
          </p:cNvPr>
          <p:cNvGrpSpPr/>
          <p:nvPr/>
        </p:nvGrpSpPr>
        <p:grpSpPr>
          <a:xfrm>
            <a:off x="624660" y="3297041"/>
            <a:ext cx="10490314" cy="3066189"/>
            <a:chOff x="624660" y="3264384"/>
            <a:chExt cx="10490314" cy="306618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E4F823-EB97-F637-B8E4-9644A8451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853" t="8565" r="21230" b="11132"/>
            <a:stretch/>
          </p:blipFill>
          <p:spPr>
            <a:xfrm rot="5400000">
              <a:off x="1571911" y="3753082"/>
              <a:ext cx="1440000" cy="3334502"/>
            </a:xfrm>
            <a:prstGeom prst="flowChartAlternateProcess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0C712AD-06F6-7E7C-DEEF-F34FAAAC366F}"/>
                </a:ext>
              </a:extLst>
            </p:cNvPr>
            <p:cNvGrpSpPr/>
            <p:nvPr/>
          </p:nvGrpSpPr>
          <p:grpSpPr>
            <a:xfrm>
              <a:off x="4266574" y="3264384"/>
              <a:ext cx="6848400" cy="3066189"/>
              <a:chOff x="4266574" y="3264384"/>
              <a:chExt cx="6848400" cy="306618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B335446-0D33-1ADC-025D-C9873161F0C1}"/>
                  </a:ext>
                </a:extLst>
              </p:cNvPr>
              <p:cNvGrpSpPr/>
              <p:nvPr/>
            </p:nvGrpSpPr>
            <p:grpSpPr>
              <a:xfrm>
                <a:off x="4266574" y="4788394"/>
                <a:ext cx="6182164" cy="1542179"/>
                <a:chOff x="761596" y="4072721"/>
                <a:chExt cx="3270714" cy="717952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18ACD0FF-94D7-9B44-9C27-8F385C657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596" y="4072721"/>
                  <a:ext cx="3270714" cy="712724"/>
                </a:xfrm>
                <a:prstGeom prst="rect">
                  <a:avLst/>
                </a:prstGeom>
              </p:spPr>
            </p:pic>
            <p:sp>
              <p:nvSpPr>
                <p:cNvPr id="51" name="TextBox 46">
                  <a:extLst>
                    <a:ext uri="{FF2B5EF4-FFF2-40B4-BE49-F238E27FC236}">
                      <a16:creationId xmlns:a16="http://schemas.microsoft.com/office/drawing/2014/main" id="{4EDB2DE8-2D5C-E376-1C96-28486FBF8BC4}"/>
                    </a:ext>
                  </a:extLst>
                </p:cNvPr>
                <p:cNvSpPr txBox="1"/>
                <p:nvPr/>
              </p:nvSpPr>
              <p:spPr>
                <a:xfrm>
                  <a:off x="1894549" y="4618733"/>
                  <a:ext cx="660564" cy="17194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GB" dirty="0"/>
                    <a:t>28.1cm</a:t>
                  </a:r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B5C61F9-AD8F-AE56-B1FF-58A105821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3433" y="3264384"/>
                <a:ext cx="2094102" cy="1621839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8930842-B63E-6A0A-A184-A5A853A0B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77867" y="3279737"/>
                <a:ext cx="2073036" cy="1621839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10984D9-8C09-B26B-F0C9-20FB17D6CCB3}"/>
                  </a:ext>
                </a:extLst>
              </p:cNvPr>
              <p:cNvSpPr/>
              <p:nvPr/>
            </p:nvSpPr>
            <p:spPr>
              <a:xfrm>
                <a:off x="9931400" y="5303520"/>
                <a:ext cx="517338" cy="238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TextBox 47">
                <a:extLst>
                  <a:ext uri="{FF2B5EF4-FFF2-40B4-BE49-F238E27FC236}">
                    <a16:creationId xmlns:a16="http://schemas.microsoft.com/office/drawing/2014/main" id="{2882BF47-03D3-FF4F-F12F-FA90D351B2C2}"/>
                  </a:ext>
                </a:extLst>
              </p:cNvPr>
              <p:cNvSpPr txBox="1"/>
              <p:nvPr/>
            </p:nvSpPr>
            <p:spPr>
              <a:xfrm>
                <a:off x="9841363" y="5207330"/>
                <a:ext cx="1273611" cy="5335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4.1cm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9E2FF0-66D1-4178-59C4-355E5420D0F3}"/>
              </a:ext>
            </a:extLst>
          </p:cNvPr>
          <p:cNvGrpSpPr/>
          <p:nvPr/>
        </p:nvGrpSpPr>
        <p:grpSpPr>
          <a:xfrm>
            <a:off x="3499139" y="917992"/>
            <a:ext cx="4651716" cy="2270859"/>
            <a:chOff x="3499139" y="917992"/>
            <a:chExt cx="4651716" cy="227085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5F48B05-3F64-BEFA-7112-513957E74855}"/>
                </a:ext>
              </a:extLst>
            </p:cNvPr>
            <p:cNvGrpSpPr/>
            <p:nvPr/>
          </p:nvGrpSpPr>
          <p:grpSpPr>
            <a:xfrm>
              <a:off x="3499139" y="917992"/>
              <a:ext cx="2401141" cy="2270859"/>
              <a:chOff x="3499139" y="917992"/>
              <a:chExt cx="2401141" cy="2270859"/>
            </a:xfrm>
          </p:grpSpPr>
          <p:sp>
            <p:nvSpPr>
              <p:cNvPr id="55" name="TextBox 5">
                <a:extLst>
                  <a:ext uri="{FF2B5EF4-FFF2-40B4-BE49-F238E27FC236}">
                    <a16:creationId xmlns:a16="http://schemas.microsoft.com/office/drawing/2014/main" id="{648D9D48-78E7-48AB-3560-A8296EE8982C}"/>
                  </a:ext>
                </a:extLst>
              </p:cNvPr>
              <p:cNvSpPr txBox="1"/>
              <p:nvPr/>
            </p:nvSpPr>
            <p:spPr>
              <a:xfrm>
                <a:off x="3499139" y="917992"/>
                <a:ext cx="2401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Electron source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6861E27-59B5-E9F9-D1F7-F1657ED0C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60" y="1289525"/>
                <a:ext cx="0" cy="1899326"/>
              </a:xfrm>
              <a:prstGeom prst="line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21DB771-0F89-0FDB-DBE0-434E38376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47" t="3287" r="1857" b="1891"/>
            <a:stretch/>
          </p:blipFill>
          <p:spPr>
            <a:xfrm>
              <a:off x="5884057" y="984058"/>
              <a:ext cx="2266798" cy="1800000"/>
            </a:xfrm>
            <a:prstGeom prst="flowChartAlternateProcess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EF82D5-A6D7-6628-4DF0-2FE76E1ABD87}"/>
              </a:ext>
            </a:extLst>
          </p:cNvPr>
          <p:cNvGrpSpPr/>
          <p:nvPr/>
        </p:nvGrpSpPr>
        <p:grpSpPr>
          <a:xfrm>
            <a:off x="9319336" y="3185049"/>
            <a:ext cx="3017425" cy="3166951"/>
            <a:chOff x="9319336" y="3185049"/>
            <a:chExt cx="3017425" cy="31669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A920C1E-44C4-86E2-11A0-E506A6418F68}"/>
                </a:ext>
              </a:extLst>
            </p:cNvPr>
            <p:cNvGrpSpPr/>
            <p:nvPr/>
          </p:nvGrpSpPr>
          <p:grpSpPr>
            <a:xfrm>
              <a:off x="9319336" y="3185049"/>
              <a:ext cx="3017425" cy="1184923"/>
              <a:chOff x="9319336" y="3185049"/>
              <a:chExt cx="3017425" cy="1184923"/>
            </a:xfrm>
          </p:grpSpPr>
          <p:sp>
            <p:nvSpPr>
              <p:cNvPr id="38" name="TextBox 8">
                <a:extLst>
                  <a:ext uri="{FF2B5EF4-FFF2-40B4-BE49-F238E27FC236}">
                    <a16:creationId xmlns:a16="http://schemas.microsoft.com/office/drawing/2014/main" id="{44E72214-0870-CD3E-ADEE-72B530A1BEE2}"/>
                  </a:ext>
                </a:extLst>
              </p:cNvPr>
              <p:cNvSpPr txBox="1"/>
              <p:nvPr/>
            </p:nvSpPr>
            <p:spPr>
              <a:xfrm>
                <a:off x="10418479" y="4000640"/>
                <a:ext cx="19182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Phosphor screen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837ADED-C2C0-6F2B-0059-3DD89BBF2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9336" y="3185049"/>
                <a:ext cx="1153664" cy="893489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58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5DA894FA-FFDA-962A-453C-CCAA4A46A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344"/>
            <a:stretch/>
          </p:blipFill>
          <p:spPr>
            <a:xfrm rot="5400000">
              <a:off x="10361423" y="4638793"/>
              <a:ext cx="1986415" cy="144000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6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3FEF52-2B79-1617-5BB6-60689E9B05A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BE200-4AC8-3DC7-3AA3-0029FC6F5F4F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Results </a:t>
            </a:r>
            <a:r>
              <a:rPr lang="en-GB" sz="1800" b="1" dirty="0"/>
              <a:t>(presented in the last meeting)</a:t>
            </a:r>
            <a:endParaRPr lang="en-GB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242D0-C341-FA9A-02CD-A791A459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earch/DesignStudy – CCAP">
            <a:extLst>
              <a:ext uri="{FF2B5EF4-FFF2-40B4-BE49-F238E27FC236}">
                <a16:creationId xmlns:a16="http://schemas.microsoft.com/office/drawing/2014/main" id="{6B3C186F-D956-6949-3292-3E14CFE4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02EF2B-F3FD-E901-BED8-43C48603E2E5}"/>
              </a:ext>
            </a:extLst>
          </p:cNvPr>
          <p:cNvSpPr txBox="1"/>
          <p:nvPr/>
        </p:nvSpPr>
        <p:spPr>
          <a:xfrm>
            <a:off x="261258" y="951186"/>
            <a:ext cx="1109254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Using rotating wall to compress the plasma</a:t>
            </a:r>
          </a:p>
          <a:p>
            <a:endParaRPr lang="en-GB" b="1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4A1C13-0603-4EBD-F4D8-0B7AE593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74"/>
          <a:stretch/>
        </p:blipFill>
        <p:spPr>
          <a:xfrm>
            <a:off x="1063703" y="3261814"/>
            <a:ext cx="3653652" cy="2862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F3462A-97A8-1863-7F58-369B29C4778F}"/>
              </a:ext>
            </a:extLst>
          </p:cNvPr>
          <p:cNvSpPr txBox="1"/>
          <p:nvPr/>
        </p:nvSpPr>
        <p:spPr>
          <a:xfrm>
            <a:off x="1015012" y="6165594"/>
            <a:ext cx="3838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https://alpha.web.cern.ch/science/rotating-wall</a:t>
            </a:r>
          </a:p>
        </p:txBody>
      </p:sp>
      <p:pic>
        <p:nvPicPr>
          <p:cNvPr id="30" name="Picture 29" descr="A yellow and blue circle&#10;&#10;Description automatically generated">
            <a:extLst>
              <a:ext uri="{FF2B5EF4-FFF2-40B4-BE49-F238E27FC236}">
                <a16:creationId xmlns:a16="http://schemas.microsoft.com/office/drawing/2014/main" id="{EE5588B1-9759-2D0E-396A-475773129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84" y="3365286"/>
            <a:ext cx="5153725" cy="259118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DE9FEA-2F24-3622-74F6-975988589CA9}"/>
              </a:ext>
            </a:extLst>
          </p:cNvPr>
          <p:cNvCxnSpPr>
            <a:cxnSpLocks/>
          </p:cNvCxnSpPr>
          <p:nvPr/>
        </p:nvCxnSpPr>
        <p:spPr>
          <a:xfrm>
            <a:off x="6299200" y="4651754"/>
            <a:ext cx="124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B56B555-C8FB-28B8-16CB-5FFB33238411}"/>
              </a:ext>
            </a:extLst>
          </p:cNvPr>
          <p:cNvSpPr txBox="1"/>
          <p:nvPr/>
        </p:nvSpPr>
        <p:spPr>
          <a:xfrm>
            <a:off x="6299200" y="4282422"/>
            <a:ext cx="124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EBB97E-3E5E-D17F-6774-BAD659090A71}"/>
              </a:ext>
            </a:extLst>
          </p:cNvPr>
          <p:cNvCxnSpPr>
            <a:cxnSpLocks/>
          </p:cNvCxnSpPr>
          <p:nvPr/>
        </p:nvCxnSpPr>
        <p:spPr>
          <a:xfrm>
            <a:off x="8884917" y="4657960"/>
            <a:ext cx="124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3FF2731-13AE-61E4-5A0F-891BA6D84DBF}"/>
              </a:ext>
            </a:extLst>
          </p:cNvPr>
          <p:cNvSpPr txBox="1"/>
          <p:nvPr/>
        </p:nvSpPr>
        <p:spPr>
          <a:xfrm>
            <a:off x="8884917" y="4288628"/>
            <a:ext cx="124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0.1 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D19D62-56BE-BC3A-C389-1D4271AE6200}"/>
              </a:ext>
            </a:extLst>
          </p:cNvPr>
          <p:cNvCxnSpPr>
            <a:cxnSpLocks/>
          </p:cNvCxnSpPr>
          <p:nvPr/>
        </p:nvCxnSpPr>
        <p:spPr>
          <a:xfrm>
            <a:off x="1737484" y="4651754"/>
            <a:ext cx="124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FF7CD6C-7484-6957-47E3-25245A8F9490}"/>
              </a:ext>
            </a:extLst>
          </p:cNvPr>
          <p:cNvSpPr txBox="1"/>
          <p:nvPr/>
        </p:nvSpPr>
        <p:spPr>
          <a:xfrm>
            <a:off x="1737484" y="4282422"/>
            <a:ext cx="124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6E7001-3190-E153-2A24-F8134317C007}"/>
              </a:ext>
            </a:extLst>
          </p:cNvPr>
          <p:cNvGrpSpPr>
            <a:grpSpLocks noChangeAspect="1"/>
          </p:cNvGrpSpPr>
          <p:nvPr/>
        </p:nvGrpSpPr>
        <p:grpSpPr>
          <a:xfrm>
            <a:off x="-32658" y="1422575"/>
            <a:ext cx="6243698" cy="1656149"/>
            <a:chOff x="3361287" y="5487673"/>
            <a:chExt cx="5472608" cy="14516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4C3D43-A33F-F2A9-354C-AEDA30C53F55}"/>
                </a:ext>
              </a:extLst>
            </p:cNvPr>
            <p:cNvGrpSpPr/>
            <p:nvPr/>
          </p:nvGrpSpPr>
          <p:grpSpPr>
            <a:xfrm>
              <a:off x="3361287" y="5487673"/>
              <a:ext cx="5472608" cy="1451621"/>
              <a:chOff x="1284925" y="5189136"/>
              <a:chExt cx="6574150" cy="1743802"/>
            </a:xfrm>
          </p:grpSpPr>
          <p:pic>
            <p:nvPicPr>
              <p:cNvPr id="45" name="Content Placeholder 6">
                <a:extLst>
                  <a:ext uri="{FF2B5EF4-FFF2-40B4-BE49-F238E27FC236}">
                    <a16:creationId xmlns:a16="http://schemas.microsoft.com/office/drawing/2014/main" id="{A749E372-9412-2B81-CCA9-0860D47FE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4925" y="5189136"/>
                <a:ext cx="6574150" cy="1591998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88F9322-E132-8C70-4A4B-B76AA351CF4B}"/>
                  </a:ext>
                </a:extLst>
              </p:cNvPr>
              <p:cNvSpPr/>
              <p:nvPr/>
            </p:nvSpPr>
            <p:spPr>
              <a:xfrm>
                <a:off x="6219816" y="5718027"/>
                <a:ext cx="661334" cy="882000"/>
              </a:xfrm>
              <a:prstGeom prst="rect">
                <a:avLst/>
              </a:prstGeom>
              <a:solidFill>
                <a:srgbClr val="92D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EF74A7B-C3BC-47E1-3188-2BFAF72EA667}"/>
                  </a:ext>
                </a:extLst>
              </p:cNvPr>
              <p:cNvSpPr txBox="1"/>
              <p:nvPr/>
            </p:nvSpPr>
            <p:spPr>
              <a:xfrm>
                <a:off x="2503317" y="6576466"/>
                <a:ext cx="3716499" cy="35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B050"/>
                    </a:solidFill>
                  </a:rPr>
                  <a:t>0V</a:t>
                </a:r>
                <a:endParaRPr lang="en-GB" sz="16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EC7BD4-FE19-6FD1-CADA-FC76769B89E7}"/>
                  </a:ext>
                </a:extLst>
              </p:cNvPr>
              <p:cNvSpPr txBox="1"/>
              <p:nvPr/>
            </p:nvSpPr>
            <p:spPr>
              <a:xfrm>
                <a:off x="1535390" y="6572697"/>
                <a:ext cx="1287156" cy="35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00B050"/>
                    </a:solidFill>
                  </a:rPr>
                  <a:t>-140V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0E64A59-54E8-FEF3-9947-635509455E5E}"/>
                  </a:ext>
                </a:extLst>
              </p:cNvPr>
              <p:cNvSpPr txBox="1"/>
              <p:nvPr/>
            </p:nvSpPr>
            <p:spPr>
              <a:xfrm>
                <a:off x="6039685" y="6576466"/>
                <a:ext cx="1021597" cy="35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00B050"/>
                    </a:solidFill>
                  </a:rPr>
                  <a:t>-140V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681BD3-8245-239C-6BBF-037029D5CB49}"/>
                </a:ext>
              </a:extLst>
            </p:cNvPr>
            <p:cNvSpPr/>
            <p:nvPr/>
          </p:nvSpPr>
          <p:spPr>
            <a:xfrm>
              <a:off x="3835529" y="5927932"/>
              <a:ext cx="540000" cy="734215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70EFEE-9DCA-5F05-B318-630E54C9CDB2}"/>
              </a:ext>
            </a:extLst>
          </p:cNvPr>
          <p:cNvSpPr/>
          <p:nvPr/>
        </p:nvSpPr>
        <p:spPr>
          <a:xfrm>
            <a:off x="3089191" y="1924861"/>
            <a:ext cx="333799" cy="841574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00" b="1" dirty="0">
                <a:solidFill>
                  <a:schemeClr val="tx1"/>
                </a:solidFill>
              </a:rPr>
              <a:t>RW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382B56-83B5-6B6A-AF16-10F7DD467DB1}"/>
              </a:ext>
            </a:extLst>
          </p:cNvPr>
          <p:cNvSpPr txBox="1"/>
          <p:nvPr/>
        </p:nvSpPr>
        <p:spPr>
          <a:xfrm>
            <a:off x="6096000" y="1012923"/>
            <a:ext cx="62048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 six-segment rotating wall electrode is used to control plasma radii. </a:t>
            </a:r>
          </a:p>
          <a:p>
            <a:r>
              <a:rPr lang="en-GB" sz="1600" dirty="0"/>
              <a:t>The relative phase of the signal applied to each sector of the electrode is labelled. </a:t>
            </a:r>
          </a:p>
          <a:p>
            <a:endParaRPr lang="en-GB" sz="1600" dirty="0"/>
          </a:p>
          <a:p>
            <a:r>
              <a:rPr lang="en-GB" sz="1600" dirty="0"/>
              <a:t>This gives a rotating electric field perpendicular to the axis of symmetry of the plasma. 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Ä"/>
            </a:pPr>
            <a:r>
              <a:rPr lang="en-GB" sz="1600" dirty="0"/>
              <a:t>The electric field induces an electric dipole moment in the plasma, leading to plasma compression.</a:t>
            </a:r>
          </a:p>
        </p:txBody>
      </p:sp>
    </p:spTree>
    <p:extLst>
      <p:ext uri="{BB962C8B-B14F-4D97-AF65-F5344CB8AC3E}">
        <p14:creationId xmlns:p14="http://schemas.microsoft.com/office/powerpoint/2010/main" val="329918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3FEF52-2B79-1617-5BB6-60689E9B05A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BE200-4AC8-3DC7-3AA3-0029FC6F5F4F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Results </a:t>
            </a:r>
            <a:r>
              <a:rPr lang="en-GB" sz="1800" b="1" dirty="0"/>
              <a:t>(presented in the last meeting)</a:t>
            </a:r>
            <a:endParaRPr lang="en-GB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242D0-C341-FA9A-02CD-A791A459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earch/DesignStudy – CCAP">
            <a:extLst>
              <a:ext uri="{FF2B5EF4-FFF2-40B4-BE49-F238E27FC236}">
                <a16:creationId xmlns:a16="http://schemas.microsoft.com/office/drawing/2014/main" id="{6B3C186F-D956-6949-3292-3E14CFE4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02EF2B-F3FD-E901-BED8-43C48603E2E5}"/>
              </a:ext>
            </a:extLst>
          </p:cNvPr>
          <p:cNvSpPr txBox="1"/>
          <p:nvPr/>
        </p:nvSpPr>
        <p:spPr>
          <a:xfrm>
            <a:off x="261258" y="951186"/>
            <a:ext cx="1109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Using rotating wall to compress the plasma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7EDE77-9C8A-FFAC-F615-90646347EE33}"/>
              </a:ext>
            </a:extLst>
          </p:cNvPr>
          <p:cNvGrpSpPr>
            <a:grpSpLocks noChangeAspect="1"/>
          </p:cNvGrpSpPr>
          <p:nvPr/>
        </p:nvGrpSpPr>
        <p:grpSpPr>
          <a:xfrm>
            <a:off x="1286940" y="2566718"/>
            <a:ext cx="6503184" cy="1656149"/>
            <a:chOff x="0" y="2571131"/>
            <a:chExt cx="7280575" cy="18541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6F8AC5-585B-5B6A-1CE5-AB2260E965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2571131"/>
              <a:ext cx="7280575" cy="1854126"/>
              <a:chOff x="0" y="2571131"/>
              <a:chExt cx="7280575" cy="185412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A505AF4-AF59-2106-1CE2-7FA1603B20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2571131"/>
                <a:ext cx="6990070" cy="1854126"/>
                <a:chOff x="3361287" y="5487673"/>
                <a:chExt cx="5472608" cy="1451621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8BD242E-4E32-B755-8256-8CEB61BB6CFA}"/>
                    </a:ext>
                  </a:extLst>
                </p:cNvPr>
                <p:cNvGrpSpPr/>
                <p:nvPr/>
              </p:nvGrpSpPr>
              <p:grpSpPr>
                <a:xfrm>
                  <a:off x="3361287" y="5487673"/>
                  <a:ext cx="5472608" cy="1451621"/>
                  <a:chOff x="1284925" y="5189136"/>
                  <a:chExt cx="6574150" cy="1743802"/>
                </a:xfrm>
              </p:grpSpPr>
              <p:pic>
                <p:nvPicPr>
                  <p:cNvPr id="14" name="Content Placeholder 6">
                    <a:extLst>
                      <a:ext uri="{FF2B5EF4-FFF2-40B4-BE49-F238E27FC236}">
                        <a16:creationId xmlns:a16="http://schemas.microsoft.com/office/drawing/2014/main" id="{1DE51740-3690-22C4-FC7D-B357A05F4F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84925" y="5189136"/>
                    <a:ext cx="6574150" cy="1591998"/>
                  </a:xfrm>
                  <a:prstGeom prst="rect">
                    <a:avLst/>
                  </a:prstGeom>
                </p:spPr>
              </p:pic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27FC0667-B0D3-F2F1-F8BD-C64E5985EDC9}"/>
                      </a:ext>
                    </a:extLst>
                  </p:cNvPr>
                  <p:cNvSpPr/>
                  <p:nvPr/>
                </p:nvSpPr>
                <p:spPr>
                  <a:xfrm>
                    <a:off x="6219816" y="5718027"/>
                    <a:ext cx="661334" cy="882000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DF67EA8-10E7-0AD4-D4A7-FDC8A5376AA0}"/>
                      </a:ext>
                    </a:extLst>
                  </p:cNvPr>
                  <p:cNvSpPr txBox="1"/>
                  <p:nvPr/>
                </p:nvSpPr>
                <p:spPr>
                  <a:xfrm>
                    <a:off x="2503317" y="6576466"/>
                    <a:ext cx="3716499" cy="3564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B050"/>
                        </a:solidFill>
                      </a:rPr>
                      <a:t>0V</a:t>
                    </a:r>
                    <a:endParaRPr lang="en-GB" sz="1600" b="1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3D9423B-6AAC-BEAD-D7EC-1E0BFE67600E}"/>
                      </a:ext>
                    </a:extLst>
                  </p:cNvPr>
                  <p:cNvSpPr txBox="1"/>
                  <p:nvPr/>
                </p:nvSpPr>
                <p:spPr>
                  <a:xfrm>
                    <a:off x="1535390" y="6572697"/>
                    <a:ext cx="1287156" cy="3564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rgbClr val="00B050"/>
                        </a:solidFill>
                      </a:rPr>
                      <a:t>-140V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6F38FAA-C556-1576-5E65-0FE9D46D43FA}"/>
                      </a:ext>
                    </a:extLst>
                  </p:cNvPr>
                  <p:cNvSpPr txBox="1"/>
                  <p:nvPr/>
                </p:nvSpPr>
                <p:spPr>
                  <a:xfrm>
                    <a:off x="6039685" y="6576466"/>
                    <a:ext cx="1021597" cy="3564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rgbClr val="00B050"/>
                        </a:solidFill>
                      </a:rPr>
                      <a:t>-140V</a:t>
                    </a:r>
                  </a:p>
                </p:txBody>
              </p: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966120F-C98E-A3BF-74FF-714C04281390}"/>
                    </a:ext>
                  </a:extLst>
                </p:cNvPr>
                <p:cNvSpPr/>
                <p:nvPr/>
              </p:nvSpPr>
              <p:spPr>
                <a:xfrm>
                  <a:off x="3835529" y="5927932"/>
                  <a:ext cx="540000" cy="734215"/>
                </a:xfrm>
                <a:prstGeom prst="rect">
                  <a:avLst/>
                </a:prstGeom>
                <a:solidFill>
                  <a:srgbClr val="92D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9CE4AC6-69B2-3599-58E5-C66651F462E2}"/>
                  </a:ext>
                </a:extLst>
              </p:cNvPr>
              <p:cNvSpPr/>
              <p:nvPr/>
            </p:nvSpPr>
            <p:spPr>
              <a:xfrm>
                <a:off x="6849475" y="2988377"/>
                <a:ext cx="431100" cy="12279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19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913665-DAB8-CE3C-14BE-4887F61AEFED}"/>
                </a:ext>
              </a:extLst>
            </p:cNvPr>
            <p:cNvSpPr/>
            <p:nvPr/>
          </p:nvSpPr>
          <p:spPr>
            <a:xfrm>
              <a:off x="3495035" y="3133461"/>
              <a:ext cx="373701" cy="942176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700" b="1" dirty="0">
                  <a:solidFill>
                    <a:schemeClr val="tx1"/>
                  </a:solidFill>
                </a:rPr>
                <a:t>RW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332D70-27FB-2642-69E3-D54214D9320A}"/>
              </a:ext>
            </a:extLst>
          </p:cNvPr>
          <p:cNvGrpSpPr/>
          <p:nvPr/>
        </p:nvGrpSpPr>
        <p:grpSpPr>
          <a:xfrm>
            <a:off x="8397095" y="2590786"/>
            <a:ext cx="2161216" cy="1800000"/>
            <a:chOff x="7211097" y="2830491"/>
            <a:chExt cx="2161216" cy="1800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0F10626-989B-4BB8-4916-0328E8DA1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097" y="2830491"/>
              <a:ext cx="2161216" cy="1800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F164BB8-AE55-3F33-9FEF-FBFFA233085F}"/>
                </a:ext>
              </a:extLst>
            </p:cNvPr>
            <p:cNvSpPr txBox="1"/>
            <p:nvPr/>
          </p:nvSpPr>
          <p:spPr>
            <a:xfrm>
              <a:off x="7311904" y="2840440"/>
              <a:ext cx="15479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RW applied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1.7×10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9</a:t>
              </a:r>
              <a:r>
                <a:rPr lang="en-US" sz="1400" dirty="0">
                  <a:solidFill>
                    <a:schemeClr val="bg1"/>
                  </a:solidFill>
                </a:rPr>
                <a:t> electrons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C104E7A-FAE7-2C1F-B7FD-534BD75ECE3E}"/>
                  </a:ext>
                </a:extLst>
              </p:cNvPr>
              <p:cNvSpPr txBox="1"/>
              <p:nvPr/>
            </p:nvSpPr>
            <p:spPr>
              <a:xfrm>
                <a:off x="8397095" y="4390786"/>
                <a:ext cx="272826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Radius: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≈1.6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GB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Length: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≈19.3 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C104E7A-FAE7-2C1F-B7FD-534BD75EC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095" y="4390786"/>
                <a:ext cx="2728269" cy="646331"/>
              </a:xfrm>
              <a:prstGeom prst="rect">
                <a:avLst/>
              </a:prstGeom>
              <a:blipFill>
                <a:blip r:embed="rId6"/>
                <a:stretch>
                  <a:fillRect l="-1339"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9D02879-E6EA-9A66-8624-08653BACE4BB}"/>
              </a:ext>
            </a:extLst>
          </p:cNvPr>
          <p:cNvSpPr txBox="1"/>
          <p:nvPr/>
        </p:nvSpPr>
        <p:spPr>
          <a:xfrm>
            <a:off x="546547" y="1331811"/>
            <a:ext cx="4069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Load: 1s</a:t>
            </a:r>
          </a:p>
          <a:p>
            <a:r>
              <a:rPr lang="en-US" dirty="0">
                <a:cs typeface="Calibri" panose="020F0502020204030204" pitchFamily="34" charset="0"/>
              </a:rPr>
              <a:t>Hold: 17us</a:t>
            </a:r>
          </a:p>
          <a:p>
            <a:r>
              <a:rPr lang="en-US" dirty="0">
                <a:cs typeface="Calibri" panose="020F0502020204030204" pitchFamily="34" charset="0"/>
              </a:rPr>
              <a:t>RW: 14 MHz, 2.5 V</a:t>
            </a:r>
            <a:r>
              <a:rPr lang="en-US" baseline="-25000" dirty="0">
                <a:cs typeface="Calibri" panose="020F0502020204030204" pitchFamily="34" charset="0"/>
              </a:rPr>
              <a:t>pp</a:t>
            </a:r>
            <a:r>
              <a:rPr lang="en-US" dirty="0">
                <a:cs typeface="Calibri" panose="020F0502020204030204" pitchFamily="34" charset="0"/>
              </a:rPr>
              <a:t>,1s</a:t>
            </a:r>
            <a:endParaRPr lang="en-US" baseline="-250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pressure: 8.3×10</a:t>
            </a:r>
            <a:r>
              <a:rPr lang="en-US" baseline="30000" dirty="0">
                <a:cs typeface="Calibri" panose="020F0502020204030204" pitchFamily="34" charset="0"/>
              </a:rPr>
              <a:t>-7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mBar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8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3FEF52-2B79-1617-5BB6-60689E9B05A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BE200-4AC8-3DC7-3AA3-0029FC6F5F4F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Results </a:t>
            </a:r>
            <a:r>
              <a:rPr lang="en-GB" sz="1800" b="1" dirty="0"/>
              <a:t>(presented in the last meeting)</a:t>
            </a:r>
            <a:endParaRPr lang="en-GB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242D0-C341-FA9A-02CD-A791A459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earch/DesignStudy – CCAP">
            <a:extLst>
              <a:ext uri="{FF2B5EF4-FFF2-40B4-BE49-F238E27FC236}">
                <a16:creationId xmlns:a16="http://schemas.microsoft.com/office/drawing/2014/main" id="{6B3C186F-D956-6949-3292-3E14CFE4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02EF2B-F3FD-E901-BED8-43C48603E2E5}"/>
              </a:ext>
            </a:extLst>
          </p:cNvPr>
          <p:cNvSpPr txBox="1"/>
          <p:nvPr/>
        </p:nvSpPr>
        <p:spPr>
          <a:xfrm>
            <a:off x="261258" y="951186"/>
            <a:ext cx="1109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Plasma temperature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2D5FC2-138E-E087-1F39-7F05261A5AB8}"/>
              </a:ext>
            </a:extLst>
          </p:cNvPr>
          <p:cNvSpPr txBox="1"/>
          <p:nvPr/>
        </p:nvSpPr>
        <p:spPr>
          <a:xfrm>
            <a:off x="544289" y="1322806"/>
            <a:ext cx="5638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Measuring the temperature by detecting the number of electrons escaping from the trap when reducing the trap potential.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5B5325-45EE-7664-A661-88AF3B6E5AC4}"/>
              </a:ext>
            </a:extLst>
          </p:cNvPr>
          <p:cNvGrpSpPr>
            <a:grpSpLocks noChangeAspect="1"/>
          </p:cNvGrpSpPr>
          <p:nvPr/>
        </p:nvGrpSpPr>
        <p:grpSpPr>
          <a:xfrm>
            <a:off x="1286940" y="2571130"/>
            <a:ext cx="6503184" cy="1656149"/>
            <a:chOff x="0" y="2571131"/>
            <a:chExt cx="7280575" cy="185412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F29BBF8-BC14-91D2-0D68-FF85CB2A8D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2571131"/>
              <a:ext cx="7280575" cy="1854126"/>
              <a:chOff x="0" y="2571131"/>
              <a:chExt cx="7280575" cy="185412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8B5B577-B16B-F74C-39F8-9361AD6993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2571131"/>
                <a:ext cx="6990070" cy="1854126"/>
                <a:chOff x="3361287" y="5487673"/>
                <a:chExt cx="5472608" cy="145162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81A5C3B-A8F4-C47B-A61D-0C25593F14C7}"/>
                    </a:ext>
                  </a:extLst>
                </p:cNvPr>
                <p:cNvGrpSpPr/>
                <p:nvPr/>
              </p:nvGrpSpPr>
              <p:grpSpPr>
                <a:xfrm>
                  <a:off x="3361287" y="5487673"/>
                  <a:ext cx="5472608" cy="1451621"/>
                  <a:chOff x="1284925" y="5189136"/>
                  <a:chExt cx="6574150" cy="1743802"/>
                </a:xfrm>
              </p:grpSpPr>
              <p:pic>
                <p:nvPicPr>
                  <p:cNvPr id="27" name="Content Placeholder 6">
                    <a:extLst>
                      <a:ext uri="{FF2B5EF4-FFF2-40B4-BE49-F238E27FC236}">
                        <a16:creationId xmlns:a16="http://schemas.microsoft.com/office/drawing/2014/main" id="{F1FD4C75-9FCB-D9E9-C2C3-3ED62DD206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84925" y="5189136"/>
                    <a:ext cx="6574150" cy="1591998"/>
                  </a:xfrm>
                  <a:prstGeom prst="rect">
                    <a:avLst/>
                  </a:prstGeom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1C5C12B-B0BA-D0C7-79C1-4DA3EA258857}"/>
                      </a:ext>
                    </a:extLst>
                  </p:cNvPr>
                  <p:cNvSpPr/>
                  <p:nvPr/>
                </p:nvSpPr>
                <p:spPr>
                  <a:xfrm>
                    <a:off x="6219816" y="5718027"/>
                    <a:ext cx="661334" cy="882000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52A4B690-9975-2486-EB98-4CAE3F9FBFDB}"/>
                      </a:ext>
                    </a:extLst>
                  </p:cNvPr>
                  <p:cNvSpPr txBox="1"/>
                  <p:nvPr/>
                </p:nvSpPr>
                <p:spPr>
                  <a:xfrm>
                    <a:off x="2503317" y="6576466"/>
                    <a:ext cx="3716499" cy="3564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B050"/>
                        </a:solidFill>
                      </a:rPr>
                      <a:t>0V</a:t>
                    </a:r>
                    <a:endParaRPr lang="en-GB" sz="1600" b="1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ADCBA16-E39D-78BB-0E50-9915BB6330D5}"/>
                      </a:ext>
                    </a:extLst>
                  </p:cNvPr>
                  <p:cNvSpPr txBox="1"/>
                  <p:nvPr/>
                </p:nvSpPr>
                <p:spPr>
                  <a:xfrm>
                    <a:off x="1535390" y="6572697"/>
                    <a:ext cx="1287156" cy="3564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rgbClr val="00B050"/>
                        </a:solidFill>
                      </a:rPr>
                      <a:t>-140V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299CC90-55E3-806C-0C81-560E79A50F5F}"/>
                      </a:ext>
                    </a:extLst>
                  </p:cNvPr>
                  <p:cNvSpPr txBox="1"/>
                  <p:nvPr/>
                </p:nvSpPr>
                <p:spPr>
                  <a:xfrm>
                    <a:off x="6039685" y="6576466"/>
                    <a:ext cx="1021597" cy="3564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rgbClr val="00B050"/>
                        </a:solidFill>
                      </a:rPr>
                      <a:t>-140V</a:t>
                    </a:r>
                  </a:p>
                </p:txBody>
              </p:sp>
            </p:grp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3F5EE9-C3CF-45DA-D11F-EE8656F940D9}"/>
                    </a:ext>
                  </a:extLst>
                </p:cNvPr>
                <p:cNvSpPr/>
                <p:nvPr/>
              </p:nvSpPr>
              <p:spPr>
                <a:xfrm>
                  <a:off x="3835529" y="5927932"/>
                  <a:ext cx="540000" cy="734215"/>
                </a:xfrm>
                <a:prstGeom prst="rect">
                  <a:avLst/>
                </a:prstGeom>
                <a:solidFill>
                  <a:srgbClr val="92D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25CF3BD-35F6-B167-5861-251C389D10FB}"/>
                  </a:ext>
                </a:extLst>
              </p:cNvPr>
              <p:cNvSpPr/>
              <p:nvPr/>
            </p:nvSpPr>
            <p:spPr>
              <a:xfrm>
                <a:off x="6849475" y="2988377"/>
                <a:ext cx="431100" cy="12279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19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51FDB3-3294-1EF2-C4BF-EAE2AB276A36}"/>
                </a:ext>
              </a:extLst>
            </p:cNvPr>
            <p:cNvSpPr/>
            <p:nvPr/>
          </p:nvSpPr>
          <p:spPr>
            <a:xfrm>
              <a:off x="3495035" y="3133461"/>
              <a:ext cx="373701" cy="942176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700" b="1" dirty="0">
                  <a:solidFill>
                    <a:schemeClr val="tx1"/>
                  </a:solidFill>
                </a:rPr>
                <a:t>RW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6811F3-685B-6A7F-5F16-A9573E0A873A}"/>
              </a:ext>
            </a:extLst>
          </p:cNvPr>
          <p:cNvGrpSpPr/>
          <p:nvPr/>
        </p:nvGrpSpPr>
        <p:grpSpPr>
          <a:xfrm>
            <a:off x="6260242" y="880633"/>
            <a:ext cx="3313207" cy="1814608"/>
            <a:chOff x="4973302" y="880633"/>
            <a:chExt cx="3313207" cy="1814608"/>
          </a:xfrm>
        </p:grpSpPr>
        <p:pic>
          <p:nvPicPr>
            <p:cNvPr id="33" name="Picture 32" descr="A graph with a line&#10;&#10;Description automatically generated">
              <a:extLst>
                <a:ext uri="{FF2B5EF4-FFF2-40B4-BE49-F238E27FC236}">
                  <a16:creationId xmlns:a16="http://schemas.microsoft.com/office/drawing/2014/main" id="{DE4865A5-7F19-1471-C75F-17DA1D49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717" y="880633"/>
              <a:ext cx="2945792" cy="1814608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88F0E2B-B310-0E56-1870-D0263938C7D2}"/>
                </a:ext>
              </a:extLst>
            </p:cNvPr>
            <p:cNvGrpSpPr/>
            <p:nvPr/>
          </p:nvGrpSpPr>
          <p:grpSpPr>
            <a:xfrm>
              <a:off x="4973302" y="2102255"/>
              <a:ext cx="360000" cy="468876"/>
              <a:chOff x="4973302" y="2102255"/>
              <a:chExt cx="360000" cy="46887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8FCF8E2-4A9E-9167-A04D-70805EA85E49}"/>
                  </a:ext>
                </a:extLst>
              </p:cNvPr>
              <p:cNvCxnSpPr/>
              <p:nvPr/>
            </p:nvCxnSpPr>
            <p:spPr>
              <a:xfrm>
                <a:off x="5011881" y="2109118"/>
                <a:ext cx="0" cy="462013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3207B29-8CCB-053F-9A30-60B23A216CAE}"/>
                  </a:ext>
                </a:extLst>
              </p:cNvPr>
              <p:cNvCxnSpPr/>
              <p:nvPr/>
            </p:nvCxnSpPr>
            <p:spPr>
              <a:xfrm>
                <a:off x="4973302" y="2102255"/>
                <a:ext cx="360000" cy="0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4DA26D-592F-7B90-76A1-3B4EC25CC3AA}"/>
              </a:ext>
            </a:extLst>
          </p:cNvPr>
          <p:cNvGrpSpPr/>
          <p:nvPr/>
        </p:nvGrpSpPr>
        <p:grpSpPr>
          <a:xfrm>
            <a:off x="4633330" y="4125548"/>
            <a:ext cx="3160243" cy="2328595"/>
            <a:chOff x="3346390" y="4125548"/>
            <a:chExt cx="3160243" cy="2328595"/>
          </a:xfrm>
        </p:grpSpPr>
        <p:pic>
          <p:nvPicPr>
            <p:cNvPr id="43" name="Picture 42" descr="A graph with a line going up&#10;&#10;Description automatically generated">
              <a:extLst>
                <a:ext uri="{FF2B5EF4-FFF2-40B4-BE49-F238E27FC236}">
                  <a16:creationId xmlns:a16="http://schemas.microsoft.com/office/drawing/2014/main" id="{79DB5E04-E446-EBC9-BADC-C7D63229E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390" y="4625415"/>
              <a:ext cx="3160243" cy="1828728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9542DBC-A011-31DC-A66A-FDCBA53B0EDD}"/>
                </a:ext>
              </a:extLst>
            </p:cNvPr>
            <p:cNvCxnSpPr/>
            <p:nvPr/>
          </p:nvCxnSpPr>
          <p:spPr>
            <a:xfrm>
              <a:off x="6317254" y="4125548"/>
              <a:ext cx="0" cy="46201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6078A7-907D-BF6F-E668-8FF28E629C27}"/>
              </a:ext>
            </a:extLst>
          </p:cNvPr>
          <p:cNvGrpSpPr/>
          <p:nvPr/>
        </p:nvGrpSpPr>
        <p:grpSpPr>
          <a:xfrm>
            <a:off x="7848987" y="2763116"/>
            <a:ext cx="2815433" cy="3666424"/>
            <a:chOff x="6562047" y="2763116"/>
            <a:chExt cx="2815433" cy="3666424"/>
          </a:xfrm>
        </p:grpSpPr>
        <p:pic>
          <p:nvPicPr>
            <p:cNvPr id="46" name="Picture 45" descr="A graph with a red line&#10;&#10;Description automatically generated">
              <a:extLst>
                <a:ext uri="{FF2B5EF4-FFF2-40B4-BE49-F238E27FC236}">
                  <a16:creationId xmlns:a16="http://schemas.microsoft.com/office/drawing/2014/main" id="{91A669C9-F4F5-63BB-A2E2-BA2D027C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047" y="4629540"/>
              <a:ext cx="2815433" cy="1800000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1F441E9-847C-1D07-E391-742FC384D714}"/>
                </a:ext>
              </a:extLst>
            </p:cNvPr>
            <p:cNvGrpSpPr/>
            <p:nvPr/>
          </p:nvGrpSpPr>
          <p:grpSpPr>
            <a:xfrm>
              <a:off x="7162972" y="2763116"/>
              <a:ext cx="2161216" cy="1800000"/>
              <a:chOff x="7211097" y="2830491"/>
              <a:chExt cx="2161216" cy="18000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71AD64A-440A-8F87-B933-E82F72E8E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1097" y="2830491"/>
                <a:ext cx="2161216" cy="180000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FCEFDE-9E0F-43FE-4A95-88E5737FBA05}"/>
                  </a:ext>
                </a:extLst>
              </p:cNvPr>
              <p:cNvSpPr txBox="1"/>
              <p:nvPr/>
            </p:nvSpPr>
            <p:spPr>
              <a:xfrm>
                <a:off x="7311904" y="2840440"/>
                <a:ext cx="15479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RW applied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1.7×10</a:t>
                </a:r>
                <a:r>
                  <a:rPr lang="en-US" sz="1400" baseline="30000" dirty="0">
                    <a:solidFill>
                      <a:schemeClr val="bg1"/>
                    </a:solidFill>
                  </a:rPr>
                  <a:t>9</a:t>
                </a:r>
                <a:r>
                  <a:rPr lang="en-US" sz="1400" dirty="0">
                    <a:solidFill>
                      <a:schemeClr val="bg1"/>
                    </a:solidFill>
                  </a:rPr>
                  <a:t> electrons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10E060C-4A46-C110-5521-C9AC9C3764B5}"/>
                  </a:ext>
                </a:extLst>
              </p:cNvPr>
              <p:cNvSpPr txBox="1"/>
              <p:nvPr/>
            </p:nvSpPr>
            <p:spPr>
              <a:xfrm>
                <a:off x="261258" y="4849736"/>
                <a:ext cx="39950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Temperature: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15 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GB" b="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0000"/>
                    </a:solidFill>
                  </a:rPr>
                  <a:t>Space charge: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≈−98 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10E060C-4A46-C110-5521-C9AC9C37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8" y="4849736"/>
                <a:ext cx="3995056" cy="646331"/>
              </a:xfrm>
              <a:prstGeom prst="rect">
                <a:avLst/>
              </a:prstGeom>
              <a:blipFill>
                <a:blip r:embed="rId9"/>
                <a:stretch>
                  <a:fillRect l="-1069" t="-4717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752031-5AE0-587A-DBEE-EB8994ADCB84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Updated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F5916-415A-E6FC-991D-930F18CD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earch/DesignStudy – CCAP">
            <a:extLst>
              <a:ext uri="{FF2B5EF4-FFF2-40B4-BE49-F238E27FC236}">
                <a16:creationId xmlns:a16="http://schemas.microsoft.com/office/drawing/2014/main" id="{251E2372-480F-6B34-57DC-DA16996F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3305E-2801-C41D-AF69-364CAA288520}"/>
              </a:ext>
            </a:extLst>
          </p:cNvPr>
          <p:cNvSpPr txBox="1"/>
          <p:nvPr/>
        </p:nvSpPr>
        <p:spPr>
          <a:xfrm>
            <a:off x="261258" y="951186"/>
            <a:ext cx="110925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Peak density calculation.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Varying the pressure of the cooling 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Modifications: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Installed the solenoid coil translation stage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Installed HV amplifier for generating deeper trap potentials.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8D573-E54E-6108-16FF-2904FFC19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51" y="951186"/>
            <a:ext cx="2161216" cy="18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E5068C-7C47-C8D0-53AC-48934166125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pic>
        <p:nvPicPr>
          <p:cNvPr id="3" name="Picture 2" descr="A machine with a large cylinder&#10;&#10;Description automatically generated with medium confidence">
            <a:extLst>
              <a:ext uri="{FF2B5EF4-FFF2-40B4-BE49-F238E27FC236}">
                <a16:creationId xmlns:a16="http://schemas.microsoft.com/office/drawing/2014/main" id="{9A15313D-90F6-4BDA-10E7-CF5A60AA7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3" y="3742976"/>
            <a:ext cx="3360000" cy="2520000"/>
          </a:xfrm>
          <a:prstGeom prst="flowChartAlternateProcess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F1401-727A-4061-C2A7-76514368F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858" y="3742976"/>
            <a:ext cx="3360000" cy="252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9E9113-27F5-8AB1-4E5F-E9DC7886A8D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Collaboration Meeting and ITRF 24 month review (2</a:t>
            </a:r>
            <a:r>
              <a:rPr lang="en-GB" baseline="30000" dirty="0"/>
              <a:t>nd</a:t>
            </a:r>
            <a:r>
              <a:rPr lang="en-GB" dirty="0"/>
              <a:t> September 2024)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996591-1052-F56E-363E-8C473B7C1310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/>
              <a:t>  Calculate peak density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778BF-2690-837E-F5D8-B88736ED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earch/DesignStudy – CCAP">
            <a:extLst>
              <a:ext uri="{FF2B5EF4-FFF2-40B4-BE49-F238E27FC236}">
                <a16:creationId xmlns:a16="http://schemas.microsoft.com/office/drawing/2014/main" id="{2E1AD95A-48DE-AC5B-8074-78FB60AE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7D7D1-0E08-2058-92DE-0C79D7CEE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" y="2134142"/>
            <a:ext cx="2236800" cy="288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2F76444-E0AB-7AE8-AF7C-A2F182DEB150}"/>
              </a:ext>
            </a:extLst>
          </p:cNvPr>
          <p:cNvSpPr txBox="1"/>
          <p:nvPr/>
        </p:nvSpPr>
        <p:spPr>
          <a:xfrm>
            <a:off x="0" y="724765"/>
            <a:ext cx="4069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Load: 1s</a:t>
            </a:r>
          </a:p>
          <a:p>
            <a:r>
              <a:rPr lang="en-US" dirty="0">
                <a:cs typeface="Calibri" panose="020F0502020204030204" pitchFamily="34" charset="0"/>
              </a:rPr>
              <a:t>Hold: 17us</a:t>
            </a:r>
          </a:p>
          <a:p>
            <a:r>
              <a:rPr lang="en-US" dirty="0">
                <a:cs typeface="Calibri" panose="020F0502020204030204" pitchFamily="34" charset="0"/>
              </a:rPr>
              <a:t>RW: 14 MHz, 2.5 V</a:t>
            </a:r>
            <a:r>
              <a:rPr lang="en-US" baseline="-25000" dirty="0">
                <a:cs typeface="Calibri" panose="020F0502020204030204" pitchFamily="34" charset="0"/>
              </a:rPr>
              <a:t>pp</a:t>
            </a:r>
            <a:r>
              <a:rPr lang="en-US" dirty="0">
                <a:cs typeface="Calibri" panose="020F0502020204030204" pitchFamily="34" charset="0"/>
              </a:rPr>
              <a:t>,1s</a:t>
            </a:r>
            <a:endParaRPr lang="en-US" baseline="-250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pressure: 8.3×10</a:t>
            </a:r>
            <a:r>
              <a:rPr lang="en-US" baseline="30000" dirty="0">
                <a:cs typeface="Calibri" panose="020F0502020204030204" pitchFamily="34" charset="0"/>
              </a:rPr>
              <a:t>-7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mBar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88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12413</TotalTime>
  <Words>1091</Words>
  <Application>Microsoft Office PowerPoint</Application>
  <PresentationFormat>Widescreen</PresentationFormat>
  <Paragraphs>197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 Math</vt:lpstr>
      <vt:lpstr>CMU Sans Serif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WP3 Personnel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Poram Ruksasakchai</dc:creator>
  <cp:lastModifiedBy>Poram Ruksasakchai</cp:lastModifiedBy>
  <cp:revision>12</cp:revision>
  <dcterms:created xsi:type="dcterms:W3CDTF">2024-08-09T09:13:43Z</dcterms:created>
  <dcterms:modified xsi:type="dcterms:W3CDTF">2024-08-31T20:28:24Z</dcterms:modified>
</cp:coreProperties>
</file>