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3" r:id="rId6"/>
    <p:sldId id="264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stfc.ac.uk/event/1053/overvie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pn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600" dirty="0" smtClean="0"/>
              <a:t>All Hands Meetings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accent3">
                    <a:lumMod val="75000"/>
                  </a:schemeClr>
                </a:solidFill>
              </a:rPr>
              <a:t>Meta-Meeting - Ideas for the Future</a:t>
            </a:r>
            <a:endParaRPr lang="en-GB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685" y="730596"/>
            <a:ext cx="7401958" cy="232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94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is the purpose of the AHM?</a:t>
            </a:r>
            <a:br>
              <a:rPr lang="en-GB" dirty="0" smtClean="0"/>
            </a:br>
            <a:r>
              <a:rPr lang="en-GB" sz="2400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2400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n-GB" sz="2400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en-GB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Face to face all hands meeting supporting effective hybrid working across the SCD Systems Division.</a:t>
            </a:r>
          </a:p>
          <a:p>
            <a:r>
              <a:rPr lang="en-GB" dirty="0"/>
              <a:t>In general these meetings will NOT support remote connection.</a:t>
            </a:r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indico.stfc.ac.uk/event/1053/overview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46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Benefits of AHM – my perspective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Good for mental health</a:t>
            </a:r>
          </a:p>
          <a:p>
            <a:r>
              <a:rPr lang="en-GB" dirty="0" smtClean="0"/>
              <a:t>See Interesting talks and join discussions</a:t>
            </a:r>
            <a:endParaRPr lang="en-GB" dirty="0"/>
          </a:p>
          <a:p>
            <a:r>
              <a:rPr lang="en-GB" dirty="0" smtClean="0"/>
              <a:t>People get together on site on the same days – leads to “water cooler” interaction</a:t>
            </a:r>
          </a:p>
          <a:p>
            <a:r>
              <a:rPr lang="en-GB" dirty="0" smtClean="0"/>
              <a:t>Encourages activity on site beyond the actual sessions.</a:t>
            </a:r>
          </a:p>
          <a:p>
            <a:r>
              <a:rPr lang="en-GB" dirty="0" smtClean="0"/>
              <a:t>Division-wide interaction – beyond the usual team and group meetings</a:t>
            </a:r>
          </a:p>
          <a:p>
            <a:r>
              <a:rPr lang="en-GB" dirty="0" smtClean="0"/>
              <a:t>Accessibility of Senior management</a:t>
            </a:r>
          </a:p>
          <a:p>
            <a:r>
              <a:rPr lang="en-GB" dirty="0" smtClean="0"/>
              <a:t>Get away from the desk for a while, less distractions.</a:t>
            </a:r>
          </a:p>
          <a:p>
            <a:r>
              <a:rPr lang="en-GB" dirty="0" smtClean="0"/>
              <a:t>A chance to Interact in a different environment, similar to an “off site meeting”.</a:t>
            </a:r>
          </a:p>
          <a:p>
            <a:r>
              <a:rPr lang="en-GB" dirty="0" smtClean="0"/>
              <a:t>Team bonding and feeling “part of RAL”</a:t>
            </a:r>
          </a:p>
          <a:p>
            <a:r>
              <a:rPr lang="en-GB" dirty="0" smtClean="0"/>
              <a:t>An enjoyable experience!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536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Issues with AHM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Can be challenging to arrange topics / speakers</a:t>
            </a:r>
          </a:p>
          <a:p>
            <a:r>
              <a:rPr lang="en-GB" dirty="0"/>
              <a:t>Questions over </a:t>
            </a:r>
            <a:r>
              <a:rPr lang="en-GB" dirty="0" smtClean="0"/>
              <a:t>limiting remote </a:t>
            </a:r>
            <a:r>
              <a:rPr lang="en-GB" dirty="0"/>
              <a:t>access / </a:t>
            </a:r>
            <a:r>
              <a:rPr lang="en-GB" dirty="0" smtClean="0"/>
              <a:t>accessibility</a:t>
            </a:r>
          </a:p>
          <a:p>
            <a:r>
              <a:rPr lang="en-GB" dirty="0" smtClean="0"/>
              <a:t>Lack of structure / themes</a:t>
            </a:r>
          </a:p>
          <a:p>
            <a:r>
              <a:rPr lang="en-GB" dirty="0" smtClean="0"/>
              <a:t>Can be issues with a large meeting room</a:t>
            </a:r>
          </a:p>
          <a:p>
            <a:r>
              <a:rPr lang="en-GB" dirty="0" smtClean="0"/>
              <a:t>Ridgeway house availability limited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112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Suggestions for topics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Division update by a Senior Manager</a:t>
            </a:r>
          </a:p>
          <a:p>
            <a:r>
              <a:rPr lang="en-GB" dirty="0" smtClean="0"/>
              <a:t>Organisational changes</a:t>
            </a:r>
          </a:p>
          <a:p>
            <a:r>
              <a:rPr lang="en-GB" dirty="0" smtClean="0"/>
              <a:t>Highlights of the month</a:t>
            </a:r>
            <a:endParaRPr lang="en-GB" dirty="0"/>
          </a:p>
          <a:p>
            <a:r>
              <a:rPr lang="en-GB" dirty="0" smtClean="0"/>
              <a:t>Recognition / promotions etc.</a:t>
            </a:r>
          </a:p>
          <a:p>
            <a:r>
              <a:rPr lang="en-GB" dirty="0" smtClean="0"/>
              <a:t>Services updates SCARF, JASMIN, Tier1, etc…</a:t>
            </a:r>
          </a:p>
          <a:p>
            <a:r>
              <a:rPr lang="en-GB" dirty="0" smtClean="0"/>
              <a:t>Infrastructure updates networks, storage, HPC, backups …</a:t>
            </a:r>
          </a:p>
          <a:p>
            <a:r>
              <a:rPr lang="en-GB" dirty="0" smtClean="0"/>
              <a:t>Datacentre topics</a:t>
            </a:r>
          </a:p>
          <a:p>
            <a:r>
              <a:rPr lang="en-GB" dirty="0" smtClean="0"/>
              <a:t>Public engagement update</a:t>
            </a:r>
          </a:p>
          <a:p>
            <a:r>
              <a:rPr lang="en-GB" dirty="0" smtClean="0"/>
              <a:t>Interesting and novel technologies</a:t>
            </a:r>
          </a:p>
          <a:p>
            <a:r>
              <a:rPr lang="en-GB" dirty="0" smtClean="0"/>
              <a:t>Conference reports</a:t>
            </a:r>
          </a:p>
          <a:p>
            <a:r>
              <a:rPr lang="en-GB" dirty="0" smtClean="0"/>
              <a:t>Non-technical topics</a:t>
            </a:r>
          </a:p>
          <a:p>
            <a:r>
              <a:rPr lang="en-GB" dirty="0" smtClean="0"/>
              <a:t>Science topics</a:t>
            </a:r>
          </a:p>
          <a:p>
            <a:r>
              <a:rPr lang="en-GB" dirty="0" smtClean="0"/>
              <a:t>Guest speakers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274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856" b="12856"/>
          <a:stretch>
            <a:fillRect/>
          </a:stretch>
        </p:blipFill>
        <p:spPr>
          <a:xfrm>
            <a:off x="677334" y="609600"/>
            <a:ext cx="5105427" cy="2283912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1882" y="1084480"/>
            <a:ext cx="3133725" cy="14573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036" y="3351756"/>
            <a:ext cx="2133600" cy="21336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528" y="3351756"/>
            <a:ext cx="3486150" cy="13144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571" y="2999331"/>
            <a:ext cx="1838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534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ideas / what can we do better?</a:t>
            </a:r>
            <a:br>
              <a:rPr lang="en-GB" dirty="0" smtClean="0"/>
            </a:br>
            <a:r>
              <a:rPr lang="en-GB" dirty="0" smtClean="0"/>
              <a:t>Fill in the schedule!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Answers on a postcard…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Open up the Discussion in the room</a:t>
            </a:r>
          </a:p>
          <a:p>
            <a:r>
              <a:rPr lang="en-GB" dirty="0" smtClean="0">
                <a:sym typeface="Wingdings" panose="05000000000000000000" pitchFamily="2" charset="2"/>
              </a:rPr>
              <a:t>OR on </a:t>
            </a:r>
            <a:r>
              <a:rPr lang="en-GB" dirty="0" err="1" smtClean="0">
                <a:sym typeface="Wingdings" panose="05000000000000000000" pitchFamily="2" charset="2"/>
              </a:rPr>
              <a:t>slido</a:t>
            </a:r>
            <a:r>
              <a:rPr lang="en-GB" dirty="0" smtClean="0">
                <a:sym typeface="Wingdings" panose="05000000000000000000" pitchFamily="2" charset="2"/>
              </a:rPr>
              <a:t>!</a:t>
            </a:r>
            <a:endParaRPr lang="en-GB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098" y="3277208"/>
            <a:ext cx="7435329" cy="3288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7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403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272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Facet</vt:lpstr>
      <vt:lpstr>All Hands Meetings</vt:lpstr>
      <vt:lpstr>What is the purpose of the AHM?   </vt:lpstr>
      <vt:lpstr>Benefits of AHM – my perspective</vt:lpstr>
      <vt:lpstr>Current Issues with AHM</vt:lpstr>
      <vt:lpstr>Suggestions for topics</vt:lpstr>
      <vt:lpstr>PowerPoint Presentation</vt:lpstr>
      <vt:lpstr>Any ideas / what can we do better? Fill in the schedule!</vt:lpstr>
      <vt:lpstr>PowerPoint Presentation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Hands Meetings</dc:title>
  <dc:creator>Pavelin, Philip (STFC,RAL,SC)</dc:creator>
  <cp:lastModifiedBy>Pavelin, Philip (STFC,RAL,SC)</cp:lastModifiedBy>
  <cp:revision>18</cp:revision>
  <dcterms:created xsi:type="dcterms:W3CDTF">2024-11-10T11:42:01Z</dcterms:created>
  <dcterms:modified xsi:type="dcterms:W3CDTF">2024-11-10T19:32:00Z</dcterms:modified>
</cp:coreProperties>
</file>