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80" r:id="rId5"/>
    <p:sldId id="262" r:id="rId6"/>
    <p:sldId id="260" r:id="rId7"/>
    <p:sldId id="263" r:id="rId8"/>
    <p:sldId id="264" r:id="rId9"/>
    <p:sldId id="265" r:id="rId10"/>
    <p:sldId id="266" r:id="rId11"/>
    <p:sldId id="261" r:id="rId12"/>
    <p:sldId id="281" r:id="rId13"/>
    <p:sldId id="259" r:id="rId14"/>
    <p:sldId id="282" r:id="rId15"/>
    <p:sldId id="277" r:id="rId16"/>
    <p:sldId id="267" r:id="rId17"/>
    <p:sldId id="269" r:id="rId18"/>
    <p:sldId id="274" r:id="rId19"/>
    <p:sldId id="276" r:id="rId20"/>
    <p:sldId id="278" r:id="rId21"/>
    <p:sldId id="284" r:id="rId22"/>
    <p:sldId id="279" r:id="rId23"/>
    <p:sldId id="286" r:id="rId24"/>
    <p:sldId id="287" r:id="rId25"/>
    <p:sldId id="288" r:id="rId26"/>
    <p:sldId id="293" r:id="rId27"/>
    <p:sldId id="289" r:id="rId28"/>
    <p:sldId id="290" r:id="rId29"/>
    <p:sldId id="291" r:id="rId30"/>
    <p:sldId id="292" r:id="rId31"/>
    <p:sldId id="294" r:id="rId32"/>
    <p:sldId id="295" r:id="rId33"/>
    <p:sldId id="296" r:id="rId34"/>
    <p:sldId id="297" r:id="rId35"/>
    <p:sldId id="298" r:id="rId36"/>
    <p:sldId id="285" r:id="rId37"/>
    <p:sldId id="270" r:id="rId38"/>
    <p:sldId id="271" r:id="rId39"/>
    <p:sldId id="272" r:id="rId40"/>
    <p:sldId id="273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275" r:id="rId50"/>
    <p:sldId id="283" r:id="rId51"/>
    <p:sldId id="26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646BEB-493A-DE4D-8B21-30B992AC8F89}" v="165" dt="2024-11-11T16:54:42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0"/>
    <p:restoredTop sz="94669"/>
  </p:normalViewPr>
  <p:slideViewPr>
    <p:cSldViewPr snapToGrid="0">
      <p:cViewPr varScale="1">
        <p:scale>
          <a:sx n="114" d="100"/>
          <a:sy n="114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s, Katy (STFC,RAL,PPD)" userId="a1850d16-7537-4e1d-872a-23ca7aed993b" providerId="ADAL" clId="{8B646BEB-493A-DE4D-8B21-30B992AC8F89}"/>
    <pc:docChg chg="undo custSel addSld modSld sldOrd">
      <pc:chgData name="Ellis, Katy (STFC,RAL,PPD)" userId="a1850d16-7537-4e1d-872a-23ca7aed993b" providerId="ADAL" clId="{8B646BEB-493A-DE4D-8B21-30B992AC8F89}" dt="2024-11-11T16:54:51.471" v="4928" actId="1076"/>
      <pc:docMkLst>
        <pc:docMk/>
      </pc:docMkLst>
      <pc:sldChg chg="modSp mod">
        <pc:chgData name="Ellis, Katy (STFC,RAL,PPD)" userId="a1850d16-7537-4e1d-872a-23ca7aed993b" providerId="ADAL" clId="{8B646BEB-493A-DE4D-8B21-30B992AC8F89}" dt="2024-11-06T15:08:24.508" v="18" actId="20577"/>
        <pc:sldMkLst>
          <pc:docMk/>
          <pc:sldMk cId="4281942378" sldId="256"/>
        </pc:sldMkLst>
        <pc:spChg chg="mod">
          <ac:chgData name="Ellis, Katy (STFC,RAL,PPD)" userId="a1850d16-7537-4e1d-872a-23ca7aed993b" providerId="ADAL" clId="{8B646BEB-493A-DE4D-8B21-30B992AC8F89}" dt="2024-11-06T15:08:24.508" v="18" actId="20577"/>
          <ac:spMkLst>
            <pc:docMk/>
            <pc:sldMk cId="4281942378" sldId="256"/>
            <ac:spMk id="3" creationId="{4734C2B1-FABD-7B2A-8CCB-B39D796005F6}"/>
          </ac:spMkLst>
        </pc:spChg>
      </pc:sldChg>
      <pc:sldChg chg="modSp mod">
        <pc:chgData name="Ellis, Katy (STFC,RAL,PPD)" userId="a1850d16-7537-4e1d-872a-23ca7aed993b" providerId="ADAL" clId="{8B646BEB-493A-DE4D-8B21-30B992AC8F89}" dt="2024-11-11T14:18:25.684" v="4760" actId="20577"/>
        <pc:sldMkLst>
          <pc:docMk/>
          <pc:sldMk cId="2408637176" sldId="257"/>
        </pc:sldMkLst>
        <pc:spChg chg="mod">
          <ac:chgData name="Ellis, Katy (STFC,RAL,PPD)" userId="a1850d16-7537-4e1d-872a-23ca7aed993b" providerId="ADAL" clId="{8B646BEB-493A-DE4D-8B21-30B992AC8F89}" dt="2024-11-11T14:18:25.684" v="4760" actId="20577"/>
          <ac:spMkLst>
            <pc:docMk/>
            <pc:sldMk cId="2408637176" sldId="257"/>
            <ac:spMk id="3" creationId="{4DDDB78F-086C-2EA8-5A45-825328B39D3A}"/>
          </ac:spMkLst>
        </pc:spChg>
      </pc:sldChg>
      <pc:sldChg chg="modSp mod">
        <pc:chgData name="Ellis, Katy (STFC,RAL,PPD)" userId="a1850d16-7537-4e1d-872a-23ca7aed993b" providerId="ADAL" clId="{8B646BEB-493A-DE4D-8B21-30B992AC8F89}" dt="2024-11-06T15:32:17.232" v="126" actId="20577"/>
        <pc:sldMkLst>
          <pc:docMk/>
          <pc:sldMk cId="3452919793" sldId="259"/>
        </pc:sldMkLst>
        <pc:spChg chg="mod">
          <ac:chgData name="Ellis, Katy (STFC,RAL,PPD)" userId="a1850d16-7537-4e1d-872a-23ca7aed993b" providerId="ADAL" clId="{8B646BEB-493A-DE4D-8B21-30B992AC8F89}" dt="2024-11-06T15:32:17.232" v="126" actId="20577"/>
          <ac:spMkLst>
            <pc:docMk/>
            <pc:sldMk cId="3452919793" sldId="259"/>
            <ac:spMk id="3" creationId="{BE9268F6-76C4-1378-C473-CE07FBCA7843}"/>
          </ac:spMkLst>
        </pc:spChg>
      </pc:sldChg>
      <pc:sldChg chg="modSp mod">
        <pc:chgData name="Ellis, Katy (STFC,RAL,PPD)" userId="a1850d16-7537-4e1d-872a-23ca7aed993b" providerId="ADAL" clId="{8B646BEB-493A-DE4D-8B21-30B992AC8F89}" dt="2024-11-11T14:15:52.129" v="4686" actId="20577"/>
        <pc:sldMkLst>
          <pc:docMk/>
          <pc:sldMk cId="1221126278" sldId="262"/>
        </pc:sldMkLst>
        <pc:spChg chg="mod">
          <ac:chgData name="Ellis, Katy (STFC,RAL,PPD)" userId="a1850d16-7537-4e1d-872a-23ca7aed993b" providerId="ADAL" clId="{8B646BEB-493A-DE4D-8B21-30B992AC8F89}" dt="2024-11-11T14:15:52.129" v="4686" actId="20577"/>
          <ac:spMkLst>
            <pc:docMk/>
            <pc:sldMk cId="1221126278" sldId="262"/>
            <ac:spMk id="2" creationId="{3DC2E5E0-E314-66D0-9F85-1352FD113D37}"/>
          </ac:spMkLst>
        </pc:spChg>
        <pc:spChg chg="mod">
          <ac:chgData name="Ellis, Katy (STFC,RAL,PPD)" userId="a1850d16-7537-4e1d-872a-23ca7aed993b" providerId="ADAL" clId="{8B646BEB-493A-DE4D-8B21-30B992AC8F89}" dt="2024-11-06T15:10:06.650" v="92" actId="20577"/>
          <ac:spMkLst>
            <pc:docMk/>
            <pc:sldMk cId="1221126278" sldId="262"/>
            <ac:spMk id="3" creationId="{33EC6030-0464-A251-C201-89960B5B00FA}"/>
          </ac:spMkLst>
        </pc:spChg>
      </pc:sldChg>
      <pc:sldChg chg="modSp mod">
        <pc:chgData name="Ellis, Katy (STFC,RAL,PPD)" userId="a1850d16-7537-4e1d-872a-23ca7aed993b" providerId="ADAL" clId="{8B646BEB-493A-DE4D-8B21-30B992AC8F89}" dt="2024-11-08T15:40:54.191" v="2726" actId="14100"/>
        <pc:sldMkLst>
          <pc:docMk/>
          <pc:sldMk cId="2285916366" sldId="267"/>
        </pc:sldMkLst>
        <pc:spChg chg="mod">
          <ac:chgData name="Ellis, Katy (STFC,RAL,PPD)" userId="a1850d16-7537-4e1d-872a-23ca7aed993b" providerId="ADAL" clId="{8B646BEB-493A-DE4D-8B21-30B992AC8F89}" dt="2024-11-08T15:40:54.191" v="2726" actId="14100"/>
          <ac:spMkLst>
            <pc:docMk/>
            <pc:sldMk cId="2285916366" sldId="267"/>
            <ac:spMk id="2" creationId="{14DB7EC1-E011-28A3-7E65-94C9F5F9BD2E}"/>
          </ac:spMkLst>
        </pc:spChg>
      </pc:sldChg>
      <pc:sldChg chg="modSp mod">
        <pc:chgData name="Ellis, Katy (STFC,RAL,PPD)" userId="a1850d16-7537-4e1d-872a-23ca7aed993b" providerId="ADAL" clId="{8B646BEB-493A-DE4D-8B21-30B992AC8F89}" dt="2024-11-08T15:40:27.465" v="2723" actId="3626"/>
        <pc:sldMkLst>
          <pc:docMk/>
          <pc:sldMk cId="743024407" sldId="269"/>
        </pc:sldMkLst>
        <pc:spChg chg="mod">
          <ac:chgData name="Ellis, Katy (STFC,RAL,PPD)" userId="a1850d16-7537-4e1d-872a-23ca7aed993b" providerId="ADAL" clId="{8B646BEB-493A-DE4D-8B21-30B992AC8F89}" dt="2024-11-08T15:40:27.465" v="2723" actId="3626"/>
          <ac:spMkLst>
            <pc:docMk/>
            <pc:sldMk cId="743024407" sldId="269"/>
            <ac:spMk id="2" creationId="{FAB58AEB-26FE-15AF-4637-6961349FAD69}"/>
          </ac:spMkLst>
        </pc:spChg>
      </pc:sldChg>
      <pc:sldChg chg="modSp mod">
        <pc:chgData name="Ellis, Katy (STFC,RAL,PPD)" userId="a1850d16-7537-4e1d-872a-23ca7aed993b" providerId="ADAL" clId="{8B646BEB-493A-DE4D-8B21-30B992AC8F89}" dt="2024-11-11T14:29:51.630" v="4802" actId="20577"/>
        <pc:sldMkLst>
          <pc:docMk/>
          <pc:sldMk cId="1749648096" sldId="270"/>
        </pc:sldMkLst>
        <pc:spChg chg="mod">
          <ac:chgData name="Ellis, Katy (STFC,RAL,PPD)" userId="a1850d16-7537-4e1d-872a-23ca7aed993b" providerId="ADAL" clId="{8B646BEB-493A-DE4D-8B21-30B992AC8F89}" dt="2024-11-11T14:29:51.630" v="4802" actId="20577"/>
          <ac:spMkLst>
            <pc:docMk/>
            <pc:sldMk cId="1749648096" sldId="270"/>
            <ac:spMk id="2" creationId="{0609737F-FDBF-7B7B-C375-BC65AF16D2D6}"/>
          </ac:spMkLst>
        </pc:spChg>
        <pc:spChg chg="mod">
          <ac:chgData name="Ellis, Katy (STFC,RAL,PPD)" userId="a1850d16-7537-4e1d-872a-23ca7aed993b" providerId="ADAL" clId="{8B646BEB-493A-DE4D-8B21-30B992AC8F89}" dt="2024-11-06T15:42:34.167" v="162" actId="12"/>
          <ac:spMkLst>
            <pc:docMk/>
            <pc:sldMk cId="1749648096" sldId="270"/>
            <ac:spMk id="3" creationId="{CF53AC2A-E28C-0788-959D-BA53250939F5}"/>
          </ac:spMkLst>
        </pc:spChg>
      </pc:sldChg>
      <pc:sldChg chg="modSp mod">
        <pc:chgData name="Ellis, Katy (STFC,RAL,PPD)" userId="a1850d16-7537-4e1d-872a-23ca7aed993b" providerId="ADAL" clId="{8B646BEB-493A-DE4D-8B21-30B992AC8F89}" dt="2024-11-08T18:26:31.933" v="3983" actId="12"/>
        <pc:sldMkLst>
          <pc:docMk/>
          <pc:sldMk cId="704303044" sldId="271"/>
        </pc:sldMkLst>
        <pc:spChg chg="mod">
          <ac:chgData name="Ellis, Katy (STFC,RAL,PPD)" userId="a1850d16-7537-4e1d-872a-23ca7aed993b" providerId="ADAL" clId="{8B646BEB-493A-DE4D-8B21-30B992AC8F89}" dt="2024-11-08T18:26:31.933" v="3983" actId="12"/>
          <ac:spMkLst>
            <pc:docMk/>
            <pc:sldMk cId="704303044" sldId="271"/>
            <ac:spMk id="3" creationId="{D990B7A7-31ED-62C8-737D-CEB6C4C1E045}"/>
          </ac:spMkLst>
        </pc:spChg>
        <pc:spChg chg="mod">
          <ac:chgData name="Ellis, Katy (STFC,RAL,PPD)" userId="a1850d16-7537-4e1d-872a-23ca7aed993b" providerId="ADAL" clId="{8B646BEB-493A-DE4D-8B21-30B992AC8F89}" dt="2024-11-06T15:43:14.404" v="177" actId="1036"/>
          <ac:spMkLst>
            <pc:docMk/>
            <pc:sldMk cId="704303044" sldId="271"/>
            <ac:spMk id="5" creationId="{02AA734E-1F1D-1BE4-B1ED-0A3EA31538AC}"/>
          </ac:spMkLst>
        </pc:spChg>
      </pc:sldChg>
      <pc:sldChg chg="modSp mod">
        <pc:chgData name="Ellis, Katy (STFC,RAL,PPD)" userId="a1850d16-7537-4e1d-872a-23ca7aed993b" providerId="ADAL" clId="{8B646BEB-493A-DE4D-8B21-30B992AC8F89}" dt="2024-11-08T18:26:38.053" v="3984" actId="12"/>
        <pc:sldMkLst>
          <pc:docMk/>
          <pc:sldMk cId="3394568185" sldId="272"/>
        </pc:sldMkLst>
        <pc:spChg chg="mod">
          <ac:chgData name="Ellis, Katy (STFC,RAL,PPD)" userId="a1850d16-7537-4e1d-872a-23ca7aed993b" providerId="ADAL" clId="{8B646BEB-493A-DE4D-8B21-30B992AC8F89}" dt="2024-11-08T18:26:38.053" v="3984" actId="12"/>
          <ac:spMkLst>
            <pc:docMk/>
            <pc:sldMk cId="3394568185" sldId="272"/>
            <ac:spMk id="3" creationId="{A87BD330-62A5-39F0-C346-D53614CD3450}"/>
          </ac:spMkLst>
        </pc:spChg>
      </pc:sldChg>
      <pc:sldChg chg="modSp mod">
        <pc:chgData name="Ellis, Katy (STFC,RAL,PPD)" userId="a1850d16-7537-4e1d-872a-23ca7aed993b" providerId="ADAL" clId="{8B646BEB-493A-DE4D-8B21-30B992AC8F89}" dt="2024-11-08T18:26:45.463" v="3985" actId="12"/>
        <pc:sldMkLst>
          <pc:docMk/>
          <pc:sldMk cId="2304625284" sldId="273"/>
        </pc:sldMkLst>
        <pc:spChg chg="mod">
          <ac:chgData name="Ellis, Katy (STFC,RAL,PPD)" userId="a1850d16-7537-4e1d-872a-23ca7aed993b" providerId="ADAL" clId="{8B646BEB-493A-DE4D-8B21-30B992AC8F89}" dt="2024-11-08T18:26:45.463" v="3985" actId="12"/>
          <ac:spMkLst>
            <pc:docMk/>
            <pc:sldMk cId="2304625284" sldId="273"/>
            <ac:spMk id="3" creationId="{A336C619-D68F-9A08-B8A3-067DC989AF86}"/>
          </ac:spMkLst>
        </pc:spChg>
      </pc:sldChg>
      <pc:sldChg chg="modSp mod">
        <pc:chgData name="Ellis, Katy (STFC,RAL,PPD)" userId="a1850d16-7537-4e1d-872a-23ca7aed993b" providerId="ADAL" clId="{8B646BEB-493A-DE4D-8B21-30B992AC8F89}" dt="2024-11-08T15:40:16.209" v="2722" actId="3626"/>
        <pc:sldMkLst>
          <pc:docMk/>
          <pc:sldMk cId="1944487677" sldId="274"/>
        </pc:sldMkLst>
        <pc:spChg chg="mod">
          <ac:chgData name="Ellis, Katy (STFC,RAL,PPD)" userId="a1850d16-7537-4e1d-872a-23ca7aed993b" providerId="ADAL" clId="{8B646BEB-493A-DE4D-8B21-30B992AC8F89}" dt="2024-11-08T15:40:16.209" v="2722" actId="3626"/>
          <ac:spMkLst>
            <pc:docMk/>
            <pc:sldMk cId="1944487677" sldId="274"/>
            <ac:spMk id="2" creationId="{553B1097-5CEC-EC76-6C7B-CEB3AA8EBEBC}"/>
          </ac:spMkLst>
        </pc:spChg>
      </pc:sldChg>
      <pc:sldChg chg="addSp modSp mod">
        <pc:chgData name="Ellis, Katy (STFC,RAL,PPD)" userId="a1850d16-7537-4e1d-872a-23ca7aed993b" providerId="ADAL" clId="{8B646BEB-493A-DE4D-8B21-30B992AC8F89}" dt="2024-11-11T16:54:51.471" v="4928" actId="1076"/>
        <pc:sldMkLst>
          <pc:docMk/>
          <pc:sldMk cId="3875827914" sldId="275"/>
        </pc:sldMkLst>
        <pc:spChg chg="mod">
          <ac:chgData name="Ellis, Katy (STFC,RAL,PPD)" userId="a1850d16-7537-4e1d-872a-23ca7aed993b" providerId="ADAL" clId="{8B646BEB-493A-DE4D-8B21-30B992AC8F89}" dt="2024-11-11T12:08:29.640" v="4336" actId="1036"/>
          <ac:spMkLst>
            <pc:docMk/>
            <pc:sldMk cId="3875827914" sldId="275"/>
            <ac:spMk id="2" creationId="{9C10E915-275A-4083-EA7F-D7FA73785C9A}"/>
          </ac:spMkLst>
        </pc:spChg>
        <pc:spChg chg="add mod">
          <ac:chgData name="Ellis, Katy (STFC,RAL,PPD)" userId="a1850d16-7537-4e1d-872a-23ca7aed993b" providerId="ADAL" clId="{8B646BEB-493A-DE4D-8B21-30B992AC8F89}" dt="2024-11-08T17:34:00.550" v="3162"/>
          <ac:spMkLst>
            <pc:docMk/>
            <pc:sldMk cId="3875827914" sldId="275"/>
            <ac:spMk id="7" creationId="{AED4D0DE-0F77-5A68-E1C6-70019433535C}"/>
          </ac:spMkLst>
        </pc:spChg>
        <pc:spChg chg="mod">
          <ac:chgData name="Ellis, Katy (STFC,RAL,PPD)" userId="a1850d16-7537-4e1d-872a-23ca7aed993b" providerId="ADAL" clId="{8B646BEB-493A-DE4D-8B21-30B992AC8F89}" dt="2024-11-11T16:54:42.085" v="4925"/>
          <ac:spMkLst>
            <pc:docMk/>
            <pc:sldMk cId="3875827914" sldId="275"/>
            <ac:spMk id="10" creationId="{30443B2C-CB2C-0A7B-B7FC-37F012694685}"/>
          </ac:spMkLst>
        </pc:spChg>
        <pc:spChg chg="mod">
          <ac:chgData name="Ellis, Katy (STFC,RAL,PPD)" userId="a1850d16-7537-4e1d-872a-23ca7aed993b" providerId="ADAL" clId="{8B646BEB-493A-DE4D-8B21-30B992AC8F89}" dt="2024-11-11T16:54:48.002" v="4927" actId="20577"/>
          <ac:spMkLst>
            <pc:docMk/>
            <pc:sldMk cId="3875827914" sldId="275"/>
            <ac:spMk id="11" creationId="{60EF144D-D365-E64F-4088-9EA6DB6CAF18}"/>
          </ac:spMkLst>
        </pc:spChg>
        <pc:grpChg chg="add mod">
          <ac:chgData name="Ellis, Katy (STFC,RAL,PPD)" userId="a1850d16-7537-4e1d-872a-23ca7aed993b" providerId="ADAL" clId="{8B646BEB-493A-DE4D-8B21-30B992AC8F89}" dt="2024-11-11T16:54:51.471" v="4928" actId="1076"/>
          <ac:grpSpMkLst>
            <pc:docMk/>
            <pc:sldMk cId="3875827914" sldId="275"/>
            <ac:grpSpMk id="9" creationId="{B0D238F4-39A9-480A-8064-AAD7ADB41569}"/>
          </ac:grpSpMkLst>
        </pc:grpChg>
        <pc:picChg chg="add mod">
          <ac:chgData name="Ellis, Katy (STFC,RAL,PPD)" userId="a1850d16-7537-4e1d-872a-23ca7aed993b" providerId="ADAL" clId="{8B646BEB-493A-DE4D-8B21-30B992AC8F89}" dt="2024-11-08T17:31:41.386" v="3092" actId="1076"/>
          <ac:picMkLst>
            <pc:docMk/>
            <pc:sldMk cId="3875827914" sldId="275"/>
            <ac:picMk id="5" creationId="{E76BD2B2-8E06-3BE5-F751-49AED5EE20FC}"/>
          </ac:picMkLst>
        </pc:picChg>
        <pc:picChg chg="mod">
          <ac:chgData name="Ellis, Katy (STFC,RAL,PPD)" userId="a1850d16-7537-4e1d-872a-23ca7aed993b" providerId="ADAL" clId="{8B646BEB-493A-DE4D-8B21-30B992AC8F89}" dt="2024-11-08T17:33:40.806" v="3160" actId="1035"/>
          <ac:picMkLst>
            <pc:docMk/>
            <pc:sldMk cId="3875827914" sldId="275"/>
            <ac:picMk id="6" creationId="{AE77FDBE-571A-90FD-EA35-F1C7074F16DA}"/>
          </ac:picMkLst>
        </pc:picChg>
        <pc:picChg chg="mod">
          <ac:chgData name="Ellis, Katy (STFC,RAL,PPD)" userId="a1850d16-7537-4e1d-872a-23ca7aed993b" providerId="ADAL" clId="{8B646BEB-493A-DE4D-8B21-30B992AC8F89}" dt="2024-11-08T17:31:49.802" v="3122" actId="1036"/>
          <ac:picMkLst>
            <pc:docMk/>
            <pc:sldMk cId="3875827914" sldId="275"/>
            <ac:picMk id="8" creationId="{0C097A0D-B54F-DD24-FF82-ABDB836540C9}"/>
          </ac:picMkLst>
        </pc:picChg>
      </pc:sldChg>
      <pc:sldChg chg="modSp mod">
        <pc:chgData name="Ellis, Katy (STFC,RAL,PPD)" userId="a1850d16-7537-4e1d-872a-23ca7aed993b" providerId="ADAL" clId="{8B646BEB-493A-DE4D-8B21-30B992AC8F89}" dt="2024-11-08T15:40:05.377" v="2721" actId="3626"/>
        <pc:sldMkLst>
          <pc:docMk/>
          <pc:sldMk cId="1194966874" sldId="276"/>
        </pc:sldMkLst>
        <pc:spChg chg="mod">
          <ac:chgData name="Ellis, Katy (STFC,RAL,PPD)" userId="a1850d16-7537-4e1d-872a-23ca7aed993b" providerId="ADAL" clId="{8B646BEB-493A-DE4D-8B21-30B992AC8F89}" dt="2024-11-08T15:40:05.377" v="2721" actId="3626"/>
          <ac:spMkLst>
            <pc:docMk/>
            <pc:sldMk cId="1194966874" sldId="276"/>
            <ac:spMk id="2" creationId="{C833923F-2521-EFFF-12FC-260C707F933B}"/>
          </ac:spMkLst>
        </pc:spChg>
      </pc:sldChg>
      <pc:sldChg chg="modSp mod">
        <pc:chgData name="Ellis, Katy (STFC,RAL,PPD)" userId="a1850d16-7537-4e1d-872a-23ca7aed993b" providerId="ADAL" clId="{8B646BEB-493A-DE4D-8B21-30B992AC8F89}" dt="2024-11-11T14:27:14.845" v="4761" actId="20577"/>
        <pc:sldMkLst>
          <pc:docMk/>
          <pc:sldMk cId="899761062" sldId="279"/>
        </pc:sldMkLst>
        <pc:spChg chg="mod">
          <ac:chgData name="Ellis, Katy (STFC,RAL,PPD)" userId="a1850d16-7537-4e1d-872a-23ca7aed993b" providerId="ADAL" clId="{8B646BEB-493A-DE4D-8B21-30B992AC8F89}" dt="2024-11-11T14:27:14.845" v="4761" actId="20577"/>
          <ac:spMkLst>
            <pc:docMk/>
            <pc:sldMk cId="899761062" sldId="279"/>
            <ac:spMk id="3" creationId="{050C65C2-A9E2-29F7-DD2C-E1D5496AD5C5}"/>
          </ac:spMkLst>
        </pc:spChg>
      </pc:sldChg>
      <pc:sldChg chg="modSp add mod ord">
        <pc:chgData name="Ellis, Katy (STFC,RAL,PPD)" userId="a1850d16-7537-4e1d-872a-23ca7aed993b" providerId="ADAL" clId="{8B646BEB-493A-DE4D-8B21-30B992AC8F89}" dt="2024-11-06T15:41:46.373" v="155" actId="20577"/>
        <pc:sldMkLst>
          <pc:docMk/>
          <pc:sldMk cId="507838171" sldId="285"/>
        </pc:sldMkLst>
        <pc:spChg chg="mod">
          <ac:chgData name="Ellis, Katy (STFC,RAL,PPD)" userId="a1850d16-7537-4e1d-872a-23ca7aed993b" providerId="ADAL" clId="{8B646BEB-493A-DE4D-8B21-30B992AC8F89}" dt="2024-11-06T15:41:46.373" v="155" actId="20577"/>
          <ac:spMkLst>
            <pc:docMk/>
            <pc:sldMk cId="507838171" sldId="285"/>
            <ac:spMk id="2" creationId="{46EB9869-0FBE-7B03-F3E0-706D07EC970C}"/>
          </ac:spMkLst>
        </pc:spChg>
      </pc:sldChg>
      <pc:sldChg chg="addSp modSp new mod setBg setClrOvrMap">
        <pc:chgData name="Ellis, Katy (STFC,RAL,PPD)" userId="a1850d16-7537-4e1d-872a-23ca7aed993b" providerId="ADAL" clId="{8B646BEB-493A-DE4D-8B21-30B992AC8F89}" dt="2024-11-11T14:27:40.984" v="4765" actId="1076"/>
        <pc:sldMkLst>
          <pc:docMk/>
          <pc:sldMk cId="935542984" sldId="286"/>
        </pc:sldMkLst>
        <pc:spChg chg="mo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2" creationId="{CCD8CDF6-24C3-46B1-0C23-EBD489CB3672}"/>
          </ac:spMkLst>
        </pc:spChg>
        <pc:spChg chg="mo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3" creationId="{3A36362C-A0AC-2C39-5069-3851D2259F6E}"/>
          </ac:spMkLst>
        </pc:spChg>
        <pc:spChg chg="mo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4" creationId="{CADD2C0F-DC36-FA5F-F4E3-C5C836F1FF46}"/>
          </ac:spMkLst>
        </pc:spChg>
        <pc:spChg chg="ad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13" creationId="{D1DE3271-DD99-4DEF-AF9F-84397884C8EF}"/>
          </ac:spMkLst>
        </pc:spChg>
        <pc:spChg chg="ad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15" creationId="{E06A31CE-F9B6-4BA2-8685-60F3524D07DA}"/>
          </ac:spMkLst>
        </pc:spChg>
        <pc:spChg chg="ad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17" creationId="{8ADF14A3-1454-4B74-8B4A-CB197D7A797F}"/>
          </ac:spMkLst>
        </pc:spChg>
        <pc:spChg chg="ad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19" creationId="{EC19D556-0251-4E87-AE24-890965BAD5D9}"/>
          </ac:spMkLst>
        </pc:spChg>
        <pc:spChg chg="add">
          <ac:chgData name="Ellis, Katy (STFC,RAL,PPD)" userId="a1850d16-7537-4e1d-872a-23ca7aed993b" providerId="ADAL" clId="{8B646BEB-493A-DE4D-8B21-30B992AC8F89}" dt="2024-11-06T16:10:00.743" v="398" actId="26606"/>
          <ac:spMkLst>
            <pc:docMk/>
            <pc:sldMk cId="935542984" sldId="286"/>
            <ac:spMk id="21" creationId="{CBC3C8C6-98E2-45EF-AEFC-30C0DBA0E958}"/>
          </ac:spMkLst>
        </pc:spChg>
        <pc:picChg chg="add mod">
          <ac:chgData name="Ellis, Katy (STFC,RAL,PPD)" userId="a1850d16-7537-4e1d-872a-23ca7aed993b" providerId="ADAL" clId="{8B646BEB-493A-DE4D-8B21-30B992AC8F89}" dt="2024-11-11T14:27:37.159" v="4764" actId="1076"/>
          <ac:picMkLst>
            <pc:docMk/>
            <pc:sldMk cId="935542984" sldId="286"/>
            <ac:picMk id="6" creationId="{37DBDE97-09D4-8BB5-D750-F5B14BE3B1DC}"/>
          </ac:picMkLst>
        </pc:picChg>
        <pc:picChg chg="add mod ord">
          <ac:chgData name="Ellis, Katy (STFC,RAL,PPD)" userId="a1850d16-7537-4e1d-872a-23ca7aed993b" providerId="ADAL" clId="{8B646BEB-493A-DE4D-8B21-30B992AC8F89}" dt="2024-11-11T14:27:40.984" v="4765" actId="1076"/>
          <ac:picMkLst>
            <pc:docMk/>
            <pc:sldMk cId="935542984" sldId="286"/>
            <ac:picMk id="8" creationId="{9A6EFCBF-7ACA-5F5E-674E-512F694CF410}"/>
          </ac:picMkLst>
        </pc:picChg>
      </pc:sldChg>
      <pc:sldChg chg="addSp delSp modSp new mod setBg setClrOvrMap">
        <pc:chgData name="Ellis, Katy (STFC,RAL,PPD)" userId="a1850d16-7537-4e1d-872a-23ca7aed993b" providerId="ADAL" clId="{8B646BEB-493A-DE4D-8B21-30B992AC8F89}" dt="2024-11-06T16:25:39.032" v="758" actId="1037"/>
        <pc:sldMkLst>
          <pc:docMk/>
          <pc:sldMk cId="866205700" sldId="287"/>
        </pc:sldMkLst>
        <pc:spChg chg="mod">
          <ac:chgData name="Ellis, Katy (STFC,RAL,PPD)" userId="a1850d16-7537-4e1d-872a-23ca7aed993b" providerId="ADAL" clId="{8B646BEB-493A-DE4D-8B21-30B992AC8F89}" dt="2024-11-06T16:17:58.098" v="529" actId="26606"/>
          <ac:spMkLst>
            <pc:docMk/>
            <pc:sldMk cId="866205700" sldId="287"/>
            <ac:spMk id="2" creationId="{26113DC4-2196-1778-B3EF-5E16DEFB1A31}"/>
          </ac:spMkLst>
        </pc:spChg>
        <pc:spChg chg="del">
          <ac:chgData name="Ellis, Katy (STFC,RAL,PPD)" userId="a1850d16-7537-4e1d-872a-23ca7aed993b" providerId="ADAL" clId="{8B646BEB-493A-DE4D-8B21-30B992AC8F89}" dt="2024-11-06T16:13:26.489" v="522"/>
          <ac:spMkLst>
            <pc:docMk/>
            <pc:sldMk cId="866205700" sldId="287"/>
            <ac:spMk id="3" creationId="{18569F18-6236-D97D-C1E0-C5D300524847}"/>
          </ac:spMkLst>
        </pc:spChg>
        <pc:spChg chg="mod ord">
          <ac:chgData name="Ellis, Katy (STFC,RAL,PPD)" userId="a1850d16-7537-4e1d-872a-23ca7aed993b" providerId="ADAL" clId="{8B646BEB-493A-DE4D-8B21-30B992AC8F89}" dt="2024-11-06T16:17:58.098" v="529" actId="26606"/>
          <ac:spMkLst>
            <pc:docMk/>
            <pc:sldMk cId="866205700" sldId="287"/>
            <ac:spMk id="4" creationId="{454C6952-E761-9F0B-4360-1EFCE4D9290D}"/>
          </ac:spMkLst>
        </pc:spChg>
        <pc:spChg chg="add mod">
          <ac:chgData name="Ellis, Katy (STFC,RAL,PPD)" userId="a1850d16-7537-4e1d-872a-23ca7aed993b" providerId="ADAL" clId="{8B646BEB-493A-DE4D-8B21-30B992AC8F89}" dt="2024-11-06T16:24:46.795" v="749" actId="20577"/>
          <ac:spMkLst>
            <pc:docMk/>
            <pc:sldMk cId="866205700" sldId="287"/>
            <ac:spMk id="12" creationId="{1D21F910-6E3A-CBE9-9C8C-7E3D7EE6C911}"/>
          </ac:spMkLst>
        </pc:spChg>
        <pc:spChg chg="add">
          <ac:chgData name="Ellis, Katy (STFC,RAL,PPD)" userId="a1850d16-7537-4e1d-872a-23ca7aed993b" providerId="ADAL" clId="{8B646BEB-493A-DE4D-8B21-30B992AC8F89}" dt="2024-11-06T16:17:58.098" v="529" actId="26606"/>
          <ac:spMkLst>
            <pc:docMk/>
            <pc:sldMk cId="866205700" sldId="287"/>
            <ac:spMk id="15" creationId="{D1DE3271-DD99-4DEF-AF9F-84397884C8EF}"/>
          </ac:spMkLst>
        </pc:spChg>
        <pc:spChg chg="add">
          <ac:chgData name="Ellis, Katy (STFC,RAL,PPD)" userId="a1850d16-7537-4e1d-872a-23ca7aed993b" providerId="ADAL" clId="{8B646BEB-493A-DE4D-8B21-30B992AC8F89}" dt="2024-11-06T16:17:58.098" v="529" actId="26606"/>
          <ac:spMkLst>
            <pc:docMk/>
            <pc:sldMk cId="866205700" sldId="287"/>
            <ac:spMk id="17" creationId="{E06A31CE-F9B6-4BA2-8685-60F3524D07DA}"/>
          </ac:spMkLst>
        </pc:spChg>
        <pc:spChg chg="add">
          <ac:chgData name="Ellis, Katy (STFC,RAL,PPD)" userId="a1850d16-7537-4e1d-872a-23ca7aed993b" providerId="ADAL" clId="{8B646BEB-493A-DE4D-8B21-30B992AC8F89}" dt="2024-11-06T16:17:58.098" v="529" actId="26606"/>
          <ac:spMkLst>
            <pc:docMk/>
            <pc:sldMk cId="866205700" sldId="287"/>
            <ac:spMk id="19" creationId="{8ADF14A3-1454-4B74-8B4A-CB197D7A797F}"/>
          </ac:spMkLst>
        </pc:spChg>
        <pc:spChg chg="add">
          <ac:chgData name="Ellis, Katy (STFC,RAL,PPD)" userId="a1850d16-7537-4e1d-872a-23ca7aed993b" providerId="ADAL" clId="{8B646BEB-493A-DE4D-8B21-30B992AC8F89}" dt="2024-11-06T16:17:58.098" v="529" actId="26606"/>
          <ac:spMkLst>
            <pc:docMk/>
            <pc:sldMk cId="866205700" sldId="287"/>
            <ac:spMk id="21" creationId="{EC19D556-0251-4E87-AE24-890965BAD5D9}"/>
          </ac:spMkLst>
        </pc:spChg>
        <pc:spChg chg="add">
          <ac:chgData name="Ellis, Katy (STFC,RAL,PPD)" userId="a1850d16-7537-4e1d-872a-23ca7aed993b" providerId="ADAL" clId="{8B646BEB-493A-DE4D-8B21-30B992AC8F89}" dt="2024-11-06T16:17:58.098" v="529" actId="26606"/>
          <ac:spMkLst>
            <pc:docMk/>
            <pc:sldMk cId="866205700" sldId="287"/>
            <ac:spMk id="23" creationId="{CBC3C8C6-98E2-45EF-AEFC-30C0DBA0E958}"/>
          </ac:spMkLst>
        </pc:spChg>
        <pc:picChg chg="add mod ord">
          <ac:chgData name="Ellis, Katy (STFC,RAL,PPD)" userId="a1850d16-7537-4e1d-872a-23ca7aed993b" providerId="ADAL" clId="{8B646BEB-493A-DE4D-8B21-30B992AC8F89}" dt="2024-11-06T16:20:52.728" v="624" actId="1037"/>
          <ac:picMkLst>
            <pc:docMk/>
            <pc:sldMk cId="866205700" sldId="287"/>
            <ac:picMk id="6" creationId="{05F0ACBF-D8EB-2914-F582-E50E187C8509}"/>
          </ac:picMkLst>
        </pc:picChg>
        <pc:picChg chg="add mod">
          <ac:chgData name="Ellis, Katy (STFC,RAL,PPD)" userId="a1850d16-7537-4e1d-872a-23ca7aed993b" providerId="ADAL" clId="{8B646BEB-493A-DE4D-8B21-30B992AC8F89}" dt="2024-11-06T16:20:48.263" v="617" actId="1076"/>
          <ac:picMkLst>
            <pc:docMk/>
            <pc:sldMk cId="866205700" sldId="287"/>
            <ac:picMk id="8" creationId="{77746BFC-58EA-BC77-33A2-900BC898DF42}"/>
          </ac:picMkLst>
        </pc:picChg>
        <pc:picChg chg="add mod">
          <ac:chgData name="Ellis, Katy (STFC,RAL,PPD)" userId="a1850d16-7537-4e1d-872a-23ca7aed993b" providerId="ADAL" clId="{8B646BEB-493A-DE4D-8B21-30B992AC8F89}" dt="2024-11-06T16:25:39.032" v="758" actId="1037"/>
          <ac:picMkLst>
            <pc:docMk/>
            <pc:sldMk cId="866205700" sldId="287"/>
            <ac:picMk id="10" creationId="{07F7BF3B-C8EC-5090-7557-2777B64796CF}"/>
          </ac:picMkLst>
        </pc:picChg>
      </pc:sldChg>
      <pc:sldChg chg="addSp modSp new mod setBg setClrOvrMap">
        <pc:chgData name="Ellis, Katy (STFC,RAL,PPD)" userId="a1850d16-7537-4e1d-872a-23ca7aed993b" providerId="ADAL" clId="{8B646BEB-493A-DE4D-8B21-30B992AC8F89}" dt="2024-11-06T16:31:18.920" v="1063" actId="20577"/>
        <pc:sldMkLst>
          <pc:docMk/>
          <pc:sldMk cId="3427517419" sldId="288"/>
        </pc:sldMkLst>
        <pc:spChg chg="mo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2" creationId="{CAC436A0-D92C-E384-AB2D-C672B1B6202E}"/>
          </ac:spMkLst>
        </pc:spChg>
        <pc:spChg chg="mod ord">
          <ac:chgData name="Ellis, Katy (STFC,RAL,PPD)" userId="a1850d16-7537-4e1d-872a-23ca7aed993b" providerId="ADAL" clId="{8B646BEB-493A-DE4D-8B21-30B992AC8F89}" dt="2024-11-06T16:31:18.920" v="1063" actId="20577"/>
          <ac:spMkLst>
            <pc:docMk/>
            <pc:sldMk cId="3427517419" sldId="288"/>
            <ac:spMk id="3" creationId="{A381AE18-7E5C-4C91-57C9-D0BE3D893A5E}"/>
          </ac:spMkLst>
        </pc:spChg>
        <pc:spChg chg="mod or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4" creationId="{0FE6AD6B-B853-47E2-D7A3-5C6D20FD9CCB}"/>
          </ac:spMkLst>
        </pc:spChg>
        <pc:spChg chg="ad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11" creationId="{38ABDB68-E3D5-448E-97D3-06FFEF680193}"/>
          </ac:spMkLst>
        </pc:spChg>
        <pc:spChg chg="ad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13" creationId="{B8DD7FEB-D9F3-4F5B-982C-36B0664D0205}"/>
          </ac:spMkLst>
        </pc:spChg>
        <pc:spChg chg="ad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15" creationId="{96BA11E4-0636-4FA9-A836-2A4FB176449A}"/>
          </ac:spMkLst>
        </pc:spChg>
        <pc:spChg chg="ad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17" creationId="{5681882E-BDD0-4311-AF62-E8019628524D}"/>
          </ac:spMkLst>
        </pc:spChg>
        <pc:spChg chg="ad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19" creationId="{EADD3260-4BDA-459B-A162-5E1B897E38FC}"/>
          </ac:spMkLst>
        </pc:spChg>
        <pc:spChg chg="ad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21" creationId="{283DA7DD-CA37-4ED7-8710-48E56B063BA4}"/>
          </ac:spMkLst>
        </pc:spChg>
        <pc:spChg chg="add">
          <ac:chgData name="Ellis, Katy (STFC,RAL,PPD)" userId="a1850d16-7537-4e1d-872a-23ca7aed993b" providerId="ADAL" clId="{8B646BEB-493A-DE4D-8B21-30B992AC8F89}" dt="2024-11-06T16:29:32.564" v="921" actId="26606"/>
          <ac:spMkLst>
            <pc:docMk/>
            <pc:sldMk cId="3427517419" sldId="288"/>
            <ac:spMk id="23" creationId="{B92F2E3C-66CD-4DEB-BA14-2A5912B65A21}"/>
          </ac:spMkLst>
        </pc:spChg>
        <pc:picChg chg="add mod">
          <ac:chgData name="Ellis, Katy (STFC,RAL,PPD)" userId="a1850d16-7537-4e1d-872a-23ca7aed993b" providerId="ADAL" clId="{8B646BEB-493A-DE4D-8B21-30B992AC8F89}" dt="2024-11-06T16:29:32.564" v="921" actId="26606"/>
          <ac:picMkLst>
            <pc:docMk/>
            <pc:sldMk cId="3427517419" sldId="288"/>
            <ac:picMk id="6" creationId="{E2F7D0AD-A24E-8BA5-A696-EA5ECC25F4F0}"/>
          </ac:picMkLst>
        </pc:picChg>
      </pc:sldChg>
      <pc:sldChg chg="addSp delSp modSp new mod modClrScheme chgLayout">
        <pc:chgData name="Ellis, Katy (STFC,RAL,PPD)" userId="a1850d16-7537-4e1d-872a-23ca7aed993b" providerId="ADAL" clId="{8B646BEB-493A-DE4D-8B21-30B992AC8F89}" dt="2024-11-06T16:58:50.551" v="1417" actId="14100"/>
        <pc:sldMkLst>
          <pc:docMk/>
          <pc:sldMk cId="3975606984" sldId="289"/>
        </pc:sldMkLst>
        <pc:spChg chg="mod ord">
          <ac:chgData name="Ellis, Katy (STFC,RAL,PPD)" userId="a1850d16-7537-4e1d-872a-23ca7aed993b" providerId="ADAL" clId="{8B646BEB-493A-DE4D-8B21-30B992AC8F89}" dt="2024-11-06T16:54:47.115" v="1271" actId="700"/>
          <ac:spMkLst>
            <pc:docMk/>
            <pc:sldMk cId="3975606984" sldId="289"/>
            <ac:spMk id="2" creationId="{80D56237-4DC9-1829-CC15-47A1DBFAA306}"/>
          </ac:spMkLst>
        </pc:spChg>
        <pc:spChg chg="mod ord">
          <ac:chgData name="Ellis, Katy (STFC,RAL,PPD)" userId="a1850d16-7537-4e1d-872a-23ca7aed993b" providerId="ADAL" clId="{8B646BEB-493A-DE4D-8B21-30B992AC8F89}" dt="2024-11-06T16:54:47.115" v="1271" actId="700"/>
          <ac:spMkLst>
            <pc:docMk/>
            <pc:sldMk cId="3975606984" sldId="289"/>
            <ac:spMk id="3" creationId="{5A026E8E-3F94-D9BA-61A5-343FD629FA0C}"/>
          </ac:spMkLst>
        </pc:spChg>
        <pc:spChg chg="mod ord">
          <ac:chgData name="Ellis, Katy (STFC,RAL,PPD)" userId="a1850d16-7537-4e1d-872a-23ca7aed993b" providerId="ADAL" clId="{8B646BEB-493A-DE4D-8B21-30B992AC8F89}" dt="2024-11-06T16:54:47.115" v="1271" actId="700"/>
          <ac:spMkLst>
            <pc:docMk/>
            <pc:sldMk cId="3975606984" sldId="289"/>
            <ac:spMk id="4" creationId="{BDBDA0E5-B4E3-F293-D8DB-BDF936F6024B}"/>
          </ac:spMkLst>
        </pc:spChg>
        <pc:spChg chg="add del mod ord">
          <ac:chgData name="Ellis, Katy (STFC,RAL,PPD)" userId="a1850d16-7537-4e1d-872a-23ca7aed993b" providerId="ADAL" clId="{8B646BEB-493A-DE4D-8B21-30B992AC8F89}" dt="2024-11-06T16:54:25.024" v="1262"/>
          <ac:spMkLst>
            <pc:docMk/>
            <pc:sldMk cId="3975606984" sldId="289"/>
            <ac:spMk id="5" creationId="{4F39085D-CD33-261D-FEEA-2C1DC74E3147}"/>
          </ac:spMkLst>
        </pc:spChg>
        <pc:spChg chg="add mod">
          <ac:chgData name="Ellis, Katy (STFC,RAL,PPD)" userId="a1850d16-7537-4e1d-872a-23ca7aed993b" providerId="ADAL" clId="{8B646BEB-493A-DE4D-8B21-30B992AC8F89}" dt="2024-11-06T16:56:54.868" v="1412" actId="20577"/>
          <ac:spMkLst>
            <pc:docMk/>
            <pc:sldMk cId="3975606984" sldId="289"/>
            <ac:spMk id="8" creationId="{F4647DA1-33BE-D6B2-4DBC-08B9000C9D64}"/>
          </ac:spMkLst>
        </pc:spChg>
        <pc:picChg chg="add mod ord">
          <ac:chgData name="Ellis, Katy (STFC,RAL,PPD)" userId="a1850d16-7537-4e1d-872a-23ca7aed993b" providerId="ADAL" clId="{8B646BEB-493A-DE4D-8B21-30B992AC8F89}" dt="2024-11-06T16:54:47.115" v="1271" actId="700"/>
          <ac:picMkLst>
            <pc:docMk/>
            <pc:sldMk cId="3975606984" sldId="289"/>
            <ac:picMk id="7" creationId="{8757EEFB-8083-49B6-D9F1-43E41EDC790D}"/>
          </ac:picMkLst>
        </pc:picChg>
        <pc:picChg chg="add mod">
          <ac:chgData name="Ellis, Katy (STFC,RAL,PPD)" userId="a1850d16-7537-4e1d-872a-23ca7aed993b" providerId="ADAL" clId="{8B646BEB-493A-DE4D-8B21-30B992AC8F89}" dt="2024-11-06T16:58:50.551" v="1417" actId="14100"/>
          <ac:picMkLst>
            <pc:docMk/>
            <pc:sldMk cId="3975606984" sldId="289"/>
            <ac:picMk id="10" creationId="{4C9E4962-2443-7CA4-135E-9CD6026F2773}"/>
          </ac:picMkLst>
        </pc:picChg>
      </pc:sldChg>
      <pc:sldChg chg="addSp delSp modSp new mod setBg setClrOvrMap">
        <pc:chgData name="Ellis, Katy (STFC,RAL,PPD)" userId="a1850d16-7537-4e1d-872a-23ca7aed993b" providerId="ADAL" clId="{8B646BEB-493A-DE4D-8B21-30B992AC8F89}" dt="2024-11-06T17:03:22.447" v="1452" actId="14100"/>
        <pc:sldMkLst>
          <pc:docMk/>
          <pc:sldMk cId="177456976" sldId="290"/>
        </pc:sldMkLst>
        <pc:spChg chg="mod">
          <ac:chgData name="Ellis, Katy (STFC,RAL,PPD)" userId="a1850d16-7537-4e1d-872a-23ca7aed993b" providerId="ADAL" clId="{8B646BEB-493A-DE4D-8B21-30B992AC8F89}" dt="2024-11-06T17:02:56.014" v="1450" actId="26606"/>
          <ac:spMkLst>
            <pc:docMk/>
            <pc:sldMk cId="177456976" sldId="290"/>
            <ac:spMk id="2" creationId="{1A6AFD18-58FC-75F4-A7D6-610DF9CFB13E}"/>
          </ac:spMkLst>
        </pc:spChg>
        <pc:spChg chg="del">
          <ac:chgData name="Ellis, Katy (STFC,RAL,PPD)" userId="a1850d16-7537-4e1d-872a-23ca7aed993b" providerId="ADAL" clId="{8B646BEB-493A-DE4D-8B21-30B992AC8F89}" dt="2024-11-06T17:02:38.142" v="1447"/>
          <ac:spMkLst>
            <pc:docMk/>
            <pc:sldMk cId="177456976" sldId="290"/>
            <ac:spMk id="3" creationId="{E520BA10-9029-6F66-2A1C-C48C80CBB957}"/>
          </ac:spMkLst>
        </pc:spChg>
        <pc:spChg chg="del">
          <ac:chgData name="Ellis, Katy (STFC,RAL,PPD)" userId="a1850d16-7537-4e1d-872a-23ca7aed993b" providerId="ADAL" clId="{8B646BEB-493A-DE4D-8B21-30B992AC8F89}" dt="2024-11-06T17:02:56.014" v="1450" actId="26606"/>
          <ac:spMkLst>
            <pc:docMk/>
            <pc:sldMk cId="177456976" sldId="290"/>
            <ac:spMk id="4" creationId="{0ED00876-5951-C88D-FAF3-CA68BF3421BB}"/>
          </ac:spMkLst>
        </pc:spChg>
        <pc:spChg chg="mod">
          <ac:chgData name="Ellis, Katy (STFC,RAL,PPD)" userId="a1850d16-7537-4e1d-872a-23ca7aed993b" providerId="ADAL" clId="{8B646BEB-493A-DE4D-8B21-30B992AC8F89}" dt="2024-11-06T17:02:56.014" v="1450" actId="26606"/>
          <ac:spMkLst>
            <pc:docMk/>
            <pc:sldMk cId="177456976" sldId="290"/>
            <ac:spMk id="5" creationId="{24A86661-C42B-3CF0-D03E-2DC5238EC50E}"/>
          </ac:spMkLst>
        </pc:spChg>
        <pc:spChg chg="add">
          <ac:chgData name="Ellis, Katy (STFC,RAL,PPD)" userId="a1850d16-7537-4e1d-872a-23ca7aed993b" providerId="ADAL" clId="{8B646BEB-493A-DE4D-8B21-30B992AC8F89}" dt="2024-11-06T17:02:56.014" v="1450" actId="26606"/>
          <ac:spMkLst>
            <pc:docMk/>
            <pc:sldMk cId="177456976" sldId="290"/>
            <ac:spMk id="16" creationId="{B8144315-1C5A-4185-A952-25D98D303D46}"/>
          </ac:spMkLst>
        </pc:spChg>
        <pc:spChg chg="add">
          <ac:chgData name="Ellis, Katy (STFC,RAL,PPD)" userId="a1850d16-7537-4e1d-872a-23ca7aed993b" providerId="ADAL" clId="{8B646BEB-493A-DE4D-8B21-30B992AC8F89}" dt="2024-11-06T17:02:56.014" v="1450" actId="26606"/>
          <ac:spMkLst>
            <pc:docMk/>
            <pc:sldMk cId="177456976" sldId="290"/>
            <ac:spMk id="18" creationId="{11CAC6F2-0806-417B-BF5D-5AEF6195FA49}"/>
          </ac:spMkLst>
        </pc:spChg>
        <pc:spChg chg="add">
          <ac:chgData name="Ellis, Katy (STFC,RAL,PPD)" userId="a1850d16-7537-4e1d-872a-23ca7aed993b" providerId="ADAL" clId="{8B646BEB-493A-DE4D-8B21-30B992AC8F89}" dt="2024-11-06T17:02:56.014" v="1450" actId="26606"/>
          <ac:spMkLst>
            <pc:docMk/>
            <pc:sldMk cId="177456976" sldId="290"/>
            <ac:spMk id="20" creationId="{D4723B02-0AAB-4F6E-BA41-8ED99D559D93}"/>
          </ac:spMkLst>
        </pc:spChg>
        <pc:grpChg chg="add">
          <ac:chgData name="Ellis, Katy (STFC,RAL,PPD)" userId="a1850d16-7537-4e1d-872a-23ca7aed993b" providerId="ADAL" clId="{8B646BEB-493A-DE4D-8B21-30B992AC8F89}" dt="2024-11-06T17:02:56.014" v="1450" actId="26606"/>
          <ac:grpSpMkLst>
            <pc:docMk/>
            <pc:sldMk cId="177456976" sldId="290"/>
            <ac:grpSpMk id="12" creationId="{4091D54B-59AB-4A5E-8E9E-0421BD66D4FB}"/>
          </ac:grpSpMkLst>
        </pc:grpChg>
        <pc:picChg chg="add mod ord">
          <ac:chgData name="Ellis, Katy (STFC,RAL,PPD)" userId="a1850d16-7537-4e1d-872a-23ca7aed993b" providerId="ADAL" clId="{8B646BEB-493A-DE4D-8B21-30B992AC8F89}" dt="2024-11-06T17:03:22.447" v="1452" actId="14100"/>
          <ac:picMkLst>
            <pc:docMk/>
            <pc:sldMk cId="177456976" sldId="290"/>
            <ac:picMk id="7" creationId="{0EF41740-5972-9306-0BC7-29620D32A63C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11T14:28:36.408" v="4776" actId="1035"/>
        <pc:sldMkLst>
          <pc:docMk/>
          <pc:sldMk cId="3217330353" sldId="291"/>
        </pc:sldMkLst>
        <pc:spChg chg="mod">
          <ac:chgData name="Ellis, Katy (STFC,RAL,PPD)" userId="a1850d16-7537-4e1d-872a-23ca7aed993b" providerId="ADAL" clId="{8B646BEB-493A-DE4D-8B21-30B992AC8F89}" dt="2024-11-06T17:05:03.648" v="1454"/>
          <ac:spMkLst>
            <pc:docMk/>
            <pc:sldMk cId="3217330353" sldId="291"/>
            <ac:spMk id="2" creationId="{29B01EF7-C150-4179-50B4-5FAD1A4049D7}"/>
          </ac:spMkLst>
        </pc:spChg>
        <pc:spChg chg="del">
          <ac:chgData name="Ellis, Katy (STFC,RAL,PPD)" userId="a1850d16-7537-4e1d-872a-23ca7aed993b" providerId="ADAL" clId="{8B646BEB-493A-DE4D-8B21-30B992AC8F89}" dt="2024-11-06T17:05:44.092" v="1455"/>
          <ac:spMkLst>
            <pc:docMk/>
            <pc:sldMk cId="3217330353" sldId="291"/>
            <ac:spMk id="3" creationId="{4089EEFC-8B71-3CA0-D7E4-F4D9914CB0E7}"/>
          </ac:spMkLst>
        </pc:spChg>
        <pc:spChg chg="del">
          <ac:chgData name="Ellis, Katy (STFC,RAL,PPD)" userId="a1850d16-7537-4e1d-872a-23ca7aed993b" providerId="ADAL" clId="{8B646BEB-493A-DE4D-8B21-30B992AC8F89}" dt="2024-11-06T17:08:32.479" v="1458"/>
          <ac:spMkLst>
            <pc:docMk/>
            <pc:sldMk cId="3217330353" sldId="291"/>
            <ac:spMk id="4" creationId="{C8C5C0EB-8E70-2C54-C490-A488A0AAC617}"/>
          </ac:spMkLst>
        </pc:spChg>
        <pc:picChg chg="add mod">
          <ac:chgData name="Ellis, Katy (STFC,RAL,PPD)" userId="a1850d16-7537-4e1d-872a-23ca7aed993b" providerId="ADAL" clId="{8B646BEB-493A-DE4D-8B21-30B992AC8F89}" dt="2024-11-11T14:28:31.746" v="4766" actId="1076"/>
          <ac:picMkLst>
            <pc:docMk/>
            <pc:sldMk cId="3217330353" sldId="291"/>
            <ac:picMk id="7" creationId="{12B4F62E-2948-3764-4212-F10F60DA247D}"/>
          </ac:picMkLst>
        </pc:picChg>
        <pc:picChg chg="add mod">
          <ac:chgData name="Ellis, Katy (STFC,RAL,PPD)" userId="a1850d16-7537-4e1d-872a-23ca7aed993b" providerId="ADAL" clId="{8B646BEB-493A-DE4D-8B21-30B992AC8F89}" dt="2024-11-06T17:09:53.539" v="1469" actId="166"/>
          <ac:picMkLst>
            <pc:docMk/>
            <pc:sldMk cId="3217330353" sldId="291"/>
            <ac:picMk id="9" creationId="{DCD93389-71C4-F02C-A5F1-23D73FEC1B5A}"/>
          </ac:picMkLst>
        </pc:picChg>
        <pc:picChg chg="add mod">
          <ac:chgData name="Ellis, Katy (STFC,RAL,PPD)" userId="a1850d16-7537-4e1d-872a-23ca7aed993b" providerId="ADAL" clId="{8B646BEB-493A-DE4D-8B21-30B992AC8F89}" dt="2024-11-11T14:28:36.408" v="4776" actId="1035"/>
          <ac:picMkLst>
            <pc:docMk/>
            <pc:sldMk cId="3217330353" sldId="291"/>
            <ac:picMk id="11" creationId="{8AE12AF5-28BC-824E-4A50-A92D382E18BF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06T17:19:50.532" v="1874" actId="20577"/>
        <pc:sldMkLst>
          <pc:docMk/>
          <pc:sldMk cId="1833182561" sldId="292"/>
        </pc:sldMkLst>
        <pc:spChg chg="mod">
          <ac:chgData name="Ellis, Katy (STFC,RAL,PPD)" userId="a1850d16-7537-4e1d-872a-23ca7aed993b" providerId="ADAL" clId="{8B646BEB-493A-DE4D-8B21-30B992AC8F89}" dt="2024-11-06T17:10:42.818" v="1533" actId="20577"/>
          <ac:spMkLst>
            <pc:docMk/>
            <pc:sldMk cId="1833182561" sldId="292"/>
            <ac:spMk id="2" creationId="{A6024B49-B9E2-F3C3-1002-8246B68E8F22}"/>
          </ac:spMkLst>
        </pc:spChg>
        <pc:spChg chg="mod">
          <ac:chgData name="Ellis, Katy (STFC,RAL,PPD)" userId="a1850d16-7537-4e1d-872a-23ca7aed993b" providerId="ADAL" clId="{8B646BEB-493A-DE4D-8B21-30B992AC8F89}" dt="2024-11-06T17:19:50.532" v="1874" actId="20577"/>
          <ac:spMkLst>
            <pc:docMk/>
            <pc:sldMk cId="1833182561" sldId="292"/>
            <ac:spMk id="3" creationId="{C952D750-13DD-F38B-EA6E-32DF816EEA74}"/>
          </ac:spMkLst>
        </pc:spChg>
        <pc:spChg chg="del">
          <ac:chgData name="Ellis, Katy (STFC,RAL,PPD)" userId="a1850d16-7537-4e1d-872a-23ca7aed993b" providerId="ADAL" clId="{8B646BEB-493A-DE4D-8B21-30B992AC8F89}" dt="2024-11-06T17:13:56.455" v="1585"/>
          <ac:spMkLst>
            <pc:docMk/>
            <pc:sldMk cId="1833182561" sldId="292"/>
            <ac:spMk id="4" creationId="{57E9EE93-27F4-78B5-CFE3-C4756C7D6900}"/>
          </ac:spMkLst>
        </pc:spChg>
        <pc:picChg chg="add mod">
          <ac:chgData name="Ellis, Katy (STFC,RAL,PPD)" userId="a1850d16-7537-4e1d-872a-23ca7aed993b" providerId="ADAL" clId="{8B646BEB-493A-DE4D-8B21-30B992AC8F89}" dt="2024-11-06T17:18:59.963" v="1793" actId="1036"/>
          <ac:picMkLst>
            <pc:docMk/>
            <pc:sldMk cId="1833182561" sldId="292"/>
            <ac:picMk id="7" creationId="{832151D0-E031-C932-FF90-059124318AC1}"/>
          </ac:picMkLst>
        </pc:picChg>
        <pc:picChg chg="add mod">
          <ac:chgData name="Ellis, Katy (STFC,RAL,PPD)" userId="a1850d16-7537-4e1d-872a-23ca7aed993b" providerId="ADAL" clId="{8B646BEB-493A-DE4D-8B21-30B992AC8F89}" dt="2024-11-06T17:18:45.161" v="1778" actId="1076"/>
          <ac:picMkLst>
            <pc:docMk/>
            <pc:sldMk cId="1833182561" sldId="292"/>
            <ac:picMk id="9" creationId="{D781A8A8-8B2A-8E89-7C57-D8A5913C8743}"/>
          </ac:picMkLst>
        </pc:picChg>
      </pc:sldChg>
      <pc:sldChg chg="addSp delSp modSp new mod ord">
        <pc:chgData name="Ellis, Katy (STFC,RAL,PPD)" userId="a1850d16-7537-4e1d-872a-23ca7aed993b" providerId="ADAL" clId="{8B646BEB-493A-DE4D-8B21-30B992AC8F89}" dt="2024-11-07T17:21:11.047" v="2578" actId="1036"/>
        <pc:sldMkLst>
          <pc:docMk/>
          <pc:sldMk cId="4154497821" sldId="293"/>
        </pc:sldMkLst>
        <pc:spChg chg="mod">
          <ac:chgData name="Ellis, Katy (STFC,RAL,PPD)" userId="a1850d16-7537-4e1d-872a-23ca7aed993b" providerId="ADAL" clId="{8B646BEB-493A-DE4D-8B21-30B992AC8F89}" dt="2024-11-06T17:21:31.489" v="1954" actId="20577"/>
          <ac:spMkLst>
            <pc:docMk/>
            <pc:sldMk cId="4154497821" sldId="293"/>
            <ac:spMk id="2" creationId="{D767BF40-D0DF-3FA9-EA2A-EE88EB1E51D8}"/>
          </ac:spMkLst>
        </pc:spChg>
        <pc:spChg chg="mod">
          <ac:chgData name="Ellis, Katy (STFC,RAL,PPD)" userId="a1850d16-7537-4e1d-872a-23ca7aed993b" providerId="ADAL" clId="{8B646BEB-493A-DE4D-8B21-30B992AC8F89}" dt="2024-11-07T17:19:22.491" v="2503" actId="20577"/>
          <ac:spMkLst>
            <pc:docMk/>
            <pc:sldMk cId="4154497821" sldId="293"/>
            <ac:spMk id="3" creationId="{92F9EEF4-38AB-CD0A-A655-C57E1989E97A}"/>
          </ac:spMkLst>
        </pc:spChg>
        <pc:spChg chg="del">
          <ac:chgData name="Ellis, Katy (STFC,RAL,PPD)" userId="a1850d16-7537-4e1d-872a-23ca7aed993b" providerId="ADAL" clId="{8B646BEB-493A-DE4D-8B21-30B992AC8F89}" dt="2024-11-07T17:12:57.833" v="2296"/>
          <ac:spMkLst>
            <pc:docMk/>
            <pc:sldMk cId="4154497821" sldId="293"/>
            <ac:spMk id="4" creationId="{A78FAE4E-7BBD-75C9-7B92-74069839C6DC}"/>
          </ac:spMkLst>
        </pc:spChg>
        <pc:picChg chg="add mod">
          <ac:chgData name="Ellis, Katy (STFC,RAL,PPD)" userId="a1850d16-7537-4e1d-872a-23ca7aed993b" providerId="ADAL" clId="{8B646BEB-493A-DE4D-8B21-30B992AC8F89}" dt="2024-11-07T17:21:11.047" v="2578" actId="1036"/>
          <ac:picMkLst>
            <pc:docMk/>
            <pc:sldMk cId="4154497821" sldId="293"/>
            <ac:picMk id="7" creationId="{25BB5732-972A-3578-C48F-35EBC913B588}"/>
          </ac:picMkLst>
        </pc:picChg>
        <pc:picChg chg="add mod">
          <ac:chgData name="Ellis, Katy (STFC,RAL,PPD)" userId="a1850d16-7537-4e1d-872a-23ca7aed993b" providerId="ADAL" clId="{8B646BEB-493A-DE4D-8B21-30B992AC8F89}" dt="2024-11-07T17:21:00.517" v="2548" actId="1076"/>
          <ac:picMkLst>
            <pc:docMk/>
            <pc:sldMk cId="4154497821" sldId="293"/>
            <ac:picMk id="9" creationId="{C5B6CA30-74AF-1344-E8FF-04AC55523276}"/>
          </ac:picMkLst>
        </pc:picChg>
        <pc:picChg chg="add mod">
          <ac:chgData name="Ellis, Katy (STFC,RAL,PPD)" userId="a1850d16-7537-4e1d-872a-23ca7aed993b" providerId="ADAL" clId="{8B646BEB-493A-DE4D-8B21-30B992AC8F89}" dt="2024-11-07T17:21:07.504" v="2569" actId="1076"/>
          <ac:picMkLst>
            <pc:docMk/>
            <pc:sldMk cId="4154497821" sldId="293"/>
            <ac:picMk id="11" creationId="{0E3C1EDB-CC3A-3DCB-75DC-E82B7DAC8544}"/>
          </ac:picMkLst>
        </pc:picChg>
      </pc:sldChg>
      <pc:sldChg chg="addSp delSp modSp new mod setBg setClrOvrMap">
        <pc:chgData name="Ellis, Katy (STFC,RAL,PPD)" userId="a1850d16-7537-4e1d-872a-23ca7aed993b" providerId="ADAL" clId="{8B646BEB-493A-DE4D-8B21-30B992AC8F89}" dt="2024-11-07T17:23:18.446" v="2586" actId="14100"/>
        <pc:sldMkLst>
          <pc:docMk/>
          <pc:sldMk cId="2952244092" sldId="294"/>
        </pc:sldMkLst>
        <pc:spChg chg="mod">
          <ac:chgData name="Ellis, Katy (STFC,RAL,PPD)" userId="a1850d16-7537-4e1d-872a-23ca7aed993b" providerId="ADAL" clId="{8B646BEB-493A-DE4D-8B21-30B992AC8F89}" dt="2024-11-07T17:23:08.332" v="2584" actId="26606"/>
          <ac:spMkLst>
            <pc:docMk/>
            <pc:sldMk cId="2952244092" sldId="294"/>
            <ac:spMk id="2" creationId="{917C40B5-4F49-DADD-7A5B-CB94606B88D6}"/>
          </ac:spMkLst>
        </pc:spChg>
        <pc:spChg chg="del">
          <ac:chgData name="Ellis, Katy (STFC,RAL,PPD)" userId="a1850d16-7537-4e1d-872a-23ca7aed993b" providerId="ADAL" clId="{8B646BEB-493A-DE4D-8B21-30B992AC8F89}" dt="2024-11-07T17:22:54.147" v="2579"/>
          <ac:spMkLst>
            <pc:docMk/>
            <pc:sldMk cId="2952244092" sldId="294"/>
            <ac:spMk id="3" creationId="{ED9398A1-9D57-0620-BB1D-680A89C2A880}"/>
          </ac:spMkLst>
        </pc:spChg>
        <pc:spChg chg="add del">
          <ac:chgData name="Ellis, Katy (STFC,RAL,PPD)" userId="a1850d16-7537-4e1d-872a-23ca7aed993b" providerId="ADAL" clId="{8B646BEB-493A-DE4D-8B21-30B992AC8F89}" dt="2024-11-07T17:23:08.332" v="2584" actId="26606"/>
          <ac:spMkLst>
            <pc:docMk/>
            <pc:sldMk cId="2952244092" sldId="294"/>
            <ac:spMk id="4" creationId="{5E5F6EED-65A6-823C-21B4-A409FAFEBAE1}"/>
          </ac:spMkLst>
        </pc:spChg>
        <pc:spChg chg="mod">
          <ac:chgData name="Ellis, Katy (STFC,RAL,PPD)" userId="a1850d16-7537-4e1d-872a-23ca7aed993b" providerId="ADAL" clId="{8B646BEB-493A-DE4D-8B21-30B992AC8F89}" dt="2024-11-07T17:23:08.332" v="2584" actId="26606"/>
          <ac:spMkLst>
            <pc:docMk/>
            <pc:sldMk cId="2952244092" sldId="294"/>
            <ac:spMk id="5" creationId="{49D9ACC2-4569-3137-14E2-04919C559AE2}"/>
          </ac:spMkLst>
        </pc:spChg>
        <pc:spChg chg="add del">
          <ac:chgData name="Ellis, Katy (STFC,RAL,PPD)" userId="a1850d16-7537-4e1d-872a-23ca7aed993b" providerId="ADAL" clId="{8B646BEB-493A-DE4D-8B21-30B992AC8F89}" dt="2024-11-07T17:23:08.288" v="2583" actId="26606"/>
          <ac:spMkLst>
            <pc:docMk/>
            <pc:sldMk cId="2952244092" sldId="294"/>
            <ac:spMk id="16" creationId="{B8144315-1C5A-4185-A952-25D98D303D46}"/>
          </ac:spMkLst>
        </pc:spChg>
        <pc:spChg chg="add del">
          <ac:chgData name="Ellis, Katy (STFC,RAL,PPD)" userId="a1850d16-7537-4e1d-872a-23ca7aed993b" providerId="ADAL" clId="{8B646BEB-493A-DE4D-8B21-30B992AC8F89}" dt="2024-11-07T17:23:08.288" v="2583" actId="26606"/>
          <ac:spMkLst>
            <pc:docMk/>
            <pc:sldMk cId="2952244092" sldId="294"/>
            <ac:spMk id="18" creationId="{11CAC6F2-0806-417B-BF5D-5AEF6195FA49}"/>
          </ac:spMkLst>
        </pc:spChg>
        <pc:spChg chg="add del">
          <ac:chgData name="Ellis, Katy (STFC,RAL,PPD)" userId="a1850d16-7537-4e1d-872a-23ca7aed993b" providerId="ADAL" clId="{8B646BEB-493A-DE4D-8B21-30B992AC8F89}" dt="2024-11-07T17:23:08.288" v="2583" actId="26606"/>
          <ac:spMkLst>
            <pc:docMk/>
            <pc:sldMk cId="2952244092" sldId="294"/>
            <ac:spMk id="20" creationId="{D4723B02-0AAB-4F6E-BA41-8ED99D559D93}"/>
          </ac:spMkLst>
        </pc:spChg>
        <pc:spChg chg="add">
          <ac:chgData name="Ellis, Katy (STFC,RAL,PPD)" userId="a1850d16-7537-4e1d-872a-23ca7aed993b" providerId="ADAL" clId="{8B646BEB-493A-DE4D-8B21-30B992AC8F89}" dt="2024-11-07T17:23:08.332" v="2584" actId="26606"/>
          <ac:spMkLst>
            <pc:docMk/>
            <pc:sldMk cId="2952244092" sldId="294"/>
            <ac:spMk id="25" creationId="{B8144315-1C5A-4185-A952-25D98D303D46}"/>
          </ac:spMkLst>
        </pc:spChg>
        <pc:grpChg chg="add del">
          <ac:chgData name="Ellis, Katy (STFC,RAL,PPD)" userId="a1850d16-7537-4e1d-872a-23ca7aed993b" providerId="ADAL" clId="{8B646BEB-493A-DE4D-8B21-30B992AC8F89}" dt="2024-11-07T17:23:08.288" v="2583" actId="26606"/>
          <ac:grpSpMkLst>
            <pc:docMk/>
            <pc:sldMk cId="2952244092" sldId="294"/>
            <ac:grpSpMk id="12" creationId="{4091D54B-59AB-4A5E-8E9E-0421BD66D4FB}"/>
          </ac:grpSpMkLst>
        </pc:grpChg>
        <pc:grpChg chg="add">
          <ac:chgData name="Ellis, Katy (STFC,RAL,PPD)" userId="a1850d16-7537-4e1d-872a-23ca7aed993b" providerId="ADAL" clId="{8B646BEB-493A-DE4D-8B21-30B992AC8F89}" dt="2024-11-07T17:23:08.332" v="2584" actId="26606"/>
          <ac:grpSpMkLst>
            <pc:docMk/>
            <pc:sldMk cId="2952244092" sldId="294"/>
            <ac:grpSpMk id="22" creationId="{4091D54B-59AB-4A5E-8E9E-0421BD66D4FB}"/>
          </ac:grpSpMkLst>
        </pc:grpChg>
        <pc:grpChg chg="add">
          <ac:chgData name="Ellis, Katy (STFC,RAL,PPD)" userId="a1850d16-7537-4e1d-872a-23ca7aed993b" providerId="ADAL" clId="{8B646BEB-493A-DE4D-8B21-30B992AC8F89}" dt="2024-11-07T17:23:08.332" v="2584" actId="26606"/>
          <ac:grpSpMkLst>
            <pc:docMk/>
            <pc:sldMk cId="2952244092" sldId="294"/>
            <ac:grpSpMk id="26" creationId="{25A657F0-42F3-40D3-BC75-7DA1F5C6A225}"/>
          </ac:grpSpMkLst>
        </pc:grpChg>
        <pc:picChg chg="add mod ord">
          <ac:chgData name="Ellis, Katy (STFC,RAL,PPD)" userId="a1850d16-7537-4e1d-872a-23ca7aed993b" providerId="ADAL" clId="{8B646BEB-493A-DE4D-8B21-30B992AC8F89}" dt="2024-11-07T17:23:18.446" v="2586" actId="14100"/>
          <ac:picMkLst>
            <pc:docMk/>
            <pc:sldMk cId="2952244092" sldId="294"/>
            <ac:picMk id="7" creationId="{4B6FDF7C-1F98-6698-9C5A-2BFE5F048CEF}"/>
          </ac:picMkLst>
        </pc:picChg>
      </pc:sldChg>
      <pc:sldChg chg="addSp delSp modSp new mod chgLayout">
        <pc:chgData name="Ellis, Katy (STFC,RAL,PPD)" userId="a1850d16-7537-4e1d-872a-23ca7aed993b" providerId="ADAL" clId="{8B646BEB-493A-DE4D-8B21-30B992AC8F89}" dt="2024-11-08T16:47:40.677" v="2778" actId="20577"/>
        <pc:sldMkLst>
          <pc:docMk/>
          <pc:sldMk cId="765285937" sldId="295"/>
        </pc:sldMkLst>
        <pc:spChg chg="mod ord">
          <ac:chgData name="Ellis, Katy (STFC,RAL,PPD)" userId="a1850d16-7537-4e1d-872a-23ca7aed993b" providerId="ADAL" clId="{8B646BEB-493A-DE4D-8B21-30B992AC8F89}" dt="2024-11-08T15:36:20.810" v="2600" actId="700"/>
          <ac:spMkLst>
            <pc:docMk/>
            <pc:sldMk cId="765285937" sldId="295"/>
            <ac:spMk id="2" creationId="{3CEA0E3D-2719-5566-6AA7-613F6026DE5B}"/>
          </ac:spMkLst>
        </pc:spChg>
        <pc:spChg chg="del">
          <ac:chgData name="Ellis, Katy (STFC,RAL,PPD)" userId="a1850d16-7537-4e1d-872a-23ca7aed993b" providerId="ADAL" clId="{8B646BEB-493A-DE4D-8B21-30B992AC8F89}" dt="2024-11-07T17:34:31.802" v="2587"/>
          <ac:spMkLst>
            <pc:docMk/>
            <pc:sldMk cId="765285937" sldId="295"/>
            <ac:spMk id="3" creationId="{94144BFA-6852-A463-7949-544AE2FBD8F2}"/>
          </ac:spMkLst>
        </pc:spChg>
        <pc:spChg chg="del">
          <ac:chgData name="Ellis, Katy (STFC,RAL,PPD)" userId="a1850d16-7537-4e1d-872a-23ca7aed993b" providerId="ADAL" clId="{8B646BEB-493A-DE4D-8B21-30B992AC8F89}" dt="2024-11-07T17:35:19.994" v="2590"/>
          <ac:spMkLst>
            <pc:docMk/>
            <pc:sldMk cId="765285937" sldId="295"/>
            <ac:spMk id="4" creationId="{871B71EF-304F-3FFE-8164-84828DC8A7B2}"/>
          </ac:spMkLst>
        </pc:spChg>
        <pc:spChg chg="mod ord">
          <ac:chgData name="Ellis, Katy (STFC,RAL,PPD)" userId="a1850d16-7537-4e1d-872a-23ca7aed993b" providerId="ADAL" clId="{8B646BEB-493A-DE4D-8B21-30B992AC8F89}" dt="2024-11-08T15:36:20.810" v="2600" actId="700"/>
          <ac:spMkLst>
            <pc:docMk/>
            <pc:sldMk cId="765285937" sldId="295"/>
            <ac:spMk id="5" creationId="{A56955A0-AE9C-039F-0F47-D4F89B01293E}"/>
          </ac:spMkLst>
        </pc:spChg>
        <pc:spChg chg="add del mod">
          <ac:chgData name="Ellis, Katy (STFC,RAL,PPD)" userId="a1850d16-7537-4e1d-872a-23ca7aed993b" providerId="ADAL" clId="{8B646BEB-493A-DE4D-8B21-30B992AC8F89}" dt="2024-11-08T15:36:47.685" v="2613"/>
          <ac:spMkLst>
            <pc:docMk/>
            <pc:sldMk cId="765285937" sldId="295"/>
            <ac:spMk id="10" creationId="{4A2DD913-13A4-9D06-ABBA-F4CD2A3742A2}"/>
          </ac:spMkLst>
        </pc:spChg>
        <pc:spChg chg="add mod">
          <ac:chgData name="Ellis, Katy (STFC,RAL,PPD)" userId="a1850d16-7537-4e1d-872a-23ca7aed993b" providerId="ADAL" clId="{8B646BEB-493A-DE4D-8B21-30B992AC8F89}" dt="2024-11-08T16:47:40.677" v="2778" actId="20577"/>
          <ac:spMkLst>
            <pc:docMk/>
            <pc:sldMk cId="765285937" sldId="295"/>
            <ac:spMk id="11" creationId="{33300DF2-55FA-DE7D-6701-2AA45EF9286A}"/>
          </ac:spMkLst>
        </pc:spChg>
        <pc:picChg chg="add mod ord">
          <ac:chgData name="Ellis, Katy (STFC,RAL,PPD)" userId="a1850d16-7537-4e1d-872a-23ca7aed993b" providerId="ADAL" clId="{8B646BEB-493A-DE4D-8B21-30B992AC8F89}" dt="2024-11-08T15:39:01.773" v="2720" actId="1035"/>
          <ac:picMkLst>
            <pc:docMk/>
            <pc:sldMk cId="765285937" sldId="295"/>
            <ac:picMk id="7" creationId="{119B26CD-8D32-D822-4770-60E3D271B980}"/>
          </ac:picMkLst>
        </pc:picChg>
        <pc:picChg chg="add mod ord">
          <ac:chgData name="Ellis, Katy (STFC,RAL,PPD)" userId="a1850d16-7537-4e1d-872a-23ca7aed993b" providerId="ADAL" clId="{8B646BEB-493A-DE4D-8B21-30B992AC8F89}" dt="2024-11-08T15:38:59.309" v="2714" actId="1036"/>
          <ac:picMkLst>
            <pc:docMk/>
            <pc:sldMk cId="765285937" sldId="295"/>
            <ac:picMk id="9" creationId="{97D0229B-B9F9-8EAB-107C-FB26210C43D5}"/>
          </ac:picMkLst>
        </pc:picChg>
      </pc:sldChg>
      <pc:sldChg chg="addSp delSp modSp new mod setBg setClrOvrMap">
        <pc:chgData name="Ellis, Katy (STFC,RAL,PPD)" userId="a1850d16-7537-4e1d-872a-23ca7aed993b" providerId="ADAL" clId="{8B646BEB-493A-DE4D-8B21-30B992AC8F89}" dt="2024-11-08T16:58:55.936" v="2912" actId="20577"/>
        <pc:sldMkLst>
          <pc:docMk/>
          <pc:sldMk cId="234445346" sldId="296"/>
        </pc:sldMkLst>
        <pc:spChg chg="mo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2" creationId="{6141D8AE-D2A0-7E14-C385-3249EEE50386}"/>
          </ac:spMkLst>
        </pc:spChg>
        <pc:spChg chg="mod ord">
          <ac:chgData name="Ellis, Katy (STFC,RAL,PPD)" userId="a1850d16-7537-4e1d-872a-23ca7aed993b" providerId="ADAL" clId="{8B646BEB-493A-DE4D-8B21-30B992AC8F89}" dt="2024-11-08T16:58:55.936" v="2912" actId="20577"/>
          <ac:spMkLst>
            <pc:docMk/>
            <pc:sldMk cId="234445346" sldId="296"/>
            <ac:spMk id="3" creationId="{16684804-C690-C246-8A5F-E505C32D3912}"/>
          </ac:spMkLst>
        </pc:spChg>
        <pc:spChg chg="del">
          <ac:chgData name="Ellis, Katy (STFC,RAL,PPD)" userId="a1850d16-7537-4e1d-872a-23ca7aed993b" providerId="ADAL" clId="{8B646BEB-493A-DE4D-8B21-30B992AC8F89}" dt="2024-11-08T16:57:52.157" v="2847"/>
          <ac:spMkLst>
            <pc:docMk/>
            <pc:sldMk cId="234445346" sldId="296"/>
            <ac:spMk id="4" creationId="{B473FDD9-2D79-DBCE-7C6A-593F4706FC18}"/>
          </ac:spMkLst>
        </pc:spChg>
        <pc:spChg chg="mo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5" creationId="{9651F764-B6EF-73F9-118D-FB74A50B518C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23" creationId="{079CE317-680B-449C-A423-71C1FE069B4C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25" creationId="{38ABDB68-E3D5-448E-97D3-06FFEF680193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27" creationId="{B8DD7FEB-D9F3-4F5B-982C-36B0664D0205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29" creationId="{96BA11E4-0636-4FA9-A836-2A4FB176449A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31" creationId="{5681882E-BDD0-4311-AF62-E8019628524D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33" creationId="{EADD3260-4BDA-459B-A162-5E1B897E38FC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35" creationId="{283DA7DD-CA37-4ED7-8710-48E56B063BA4}"/>
          </ac:spMkLst>
        </pc:spChg>
        <pc:spChg chg="add">
          <ac:chgData name="Ellis, Katy (STFC,RAL,PPD)" userId="a1850d16-7537-4e1d-872a-23ca7aed993b" providerId="ADAL" clId="{8B646BEB-493A-DE4D-8B21-30B992AC8F89}" dt="2024-11-08T16:58:14.442" v="2852" actId="26606"/>
          <ac:spMkLst>
            <pc:docMk/>
            <pc:sldMk cId="234445346" sldId="296"/>
            <ac:spMk id="37" creationId="{B92F2E3C-66CD-4DEB-BA14-2A5912B65A21}"/>
          </ac:spMkLst>
        </pc:spChg>
        <pc:grpChg chg="add">
          <ac:chgData name="Ellis, Katy (STFC,RAL,PPD)" userId="a1850d16-7537-4e1d-872a-23ca7aed993b" providerId="ADAL" clId="{8B646BEB-493A-DE4D-8B21-30B992AC8F89}" dt="2024-11-08T16:58:14.442" v="2852" actId="26606"/>
          <ac:grpSpMkLst>
            <pc:docMk/>
            <pc:sldMk cId="234445346" sldId="296"/>
            <ac:grpSpMk id="12" creationId="{DDA34B8A-FA8D-4E16-AD72-7B60B1C2582A}"/>
          </ac:grpSpMkLst>
        </pc:grpChg>
        <pc:picChg chg="add mod">
          <ac:chgData name="Ellis, Katy (STFC,RAL,PPD)" userId="a1850d16-7537-4e1d-872a-23ca7aed993b" providerId="ADAL" clId="{8B646BEB-493A-DE4D-8B21-30B992AC8F89}" dt="2024-11-08T16:58:30.230" v="2879" actId="1036"/>
          <ac:picMkLst>
            <pc:docMk/>
            <pc:sldMk cId="234445346" sldId="296"/>
            <ac:picMk id="7" creationId="{0F9AF233-1E39-00AC-22C2-DF0C77A22366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11T14:29:11.838" v="4795" actId="1038"/>
        <pc:sldMkLst>
          <pc:docMk/>
          <pc:sldMk cId="3392191485" sldId="297"/>
        </pc:sldMkLst>
        <pc:spChg chg="mod">
          <ac:chgData name="Ellis, Katy (STFC,RAL,PPD)" userId="a1850d16-7537-4e1d-872a-23ca7aed993b" providerId="ADAL" clId="{8B646BEB-493A-DE4D-8B21-30B992AC8F89}" dt="2024-11-06T17:23:45.787" v="2188" actId="20577"/>
          <ac:spMkLst>
            <pc:docMk/>
            <pc:sldMk cId="3392191485" sldId="297"/>
            <ac:spMk id="2" creationId="{24B1F867-BC6D-4374-285C-E98F537BE4CF}"/>
          </ac:spMkLst>
        </pc:spChg>
        <pc:spChg chg="del">
          <ac:chgData name="Ellis, Katy (STFC,RAL,PPD)" userId="a1850d16-7537-4e1d-872a-23ca7aed993b" providerId="ADAL" clId="{8B646BEB-493A-DE4D-8B21-30B992AC8F89}" dt="2024-11-08T17:00:08.387" v="2913"/>
          <ac:spMkLst>
            <pc:docMk/>
            <pc:sldMk cId="3392191485" sldId="297"/>
            <ac:spMk id="3" creationId="{D3C8AD2E-D208-ACB2-3CED-559A7AB8F4AD}"/>
          </ac:spMkLst>
        </pc:spChg>
        <pc:spChg chg="mod">
          <ac:chgData name="Ellis, Katy (STFC,RAL,PPD)" userId="a1850d16-7537-4e1d-872a-23ca7aed993b" providerId="ADAL" clId="{8B646BEB-493A-DE4D-8B21-30B992AC8F89}" dt="2024-11-08T17:05:57.841" v="3082" actId="1038"/>
          <ac:spMkLst>
            <pc:docMk/>
            <pc:sldMk cId="3392191485" sldId="297"/>
            <ac:spMk id="4" creationId="{594705DA-A58C-EC7B-65BE-BC837A55C105}"/>
          </ac:spMkLst>
        </pc:spChg>
        <pc:picChg chg="add mod">
          <ac:chgData name="Ellis, Katy (STFC,RAL,PPD)" userId="a1850d16-7537-4e1d-872a-23ca7aed993b" providerId="ADAL" clId="{8B646BEB-493A-DE4D-8B21-30B992AC8F89}" dt="2024-11-11T14:29:11.838" v="4795" actId="1038"/>
          <ac:picMkLst>
            <pc:docMk/>
            <pc:sldMk cId="3392191485" sldId="297"/>
            <ac:picMk id="7" creationId="{08C8E00F-FAEB-9416-8735-2F9AE60BEF38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08T17:10:24.088" v="3088" actId="962"/>
        <pc:sldMkLst>
          <pc:docMk/>
          <pc:sldMk cId="2411001572" sldId="298"/>
        </pc:sldMkLst>
        <pc:spChg chg="mod">
          <ac:chgData name="Ellis, Katy (STFC,RAL,PPD)" userId="a1850d16-7537-4e1d-872a-23ca7aed993b" providerId="ADAL" clId="{8B646BEB-493A-DE4D-8B21-30B992AC8F89}" dt="2024-11-06T17:24:02.590" v="2234" actId="20577"/>
          <ac:spMkLst>
            <pc:docMk/>
            <pc:sldMk cId="2411001572" sldId="298"/>
            <ac:spMk id="2" creationId="{D0920E3C-8CFA-B97C-2C08-60168280BB86}"/>
          </ac:spMkLst>
        </pc:spChg>
        <pc:spChg chg="del">
          <ac:chgData name="Ellis, Katy (STFC,RAL,PPD)" userId="a1850d16-7537-4e1d-872a-23ca7aed993b" providerId="ADAL" clId="{8B646BEB-493A-DE4D-8B21-30B992AC8F89}" dt="2024-11-08T17:10:20.590" v="3083"/>
          <ac:spMkLst>
            <pc:docMk/>
            <pc:sldMk cId="2411001572" sldId="298"/>
            <ac:spMk id="3" creationId="{D9F1DCE3-5EDA-7238-AB1D-B0745746BC59}"/>
          </ac:spMkLst>
        </pc:spChg>
        <pc:spChg chg="del">
          <ac:chgData name="Ellis, Katy (STFC,RAL,PPD)" userId="a1850d16-7537-4e1d-872a-23ca7aed993b" providerId="ADAL" clId="{8B646BEB-493A-DE4D-8B21-30B992AC8F89}" dt="2024-11-08T17:10:23.089" v="3086"/>
          <ac:spMkLst>
            <pc:docMk/>
            <pc:sldMk cId="2411001572" sldId="298"/>
            <ac:spMk id="4" creationId="{6BE6A726-ED30-A459-B311-7D9931AA6487}"/>
          </ac:spMkLst>
        </pc:spChg>
        <pc:picChg chg="add mod">
          <ac:chgData name="Ellis, Katy (STFC,RAL,PPD)" userId="a1850d16-7537-4e1d-872a-23ca7aed993b" providerId="ADAL" clId="{8B646BEB-493A-DE4D-8B21-30B992AC8F89}" dt="2024-11-08T17:10:21.872" v="3085" actId="962"/>
          <ac:picMkLst>
            <pc:docMk/>
            <pc:sldMk cId="2411001572" sldId="298"/>
            <ac:picMk id="7" creationId="{2FC1F933-AB18-7837-B92D-362F4B3DE87E}"/>
          </ac:picMkLst>
        </pc:picChg>
        <pc:picChg chg="add mod">
          <ac:chgData name="Ellis, Katy (STFC,RAL,PPD)" userId="a1850d16-7537-4e1d-872a-23ca7aed993b" providerId="ADAL" clId="{8B646BEB-493A-DE4D-8B21-30B992AC8F89}" dt="2024-11-08T17:10:24.088" v="3088" actId="962"/>
          <ac:picMkLst>
            <pc:docMk/>
            <pc:sldMk cId="2411001572" sldId="298"/>
            <ac:picMk id="9" creationId="{785A864A-4361-F515-B2C3-E9D56768DB43}"/>
          </ac:picMkLst>
        </pc:picChg>
      </pc:sldChg>
      <pc:sldChg chg="addSp modSp new mod">
        <pc:chgData name="Ellis, Katy (STFC,RAL,PPD)" userId="a1850d16-7537-4e1d-872a-23ca7aed993b" providerId="ADAL" clId="{8B646BEB-493A-DE4D-8B21-30B992AC8F89}" dt="2024-11-11T16:52:43.243" v="4866" actId="164"/>
        <pc:sldMkLst>
          <pc:docMk/>
          <pc:sldMk cId="1744050638" sldId="299"/>
        </pc:sldMkLst>
        <pc:spChg chg="mod">
          <ac:chgData name="Ellis, Katy (STFC,RAL,PPD)" userId="a1850d16-7537-4e1d-872a-23ca7aed993b" providerId="ADAL" clId="{8B646BEB-493A-DE4D-8B21-30B992AC8F89}" dt="2024-11-11T12:05:34.791" v="4165" actId="20577"/>
          <ac:spMkLst>
            <pc:docMk/>
            <pc:sldMk cId="1744050638" sldId="299"/>
            <ac:spMk id="2" creationId="{0B5CF982-F620-9BF9-D8E9-1499E6D8A0E6}"/>
          </ac:spMkLst>
        </pc:spChg>
        <pc:spChg chg="mod">
          <ac:chgData name="Ellis, Katy (STFC,RAL,PPD)" userId="a1850d16-7537-4e1d-872a-23ca7aed993b" providerId="ADAL" clId="{8B646BEB-493A-DE4D-8B21-30B992AC8F89}" dt="2024-11-08T17:59:29.356" v="3528" actId="14100"/>
          <ac:spMkLst>
            <pc:docMk/>
            <pc:sldMk cId="1744050638" sldId="299"/>
            <ac:spMk id="3" creationId="{BA3564F7-B09B-9A8F-5805-A678C50E0083}"/>
          </ac:spMkLst>
        </pc:spChg>
        <pc:spChg chg="add mod">
          <ac:chgData name="Ellis, Katy (STFC,RAL,PPD)" userId="a1850d16-7537-4e1d-872a-23ca7aed993b" providerId="ADAL" clId="{8B646BEB-493A-DE4D-8B21-30B992AC8F89}" dt="2024-11-08T17:52:24.799" v="3450" actId="1076"/>
          <ac:spMkLst>
            <pc:docMk/>
            <pc:sldMk cId="1744050638" sldId="299"/>
            <ac:spMk id="5" creationId="{C48D8874-D1EB-54EA-3D1B-B5030B0C6C31}"/>
          </ac:spMkLst>
        </pc:spChg>
        <pc:spChg chg="add mod">
          <ac:chgData name="Ellis, Katy (STFC,RAL,PPD)" userId="a1850d16-7537-4e1d-872a-23ca7aed993b" providerId="ADAL" clId="{8B646BEB-493A-DE4D-8B21-30B992AC8F89}" dt="2024-11-08T17:53:06.132" v="3483" actId="1036"/>
          <ac:spMkLst>
            <pc:docMk/>
            <pc:sldMk cId="1744050638" sldId="299"/>
            <ac:spMk id="8" creationId="{A8FB78F3-6228-5C5C-0970-9BD4EA70504C}"/>
          </ac:spMkLst>
        </pc:spChg>
        <pc:spChg chg="add mod">
          <ac:chgData name="Ellis, Katy (STFC,RAL,PPD)" userId="a1850d16-7537-4e1d-872a-23ca7aed993b" providerId="ADAL" clId="{8B646BEB-493A-DE4D-8B21-30B992AC8F89}" dt="2024-11-11T16:52:43.243" v="4866" actId="164"/>
          <ac:spMkLst>
            <pc:docMk/>
            <pc:sldMk cId="1744050638" sldId="299"/>
            <ac:spMk id="15" creationId="{6774B6F8-6B2D-9D08-F48B-4FC37334AD3B}"/>
          </ac:spMkLst>
        </pc:spChg>
        <pc:spChg chg="add mod">
          <ac:chgData name="Ellis, Katy (STFC,RAL,PPD)" userId="a1850d16-7537-4e1d-872a-23ca7aed993b" providerId="ADAL" clId="{8B646BEB-493A-DE4D-8B21-30B992AC8F89}" dt="2024-11-11T16:52:43.243" v="4866" actId="164"/>
          <ac:spMkLst>
            <pc:docMk/>
            <pc:sldMk cId="1744050638" sldId="299"/>
            <ac:spMk id="16" creationId="{45805647-0789-F067-7E32-FDFBD7724E67}"/>
          </ac:spMkLst>
        </pc:spChg>
        <pc:grpChg chg="add mod">
          <ac:chgData name="Ellis, Katy (STFC,RAL,PPD)" userId="a1850d16-7537-4e1d-872a-23ca7aed993b" providerId="ADAL" clId="{8B646BEB-493A-DE4D-8B21-30B992AC8F89}" dt="2024-11-11T16:52:43.243" v="4866" actId="164"/>
          <ac:grpSpMkLst>
            <pc:docMk/>
            <pc:sldMk cId="1744050638" sldId="299"/>
            <ac:grpSpMk id="17" creationId="{D74D67CC-369C-B672-9CEC-06A68C1DBACF}"/>
          </ac:grpSpMkLst>
        </pc:grpChg>
        <pc:picChg chg="add mod">
          <ac:chgData name="Ellis, Katy (STFC,RAL,PPD)" userId="a1850d16-7537-4e1d-872a-23ca7aed993b" providerId="ADAL" clId="{8B646BEB-493A-DE4D-8B21-30B992AC8F89}" dt="2024-11-08T17:52:58.212" v="3469" actId="1038"/>
          <ac:picMkLst>
            <pc:docMk/>
            <pc:sldMk cId="1744050638" sldId="299"/>
            <ac:picMk id="7" creationId="{67382E41-DB77-476C-4A16-88255D9E7768}"/>
          </ac:picMkLst>
        </pc:picChg>
        <pc:picChg chg="add mod">
          <ac:chgData name="Ellis, Katy (STFC,RAL,PPD)" userId="a1850d16-7537-4e1d-872a-23ca7aed993b" providerId="ADAL" clId="{8B646BEB-493A-DE4D-8B21-30B992AC8F89}" dt="2024-11-08T17:51:51.199" v="3444" actId="1076"/>
          <ac:picMkLst>
            <pc:docMk/>
            <pc:sldMk cId="1744050638" sldId="299"/>
            <ac:picMk id="10" creationId="{9C0BE054-99F4-AE1E-FAA7-DEDCE9157403}"/>
          </ac:picMkLst>
        </pc:picChg>
        <pc:picChg chg="add mod">
          <ac:chgData name="Ellis, Katy (STFC,RAL,PPD)" userId="a1850d16-7537-4e1d-872a-23ca7aed993b" providerId="ADAL" clId="{8B646BEB-493A-DE4D-8B21-30B992AC8F89}" dt="2024-11-08T17:52:41.182" v="3454" actId="1076"/>
          <ac:picMkLst>
            <pc:docMk/>
            <pc:sldMk cId="1744050638" sldId="299"/>
            <ac:picMk id="12" creationId="{336BD485-DCA8-F04E-6E9E-BDCD4D2E658F}"/>
          </ac:picMkLst>
        </pc:picChg>
        <pc:picChg chg="add mod">
          <ac:chgData name="Ellis, Katy (STFC,RAL,PPD)" userId="a1850d16-7537-4e1d-872a-23ca7aed993b" providerId="ADAL" clId="{8B646BEB-493A-DE4D-8B21-30B992AC8F89}" dt="2024-11-08T17:54:45.533" v="3489" actId="14100"/>
          <ac:picMkLst>
            <pc:docMk/>
            <pc:sldMk cId="1744050638" sldId="299"/>
            <ac:picMk id="14" creationId="{F46B455D-BC05-EF16-8066-58678ACD5441}"/>
          </ac:picMkLst>
        </pc:picChg>
      </pc:sldChg>
      <pc:sldChg chg="addSp delSp modSp new mod setBg setClrOvrMap">
        <pc:chgData name="Ellis, Katy (STFC,RAL,PPD)" userId="a1850d16-7537-4e1d-872a-23ca7aed993b" providerId="ADAL" clId="{8B646BEB-493A-DE4D-8B21-30B992AC8F89}" dt="2024-11-11T16:53:36.520" v="4879" actId="207"/>
        <pc:sldMkLst>
          <pc:docMk/>
          <pc:sldMk cId="3525983540" sldId="300"/>
        </pc:sldMkLst>
        <pc:spChg chg="mod">
          <ac:chgData name="Ellis, Katy (STFC,RAL,PPD)" userId="a1850d16-7537-4e1d-872a-23ca7aed993b" providerId="ADAL" clId="{8B646BEB-493A-DE4D-8B21-30B992AC8F89}" dt="2024-11-11T12:05:59.873" v="4178" actId="20577"/>
          <ac:spMkLst>
            <pc:docMk/>
            <pc:sldMk cId="3525983540" sldId="300"/>
            <ac:spMk id="2" creationId="{0260D5EC-65FB-E8CC-FCC1-D17A8AD16037}"/>
          </ac:spMkLst>
        </pc:spChg>
        <pc:spChg chg="del">
          <ac:chgData name="Ellis, Katy (STFC,RAL,PPD)" userId="a1850d16-7537-4e1d-872a-23ca7aed993b" providerId="ADAL" clId="{8B646BEB-493A-DE4D-8B21-30B992AC8F89}" dt="2024-11-08T17:55:57.818" v="3490"/>
          <ac:spMkLst>
            <pc:docMk/>
            <pc:sldMk cId="3525983540" sldId="300"/>
            <ac:spMk id="3" creationId="{0447A51C-4BF9-7F14-44B7-E9F39527EC85}"/>
          </ac:spMkLst>
        </pc:spChg>
        <pc:spChg chg="mod">
          <ac:chgData name="Ellis, Katy (STFC,RAL,PPD)" userId="a1850d16-7537-4e1d-872a-23ca7aed993b" providerId="ADAL" clId="{8B646BEB-493A-DE4D-8B21-30B992AC8F89}" dt="2024-11-08T17:56:30.738" v="3496" actId="26606"/>
          <ac:spMkLst>
            <pc:docMk/>
            <pc:sldMk cId="3525983540" sldId="300"/>
            <ac:spMk id="4" creationId="{52DA410B-605B-6C83-5434-883A833946B1}"/>
          </ac:spMkLst>
        </pc:spChg>
        <pc:spChg chg="add mod ord">
          <ac:chgData name="Ellis, Katy (STFC,RAL,PPD)" userId="a1850d16-7537-4e1d-872a-23ca7aed993b" providerId="ADAL" clId="{8B646BEB-493A-DE4D-8B21-30B992AC8F89}" dt="2024-11-08T18:03:26.751" v="3653" actId="207"/>
          <ac:spMkLst>
            <pc:docMk/>
            <pc:sldMk cId="3525983540" sldId="300"/>
            <ac:spMk id="5" creationId="{41F0FACE-B7C1-3EC9-BE03-4E349A255BDC}"/>
          </ac:spMkLst>
        </pc:spChg>
        <pc:spChg chg="add del mod">
          <ac:chgData name="Ellis, Katy (STFC,RAL,PPD)" userId="a1850d16-7537-4e1d-872a-23ca7aed993b" providerId="ADAL" clId="{8B646BEB-493A-DE4D-8B21-30B992AC8F89}" dt="2024-11-08T17:57:57.300" v="3499"/>
          <ac:spMkLst>
            <pc:docMk/>
            <pc:sldMk cId="3525983540" sldId="300"/>
            <ac:spMk id="11" creationId="{362D6806-AFF8-9768-5A21-53ABD64A3FC2}"/>
          </ac:spMkLst>
        </pc:spChg>
        <pc:spChg chg="add">
          <ac:chgData name="Ellis, Katy (STFC,RAL,PPD)" userId="a1850d16-7537-4e1d-872a-23ca7aed993b" providerId="ADAL" clId="{8B646BEB-493A-DE4D-8B21-30B992AC8F89}" dt="2024-11-08T17:56:30.738" v="3496" actId="26606"/>
          <ac:spMkLst>
            <pc:docMk/>
            <pc:sldMk cId="3525983540" sldId="300"/>
            <ac:spMk id="14" creationId="{D1DE3271-DD99-4DEF-AF9F-84397884C8EF}"/>
          </ac:spMkLst>
        </pc:spChg>
        <pc:spChg chg="add">
          <ac:chgData name="Ellis, Katy (STFC,RAL,PPD)" userId="a1850d16-7537-4e1d-872a-23ca7aed993b" providerId="ADAL" clId="{8B646BEB-493A-DE4D-8B21-30B992AC8F89}" dt="2024-11-08T17:56:30.738" v="3496" actId="26606"/>
          <ac:spMkLst>
            <pc:docMk/>
            <pc:sldMk cId="3525983540" sldId="300"/>
            <ac:spMk id="16" creationId="{E06A31CE-F9B6-4BA2-8685-60F3524D07DA}"/>
          </ac:spMkLst>
        </pc:spChg>
        <pc:spChg chg="add">
          <ac:chgData name="Ellis, Katy (STFC,RAL,PPD)" userId="a1850d16-7537-4e1d-872a-23ca7aed993b" providerId="ADAL" clId="{8B646BEB-493A-DE4D-8B21-30B992AC8F89}" dt="2024-11-08T17:56:30.738" v="3496" actId="26606"/>
          <ac:spMkLst>
            <pc:docMk/>
            <pc:sldMk cId="3525983540" sldId="300"/>
            <ac:spMk id="18" creationId="{8ADF14A3-1454-4B74-8B4A-CB197D7A797F}"/>
          </ac:spMkLst>
        </pc:spChg>
        <pc:spChg chg="add mod">
          <ac:chgData name="Ellis, Katy (STFC,RAL,PPD)" userId="a1850d16-7537-4e1d-872a-23ca7aed993b" providerId="ADAL" clId="{8B646BEB-493A-DE4D-8B21-30B992AC8F89}" dt="2024-11-08T18:07:35.392" v="3772" actId="20577"/>
          <ac:spMkLst>
            <pc:docMk/>
            <pc:sldMk cId="3525983540" sldId="300"/>
            <ac:spMk id="19" creationId="{7069CDA2-575B-B5D6-A0FD-F60ECC1119B6}"/>
          </ac:spMkLst>
        </pc:spChg>
        <pc:spChg chg="add">
          <ac:chgData name="Ellis, Katy (STFC,RAL,PPD)" userId="a1850d16-7537-4e1d-872a-23ca7aed993b" providerId="ADAL" clId="{8B646BEB-493A-DE4D-8B21-30B992AC8F89}" dt="2024-11-08T17:56:30.738" v="3496" actId="26606"/>
          <ac:spMkLst>
            <pc:docMk/>
            <pc:sldMk cId="3525983540" sldId="300"/>
            <ac:spMk id="20" creationId="{EC19D556-0251-4E87-AE24-890965BAD5D9}"/>
          </ac:spMkLst>
        </pc:spChg>
        <pc:spChg chg="add">
          <ac:chgData name="Ellis, Katy (STFC,RAL,PPD)" userId="a1850d16-7537-4e1d-872a-23ca7aed993b" providerId="ADAL" clId="{8B646BEB-493A-DE4D-8B21-30B992AC8F89}" dt="2024-11-08T17:56:30.738" v="3496" actId="26606"/>
          <ac:spMkLst>
            <pc:docMk/>
            <pc:sldMk cId="3525983540" sldId="300"/>
            <ac:spMk id="22" creationId="{CBC3C8C6-98E2-45EF-AEFC-30C0DBA0E958}"/>
          </ac:spMkLst>
        </pc:spChg>
        <pc:spChg chg="mod">
          <ac:chgData name="Ellis, Katy (STFC,RAL,PPD)" userId="a1850d16-7537-4e1d-872a-23ca7aed993b" providerId="ADAL" clId="{8B646BEB-493A-DE4D-8B21-30B992AC8F89}" dt="2024-11-11T16:52:52.056" v="4867"/>
          <ac:spMkLst>
            <pc:docMk/>
            <pc:sldMk cId="3525983540" sldId="300"/>
            <ac:spMk id="23" creationId="{2F5761D3-C86A-3DF4-C07A-4FA6AD5D851B}"/>
          </ac:spMkLst>
        </pc:spChg>
        <pc:spChg chg="mod">
          <ac:chgData name="Ellis, Katy (STFC,RAL,PPD)" userId="a1850d16-7537-4e1d-872a-23ca7aed993b" providerId="ADAL" clId="{8B646BEB-493A-DE4D-8B21-30B992AC8F89}" dt="2024-11-11T16:53:36.520" v="4879" actId="207"/>
          <ac:spMkLst>
            <pc:docMk/>
            <pc:sldMk cId="3525983540" sldId="300"/>
            <ac:spMk id="24" creationId="{49610323-B368-1FA2-5A05-57C668C97EE0}"/>
          </ac:spMkLst>
        </pc:spChg>
        <pc:grpChg chg="add mod">
          <ac:chgData name="Ellis, Katy (STFC,RAL,PPD)" userId="a1850d16-7537-4e1d-872a-23ca7aed993b" providerId="ADAL" clId="{8B646BEB-493A-DE4D-8B21-30B992AC8F89}" dt="2024-11-11T16:52:57" v="4868" actId="1076"/>
          <ac:grpSpMkLst>
            <pc:docMk/>
            <pc:sldMk cId="3525983540" sldId="300"/>
            <ac:grpSpMk id="21" creationId="{48B1D262-9518-CC48-FE32-37C452565137}"/>
          </ac:grpSpMkLst>
        </pc:grpChg>
        <pc:picChg chg="add del mod">
          <ac:chgData name="Ellis, Katy (STFC,RAL,PPD)" userId="a1850d16-7537-4e1d-872a-23ca7aed993b" providerId="ADAL" clId="{8B646BEB-493A-DE4D-8B21-30B992AC8F89}" dt="2024-11-08T17:57:51.427" v="3498" actId="478"/>
          <ac:picMkLst>
            <pc:docMk/>
            <pc:sldMk cId="3525983540" sldId="300"/>
            <ac:picMk id="7" creationId="{F3D96F4F-7FA0-7A9B-2BB8-5498D68A5073}"/>
          </ac:picMkLst>
        </pc:picChg>
        <pc:picChg chg="add mod">
          <ac:chgData name="Ellis, Katy (STFC,RAL,PPD)" userId="a1850d16-7537-4e1d-872a-23ca7aed993b" providerId="ADAL" clId="{8B646BEB-493A-DE4D-8B21-30B992AC8F89}" dt="2024-11-08T17:58:39.617" v="3505" actId="1076"/>
          <ac:picMkLst>
            <pc:docMk/>
            <pc:sldMk cId="3525983540" sldId="300"/>
            <ac:picMk id="9" creationId="{09391641-66E5-E8EF-9B00-4B44E5E20921}"/>
          </ac:picMkLst>
        </pc:picChg>
        <pc:picChg chg="add mod">
          <ac:chgData name="Ellis, Katy (STFC,RAL,PPD)" userId="a1850d16-7537-4e1d-872a-23ca7aed993b" providerId="ADAL" clId="{8B646BEB-493A-DE4D-8B21-30B992AC8F89}" dt="2024-11-08T18:07:46.224" v="3801" actId="1037"/>
          <ac:picMkLst>
            <pc:docMk/>
            <pc:sldMk cId="3525983540" sldId="300"/>
            <ac:picMk id="13" creationId="{83E4957E-8A9C-7862-C609-3C699FB45536}"/>
          </ac:picMkLst>
        </pc:picChg>
        <pc:picChg chg="add mod">
          <ac:chgData name="Ellis, Katy (STFC,RAL,PPD)" userId="a1850d16-7537-4e1d-872a-23ca7aed993b" providerId="ADAL" clId="{8B646BEB-493A-DE4D-8B21-30B992AC8F89}" dt="2024-11-08T18:02:03.319" v="3642" actId="1076"/>
          <ac:picMkLst>
            <pc:docMk/>
            <pc:sldMk cId="3525983540" sldId="300"/>
            <ac:picMk id="17" creationId="{68517FD6-080B-88B7-9A79-F14DA345B162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11T16:53:11.993" v="4874" actId="1076"/>
        <pc:sldMkLst>
          <pc:docMk/>
          <pc:sldMk cId="350040936" sldId="301"/>
        </pc:sldMkLst>
        <pc:spChg chg="mod">
          <ac:chgData name="Ellis, Katy (STFC,RAL,PPD)" userId="a1850d16-7537-4e1d-872a-23ca7aed993b" providerId="ADAL" clId="{8B646BEB-493A-DE4D-8B21-30B992AC8F89}" dt="2024-11-11T12:06:06.081" v="4186" actId="20577"/>
          <ac:spMkLst>
            <pc:docMk/>
            <pc:sldMk cId="350040936" sldId="301"/>
            <ac:spMk id="2" creationId="{94757327-127E-1538-760F-FEFF3FC9838D}"/>
          </ac:spMkLst>
        </pc:spChg>
        <pc:spChg chg="del">
          <ac:chgData name="Ellis, Katy (STFC,RAL,PPD)" userId="a1850d16-7537-4e1d-872a-23ca7aed993b" providerId="ADAL" clId="{8B646BEB-493A-DE4D-8B21-30B992AC8F89}" dt="2024-11-08T18:13:19.631" v="3802"/>
          <ac:spMkLst>
            <pc:docMk/>
            <pc:sldMk cId="350040936" sldId="301"/>
            <ac:spMk id="3" creationId="{939B944B-AB98-D6DE-7124-E7535F634362}"/>
          </ac:spMkLst>
        </pc:spChg>
        <pc:spChg chg="add mod">
          <ac:chgData name="Ellis, Katy (STFC,RAL,PPD)" userId="a1850d16-7537-4e1d-872a-23ca7aed993b" providerId="ADAL" clId="{8B646BEB-493A-DE4D-8B21-30B992AC8F89}" dt="2024-11-08T18:21:23.284" v="3871" actId="1038"/>
          <ac:spMkLst>
            <pc:docMk/>
            <pc:sldMk cId="350040936" sldId="301"/>
            <ac:spMk id="5" creationId="{D782BE4A-9E02-5982-A2E6-7C835D886D5B}"/>
          </ac:spMkLst>
        </pc:spChg>
        <pc:spChg chg="mod">
          <ac:chgData name="Ellis, Katy (STFC,RAL,PPD)" userId="a1850d16-7537-4e1d-872a-23ca7aed993b" providerId="ADAL" clId="{8B646BEB-493A-DE4D-8B21-30B992AC8F89}" dt="2024-11-11T16:53:03.398" v="4871"/>
          <ac:spMkLst>
            <pc:docMk/>
            <pc:sldMk cId="350040936" sldId="301"/>
            <ac:spMk id="19" creationId="{4602C89C-D4C8-7B92-D9F6-0B8A77B9C0B1}"/>
          </ac:spMkLst>
        </pc:spChg>
        <pc:spChg chg="mod">
          <ac:chgData name="Ellis, Katy (STFC,RAL,PPD)" userId="a1850d16-7537-4e1d-872a-23ca7aed993b" providerId="ADAL" clId="{8B646BEB-493A-DE4D-8B21-30B992AC8F89}" dt="2024-11-11T16:53:06.998" v="4873" actId="20577"/>
          <ac:spMkLst>
            <pc:docMk/>
            <pc:sldMk cId="350040936" sldId="301"/>
            <ac:spMk id="20" creationId="{6C413D32-A5D8-176F-2B84-FF5C661D20A3}"/>
          </ac:spMkLst>
        </pc:spChg>
        <pc:grpChg chg="add mod">
          <ac:chgData name="Ellis, Katy (STFC,RAL,PPD)" userId="a1850d16-7537-4e1d-872a-23ca7aed993b" providerId="ADAL" clId="{8B646BEB-493A-DE4D-8B21-30B992AC8F89}" dt="2024-11-11T16:53:11.993" v="4874" actId="1076"/>
          <ac:grpSpMkLst>
            <pc:docMk/>
            <pc:sldMk cId="350040936" sldId="301"/>
            <ac:grpSpMk id="18" creationId="{0122F526-1774-0E71-98FC-B66B9E3781ED}"/>
          </ac:grpSpMkLst>
        </pc:grpChg>
        <pc:picChg chg="add mod">
          <ac:chgData name="Ellis, Katy (STFC,RAL,PPD)" userId="a1850d16-7537-4e1d-872a-23ca7aed993b" providerId="ADAL" clId="{8B646BEB-493A-DE4D-8B21-30B992AC8F89}" dt="2024-11-08T18:18:48.365" v="3830" actId="1076"/>
          <ac:picMkLst>
            <pc:docMk/>
            <pc:sldMk cId="350040936" sldId="301"/>
            <ac:picMk id="7" creationId="{38BD9A54-5E1C-D697-F518-6A7E5763A5A3}"/>
          </ac:picMkLst>
        </pc:picChg>
        <pc:picChg chg="add mod">
          <ac:chgData name="Ellis, Katy (STFC,RAL,PPD)" userId="a1850d16-7537-4e1d-872a-23ca7aed993b" providerId="ADAL" clId="{8B646BEB-493A-DE4D-8B21-30B992AC8F89}" dt="2024-11-11T14:30:47.799" v="4814" actId="1035"/>
          <ac:picMkLst>
            <pc:docMk/>
            <pc:sldMk cId="350040936" sldId="301"/>
            <ac:picMk id="9" creationId="{B44760E9-9860-F208-E7DE-ADA67B2398CE}"/>
          </ac:picMkLst>
        </pc:picChg>
        <pc:picChg chg="add mod">
          <ac:chgData name="Ellis, Katy (STFC,RAL,PPD)" userId="a1850d16-7537-4e1d-872a-23ca7aed993b" providerId="ADAL" clId="{8B646BEB-493A-DE4D-8B21-30B992AC8F89}" dt="2024-11-08T18:18:00.703" v="3817" actId="1076"/>
          <ac:picMkLst>
            <pc:docMk/>
            <pc:sldMk cId="350040936" sldId="301"/>
            <ac:picMk id="11" creationId="{3F8F76FA-D11A-6EA7-A89E-F7C23434A3B7}"/>
          </ac:picMkLst>
        </pc:picChg>
        <pc:picChg chg="add mod">
          <ac:chgData name="Ellis, Katy (STFC,RAL,PPD)" userId="a1850d16-7537-4e1d-872a-23ca7aed993b" providerId="ADAL" clId="{8B646BEB-493A-DE4D-8B21-30B992AC8F89}" dt="2024-11-08T18:18:11.242" v="3821" actId="14100"/>
          <ac:picMkLst>
            <pc:docMk/>
            <pc:sldMk cId="350040936" sldId="301"/>
            <ac:picMk id="13" creationId="{ADAEDB3B-2E81-97CC-4AA1-FF928FA151FF}"/>
          </ac:picMkLst>
        </pc:picChg>
        <pc:picChg chg="add mod">
          <ac:chgData name="Ellis, Katy (STFC,RAL,PPD)" userId="a1850d16-7537-4e1d-872a-23ca7aed993b" providerId="ADAL" clId="{8B646BEB-493A-DE4D-8B21-30B992AC8F89}" dt="2024-11-08T18:18:37.025" v="3827" actId="1076"/>
          <ac:picMkLst>
            <pc:docMk/>
            <pc:sldMk cId="350040936" sldId="301"/>
            <ac:picMk id="15" creationId="{F8F85350-8853-2BBC-28B5-2B809E98CBDD}"/>
          </ac:picMkLst>
        </pc:picChg>
        <pc:picChg chg="add mod">
          <ac:chgData name="Ellis, Katy (STFC,RAL,PPD)" userId="a1850d16-7537-4e1d-872a-23ca7aed993b" providerId="ADAL" clId="{8B646BEB-493A-DE4D-8B21-30B992AC8F89}" dt="2024-11-08T18:20:17.615" v="3836" actId="14100"/>
          <ac:picMkLst>
            <pc:docMk/>
            <pc:sldMk cId="350040936" sldId="301"/>
            <ac:picMk id="17" creationId="{F6F6DF82-43F1-CF0C-5CAC-C2ADF11AF24E}"/>
          </ac:picMkLst>
        </pc:picChg>
      </pc:sldChg>
      <pc:sldChg chg="addSp modSp new mod">
        <pc:chgData name="Ellis, Katy (STFC,RAL,PPD)" userId="a1850d16-7537-4e1d-872a-23ca7aed993b" providerId="ADAL" clId="{8B646BEB-493A-DE4D-8B21-30B992AC8F89}" dt="2024-11-11T16:53:21.827" v="4878" actId="20577"/>
        <pc:sldMkLst>
          <pc:docMk/>
          <pc:sldMk cId="1011574259" sldId="302"/>
        </pc:sldMkLst>
        <pc:spChg chg="mod">
          <ac:chgData name="Ellis, Katy (STFC,RAL,PPD)" userId="a1850d16-7537-4e1d-872a-23ca7aed993b" providerId="ADAL" clId="{8B646BEB-493A-DE4D-8B21-30B992AC8F89}" dt="2024-11-11T12:06:32.693" v="4214" actId="20577"/>
          <ac:spMkLst>
            <pc:docMk/>
            <pc:sldMk cId="1011574259" sldId="302"/>
            <ac:spMk id="2" creationId="{BA9B2CEA-FE26-16CE-FEB1-FFCB42AA314E}"/>
          </ac:spMkLst>
        </pc:spChg>
        <pc:spChg chg="mod">
          <ac:chgData name="Ellis, Katy (STFC,RAL,PPD)" userId="a1850d16-7537-4e1d-872a-23ca7aed993b" providerId="ADAL" clId="{8B646BEB-493A-DE4D-8B21-30B992AC8F89}" dt="2024-11-08T18:32:51.690" v="4121" actId="1076"/>
          <ac:spMkLst>
            <pc:docMk/>
            <pc:sldMk cId="1011574259" sldId="302"/>
            <ac:spMk id="3" creationId="{DD04DA71-CFBA-27D8-9AEA-EC250F0E0873}"/>
          </ac:spMkLst>
        </pc:spChg>
        <pc:spChg chg="add mod">
          <ac:chgData name="Ellis, Katy (STFC,RAL,PPD)" userId="a1850d16-7537-4e1d-872a-23ca7aed993b" providerId="ADAL" clId="{8B646BEB-493A-DE4D-8B21-30B992AC8F89}" dt="2024-11-08T18:33:16.673" v="4143" actId="14100"/>
          <ac:spMkLst>
            <pc:docMk/>
            <pc:sldMk cId="1011574259" sldId="302"/>
            <ac:spMk id="5" creationId="{C59AC3E6-4290-ED44-DCD8-ACABB97ACE56}"/>
          </ac:spMkLst>
        </pc:spChg>
        <pc:spChg chg="mod">
          <ac:chgData name="Ellis, Katy (STFC,RAL,PPD)" userId="a1850d16-7537-4e1d-872a-23ca7aed993b" providerId="ADAL" clId="{8B646BEB-493A-DE4D-8B21-30B992AC8F89}" dt="2024-11-11T16:53:15.813" v="4875"/>
          <ac:spMkLst>
            <pc:docMk/>
            <pc:sldMk cId="1011574259" sldId="302"/>
            <ac:spMk id="13" creationId="{2D48AECE-FA70-7D12-D30B-068E2029B662}"/>
          </ac:spMkLst>
        </pc:spChg>
        <pc:spChg chg="mod">
          <ac:chgData name="Ellis, Katy (STFC,RAL,PPD)" userId="a1850d16-7537-4e1d-872a-23ca7aed993b" providerId="ADAL" clId="{8B646BEB-493A-DE4D-8B21-30B992AC8F89}" dt="2024-11-11T16:53:21.827" v="4878" actId="20577"/>
          <ac:spMkLst>
            <pc:docMk/>
            <pc:sldMk cId="1011574259" sldId="302"/>
            <ac:spMk id="14" creationId="{C93F38A4-E1FE-710C-364A-DFD68DF2F435}"/>
          </ac:spMkLst>
        </pc:spChg>
        <pc:grpChg chg="add mod">
          <ac:chgData name="Ellis, Katy (STFC,RAL,PPD)" userId="a1850d16-7537-4e1d-872a-23ca7aed993b" providerId="ADAL" clId="{8B646BEB-493A-DE4D-8B21-30B992AC8F89}" dt="2024-11-11T16:53:19.324" v="4876" actId="1076"/>
          <ac:grpSpMkLst>
            <pc:docMk/>
            <pc:sldMk cId="1011574259" sldId="302"/>
            <ac:grpSpMk id="12" creationId="{ACE29609-0A9C-643B-DEEC-577108C63ABF}"/>
          </ac:grpSpMkLst>
        </pc:grpChg>
        <pc:picChg chg="add mod">
          <ac:chgData name="Ellis, Katy (STFC,RAL,PPD)" userId="a1850d16-7537-4e1d-872a-23ca7aed993b" providerId="ADAL" clId="{8B646BEB-493A-DE4D-8B21-30B992AC8F89}" dt="2024-11-08T18:31:28.447" v="4087" actId="1038"/>
          <ac:picMkLst>
            <pc:docMk/>
            <pc:sldMk cId="1011574259" sldId="302"/>
            <ac:picMk id="7" creationId="{B3F9CFBE-E703-EC2F-D811-B5D3BCFBE1F9}"/>
          </ac:picMkLst>
        </pc:picChg>
        <pc:picChg chg="add mod">
          <ac:chgData name="Ellis, Katy (STFC,RAL,PPD)" userId="a1850d16-7537-4e1d-872a-23ca7aed993b" providerId="ADAL" clId="{8B646BEB-493A-DE4D-8B21-30B992AC8F89}" dt="2024-11-08T18:31:12.958" v="4046" actId="1076"/>
          <ac:picMkLst>
            <pc:docMk/>
            <pc:sldMk cId="1011574259" sldId="302"/>
            <ac:picMk id="9" creationId="{E2641D23-E40E-8901-1EF9-3D671F35F984}"/>
          </ac:picMkLst>
        </pc:picChg>
        <pc:picChg chg="add mod">
          <ac:chgData name="Ellis, Katy (STFC,RAL,PPD)" userId="a1850d16-7537-4e1d-872a-23ca7aed993b" providerId="ADAL" clId="{8B646BEB-493A-DE4D-8B21-30B992AC8F89}" dt="2024-11-08T18:32:41.148" v="4119" actId="1076"/>
          <ac:picMkLst>
            <pc:docMk/>
            <pc:sldMk cId="1011574259" sldId="302"/>
            <ac:picMk id="11" creationId="{BFD75766-BCBF-B345-C7BD-0068BCF5B2B0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11T16:53:48.551" v="4888" actId="1036"/>
        <pc:sldMkLst>
          <pc:docMk/>
          <pc:sldMk cId="2267218858" sldId="303"/>
        </pc:sldMkLst>
        <pc:spChg chg="mod">
          <ac:chgData name="Ellis, Katy (STFC,RAL,PPD)" userId="a1850d16-7537-4e1d-872a-23ca7aed993b" providerId="ADAL" clId="{8B646BEB-493A-DE4D-8B21-30B992AC8F89}" dt="2024-11-11T12:09:03.176" v="4346" actId="20577"/>
          <ac:spMkLst>
            <pc:docMk/>
            <pc:sldMk cId="2267218858" sldId="303"/>
            <ac:spMk id="2" creationId="{82969F16-C31C-2673-E3EF-28FF09F11B85}"/>
          </ac:spMkLst>
        </pc:spChg>
        <pc:spChg chg="del">
          <ac:chgData name="Ellis, Katy (STFC,RAL,PPD)" userId="a1850d16-7537-4e1d-872a-23ca7aed993b" providerId="ADAL" clId="{8B646BEB-493A-DE4D-8B21-30B992AC8F89}" dt="2024-11-11T12:19:55.984" v="4347"/>
          <ac:spMkLst>
            <pc:docMk/>
            <pc:sldMk cId="2267218858" sldId="303"/>
            <ac:spMk id="3" creationId="{F8E72133-BE9F-54D2-9CAF-6A9ED070FDDE}"/>
          </ac:spMkLst>
        </pc:spChg>
        <pc:spChg chg="add mod">
          <ac:chgData name="Ellis, Katy (STFC,RAL,PPD)" userId="a1850d16-7537-4e1d-872a-23ca7aed993b" providerId="ADAL" clId="{8B646BEB-493A-DE4D-8B21-30B992AC8F89}" dt="2024-11-11T12:20:20.323" v="4351" actId="1076"/>
          <ac:spMkLst>
            <pc:docMk/>
            <pc:sldMk cId="2267218858" sldId="303"/>
            <ac:spMk id="5" creationId="{30C72581-3333-2CCB-1DBC-2BDEF04056DD}"/>
          </ac:spMkLst>
        </pc:spChg>
        <pc:spChg chg="mod">
          <ac:chgData name="Ellis, Katy (STFC,RAL,PPD)" userId="a1850d16-7537-4e1d-872a-23ca7aed993b" providerId="ADAL" clId="{8B646BEB-493A-DE4D-8B21-30B992AC8F89}" dt="2024-11-11T16:53:42.372" v="4880"/>
          <ac:spMkLst>
            <pc:docMk/>
            <pc:sldMk cId="2267218858" sldId="303"/>
            <ac:spMk id="13" creationId="{7BC43353-030D-4BBB-E4FC-4066136E7CF5}"/>
          </ac:spMkLst>
        </pc:spChg>
        <pc:spChg chg="mod">
          <ac:chgData name="Ellis, Katy (STFC,RAL,PPD)" userId="a1850d16-7537-4e1d-872a-23ca7aed993b" providerId="ADAL" clId="{8B646BEB-493A-DE4D-8B21-30B992AC8F89}" dt="2024-11-11T16:53:45.414" v="4882" actId="20577"/>
          <ac:spMkLst>
            <pc:docMk/>
            <pc:sldMk cId="2267218858" sldId="303"/>
            <ac:spMk id="14" creationId="{C4758DB5-81FC-589D-6FE3-F7B97A473FF4}"/>
          </ac:spMkLst>
        </pc:spChg>
        <pc:grpChg chg="add mod">
          <ac:chgData name="Ellis, Katy (STFC,RAL,PPD)" userId="a1850d16-7537-4e1d-872a-23ca7aed993b" providerId="ADAL" clId="{8B646BEB-493A-DE4D-8B21-30B992AC8F89}" dt="2024-11-11T16:53:48.551" v="4888" actId="1036"/>
          <ac:grpSpMkLst>
            <pc:docMk/>
            <pc:sldMk cId="2267218858" sldId="303"/>
            <ac:grpSpMk id="12" creationId="{8190F0E4-B240-03C9-D6DC-A55274D9EFBC}"/>
          </ac:grpSpMkLst>
        </pc:grpChg>
        <pc:picChg chg="add mod">
          <ac:chgData name="Ellis, Katy (STFC,RAL,PPD)" userId="a1850d16-7537-4e1d-872a-23ca7aed993b" providerId="ADAL" clId="{8B646BEB-493A-DE4D-8B21-30B992AC8F89}" dt="2024-11-11T12:22:13.203" v="4363" actId="1036"/>
          <ac:picMkLst>
            <pc:docMk/>
            <pc:sldMk cId="2267218858" sldId="303"/>
            <ac:picMk id="7" creationId="{C462D928-17A6-0247-2358-187583BCB022}"/>
          </ac:picMkLst>
        </pc:picChg>
        <pc:picChg chg="add mod">
          <ac:chgData name="Ellis, Katy (STFC,RAL,PPD)" userId="a1850d16-7537-4e1d-872a-23ca7aed993b" providerId="ADAL" clId="{8B646BEB-493A-DE4D-8B21-30B992AC8F89}" dt="2024-11-11T12:21:17.121" v="4357" actId="1076"/>
          <ac:picMkLst>
            <pc:docMk/>
            <pc:sldMk cId="2267218858" sldId="303"/>
            <ac:picMk id="9" creationId="{BE05A976-B78A-4C41-0FB6-583B26A50589}"/>
          </ac:picMkLst>
        </pc:picChg>
        <pc:picChg chg="add mod">
          <ac:chgData name="Ellis, Katy (STFC,RAL,PPD)" userId="a1850d16-7537-4e1d-872a-23ca7aed993b" providerId="ADAL" clId="{8B646BEB-493A-DE4D-8B21-30B992AC8F89}" dt="2024-11-11T12:22:07.671" v="4359" actId="1076"/>
          <ac:picMkLst>
            <pc:docMk/>
            <pc:sldMk cId="2267218858" sldId="303"/>
            <ac:picMk id="11" creationId="{47B7A934-4CCC-FF38-575A-76898A6F5FE4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11T16:54:05.334" v="4916" actId="20577"/>
        <pc:sldMkLst>
          <pc:docMk/>
          <pc:sldMk cId="2564944055" sldId="304"/>
        </pc:sldMkLst>
        <pc:spChg chg="mod">
          <ac:chgData name="Ellis, Katy (STFC,RAL,PPD)" userId="a1850d16-7537-4e1d-872a-23ca7aed993b" providerId="ADAL" clId="{8B646BEB-493A-DE4D-8B21-30B992AC8F89}" dt="2024-11-11T12:07:02.999" v="4260" actId="20577"/>
          <ac:spMkLst>
            <pc:docMk/>
            <pc:sldMk cId="2564944055" sldId="304"/>
            <ac:spMk id="2" creationId="{3C810FAE-CAEE-B1DB-60F0-1F989FBE56A9}"/>
          </ac:spMkLst>
        </pc:spChg>
        <pc:spChg chg="del">
          <ac:chgData name="Ellis, Katy (STFC,RAL,PPD)" userId="a1850d16-7537-4e1d-872a-23ca7aed993b" providerId="ADAL" clId="{8B646BEB-493A-DE4D-8B21-30B992AC8F89}" dt="2024-11-11T12:25:00.065" v="4364"/>
          <ac:spMkLst>
            <pc:docMk/>
            <pc:sldMk cId="2564944055" sldId="304"/>
            <ac:spMk id="3" creationId="{93C5387A-2DC0-9EA9-8666-398686F56947}"/>
          </ac:spMkLst>
        </pc:spChg>
        <pc:spChg chg="add mod">
          <ac:chgData name="Ellis, Katy (STFC,RAL,PPD)" userId="a1850d16-7537-4e1d-872a-23ca7aed993b" providerId="ADAL" clId="{8B646BEB-493A-DE4D-8B21-30B992AC8F89}" dt="2024-11-11T12:34:56.799" v="4424" actId="1036"/>
          <ac:spMkLst>
            <pc:docMk/>
            <pc:sldMk cId="2564944055" sldId="304"/>
            <ac:spMk id="5" creationId="{14E8EAC6-2B43-9B5C-2865-354AE477A223}"/>
          </ac:spMkLst>
        </pc:spChg>
        <pc:spChg chg="add mod">
          <ac:chgData name="Ellis, Katy (STFC,RAL,PPD)" userId="a1850d16-7537-4e1d-872a-23ca7aed993b" providerId="ADAL" clId="{8B646BEB-493A-DE4D-8B21-30B992AC8F89}" dt="2024-11-11T12:33:03.411" v="4402" actId="1076"/>
          <ac:spMkLst>
            <pc:docMk/>
            <pc:sldMk cId="2564944055" sldId="304"/>
            <ac:spMk id="8" creationId="{62A49BBD-309B-8CF1-0CB3-DDCC86EB8951}"/>
          </ac:spMkLst>
        </pc:spChg>
        <pc:spChg chg="add mod">
          <ac:chgData name="Ellis, Katy (STFC,RAL,PPD)" userId="a1850d16-7537-4e1d-872a-23ca7aed993b" providerId="ADAL" clId="{8B646BEB-493A-DE4D-8B21-30B992AC8F89}" dt="2024-11-11T12:35:38.617" v="4452" actId="1076"/>
          <ac:spMkLst>
            <pc:docMk/>
            <pc:sldMk cId="2564944055" sldId="304"/>
            <ac:spMk id="15" creationId="{C97827F2-2C14-53C6-A7E2-F3E530EA9112}"/>
          </ac:spMkLst>
        </pc:spChg>
        <pc:spChg chg="add mod">
          <ac:chgData name="Ellis, Katy (STFC,RAL,PPD)" userId="a1850d16-7537-4e1d-872a-23ca7aed993b" providerId="ADAL" clId="{8B646BEB-493A-DE4D-8B21-30B992AC8F89}" dt="2024-11-11T12:39:15.527" v="4547" actId="1035"/>
          <ac:spMkLst>
            <pc:docMk/>
            <pc:sldMk cId="2564944055" sldId="304"/>
            <ac:spMk id="18" creationId="{4BAC0DF5-26D9-E178-D5A8-6B5BF02503C6}"/>
          </ac:spMkLst>
        </pc:spChg>
        <pc:spChg chg="mod">
          <ac:chgData name="Ellis, Katy (STFC,RAL,PPD)" userId="a1850d16-7537-4e1d-872a-23ca7aed993b" providerId="ADAL" clId="{8B646BEB-493A-DE4D-8B21-30B992AC8F89}" dt="2024-11-11T16:53:53.654" v="4889"/>
          <ac:spMkLst>
            <pc:docMk/>
            <pc:sldMk cId="2564944055" sldId="304"/>
            <ac:spMk id="20" creationId="{0CFD10C6-8133-B8B1-0723-1AECBA50D6ED}"/>
          </ac:spMkLst>
        </pc:spChg>
        <pc:spChg chg="mod">
          <ac:chgData name="Ellis, Katy (STFC,RAL,PPD)" userId="a1850d16-7537-4e1d-872a-23ca7aed993b" providerId="ADAL" clId="{8B646BEB-493A-DE4D-8B21-30B992AC8F89}" dt="2024-11-11T16:54:05.334" v="4916" actId="20577"/>
          <ac:spMkLst>
            <pc:docMk/>
            <pc:sldMk cId="2564944055" sldId="304"/>
            <ac:spMk id="21" creationId="{6E0AFD84-8650-7685-A90E-9FEE2405CCA5}"/>
          </ac:spMkLst>
        </pc:spChg>
        <pc:grpChg chg="add mod">
          <ac:chgData name="Ellis, Katy (STFC,RAL,PPD)" userId="a1850d16-7537-4e1d-872a-23ca7aed993b" providerId="ADAL" clId="{8B646BEB-493A-DE4D-8B21-30B992AC8F89}" dt="2024-11-11T16:54:02.117" v="4914" actId="1036"/>
          <ac:grpSpMkLst>
            <pc:docMk/>
            <pc:sldMk cId="2564944055" sldId="304"/>
            <ac:grpSpMk id="19" creationId="{15F0DA52-9BAE-5CBE-7D2F-475FE4E658C9}"/>
          </ac:grpSpMkLst>
        </pc:grpChg>
        <pc:picChg chg="add mod">
          <ac:chgData name="Ellis, Katy (STFC,RAL,PPD)" userId="a1850d16-7537-4e1d-872a-23ca7aed993b" providerId="ADAL" clId="{8B646BEB-493A-DE4D-8B21-30B992AC8F89}" dt="2024-11-11T12:32:55.801" v="4400" actId="14100"/>
          <ac:picMkLst>
            <pc:docMk/>
            <pc:sldMk cId="2564944055" sldId="304"/>
            <ac:picMk id="7" creationId="{E6E81E96-F84E-F2EB-2E64-0BB7CEDA71C1}"/>
          </ac:picMkLst>
        </pc:picChg>
        <pc:picChg chg="add mod">
          <ac:chgData name="Ellis, Katy (STFC,RAL,PPD)" userId="a1850d16-7537-4e1d-872a-23ca7aed993b" providerId="ADAL" clId="{8B646BEB-493A-DE4D-8B21-30B992AC8F89}" dt="2024-11-11T12:38:49.446" v="4535" actId="1035"/>
          <ac:picMkLst>
            <pc:docMk/>
            <pc:sldMk cId="2564944055" sldId="304"/>
            <ac:picMk id="10" creationId="{4764D044-4E9C-D8A9-0347-FF408065B255}"/>
          </ac:picMkLst>
        </pc:picChg>
        <pc:picChg chg="add mod">
          <ac:chgData name="Ellis, Katy (STFC,RAL,PPD)" userId="a1850d16-7537-4e1d-872a-23ca7aed993b" providerId="ADAL" clId="{8B646BEB-493A-DE4D-8B21-30B992AC8F89}" dt="2024-11-11T12:33:12.032" v="4404" actId="1076"/>
          <ac:picMkLst>
            <pc:docMk/>
            <pc:sldMk cId="2564944055" sldId="304"/>
            <ac:picMk id="12" creationId="{5B2F5457-975C-6124-F22E-9B14AACE7342}"/>
          </ac:picMkLst>
        </pc:picChg>
        <pc:picChg chg="add mod">
          <ac:chgData name="Ellis, Katy (STFC,RAL,PPD)" userId="a1850d16-7537-4e1d-872a-23ca7aed993b" providerId="ADAL" clId="{8B646BEB-493A-DE4D-8B21-30B992AC8F89}" dt="2024-11-11T12:34:50.097" v="4413" actId="1076"/>
          <ac:picMkLst>
            <pc:docMk/>
            <pc:sldMk cId="2564944055" sldId="304"/>
            <ac:picMk id="14" creationId="{C2A49A63-1393-346D-6A66-D7DF5E5C02C9}"/>
          </ac:picMkLst>
        </pc:picChg>
        <pc:picChg chg="add mod">
          <ac:chgData name="Ellis, Katy (STFC,RAL,PPD)" userId="a1850d16-7537-4e1d-872a-23ca7aed993b" providerId="ADAL" clId="{8B646BEB-493A-DE4D-8B21-30B992AC8F89}" dt="2024-11-11T12:39:10.978" v="4542" actId="1035"/>
          <ac:picMkLst>
            <pc:docMk/>
            <pc:sldMk cId="2564944055" sldId="304"/>
            <ac:picMk id="17" creationId="{47CBB651-9548-7A66-3E37-617FB70EA661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11T16:54:23.657" v="4920" actId="1076"/>
        <pc:sldMkLst>
          <pc:docMk/>
          <pc:sldMk cId="93671966" sldId="305"/>
        </pc:sldMkLst>
        <pc:spChg chg="mod">
          <ac:chgData name="Ellis, Katy (STFC,RAL,PPD)" userId="a1850d16-7537-4e1d-872a-23ca7aed993b" providerId="ADAL" clId="{8B646BEB-493A-DE4D-8B21-30B992AC8F89}" dt="2024-11-11T12:07:19.544" v="4281" actId="20577"/>
          <ac:spMkLst>
            <pc:docMk/>
            <pc:sldMk cId="93671966" sldId="305"/>
            <ac:spMk id="2" creationId="{3D0A9FF4-F863-3FF9-C0CA-20B5BD6E99C6}"/>
          </ac:spMkLst>
        </pc:spChg>
        <pc:spChg chg="del">
          <ac:chgData name="Ellis, Katy (STFC,RAL,PPD)" userId="a1850d16-7537-4e1d-872a-23ca7aed993b" providerId="ADAL" clId="{8B646BEB-493A-DE4D-8B21-30B992AC8F89}" dt="2024-11-11T13:28:01.821" v="4548"/>
          <ac:spMkLst>
            <pc:docMk/>
            <pc:sldMk cId="93671966" sldId="305"/>
            <ac:spMk id="3" creationId="{F5683AAE-AA21-932C-0484-E8ED8FA3C11B}"/>
          </ac:spMkLst>
        </pc:spChg>
        <pc:spChg chg="add mod">
          <ac:chgData name="Ellis, Katy (STFC,RAL,PPD)" userId="a1850d16-7537-4e1d-872a-23ca7aed993b" providerId="ADAL" clId="{8B646BEB-493A-DE4D-8B21-30B992AC8F89}" dt="2024-11-11T13:30:50.491" v="4562" actId="1076"/>
          <ac:spMkLst>
            <pc:docMk/>
            <pc:sldMk cId="93671966" sldId="305"/>
            <ac:spMk id="5" creationId="{626F111A-CB11-94D4-4FE9-1DD2C5D3C82B}"/>
          </ac:spMkLst>
        </pc:spChg>
        <pc:spChg chg="mod">
          <ac:chgData name="Ellis, Katy (STFC,RAL,PPD)" userId="a1850d16-7537-4e1d-872a-23ca7aed993b" providerId="ADAL" clId="{8B646BEB-493A-DE4D-8B21-30B992AC8F89}" dt="2024-11-11T16:54:16.691" v="4917"/>
          <ac:spMkLst>
            <pc:docMk/>
            <pc:sldMk cId="93671966" sldId="305"/>
            <ac:spMk id="15" creationId="{568F54B2-598E-5572-7AD9-4E840FF96291}"/>
          </ac:spMkLst>
        </pc:spChg>
        <pc:spChg chg="mod">
          <ac:chgData name="Ellis, Katy (STFC,RAL,PPD)" userId="a1850d16-7537-4e1d-872a-23ca7aed993b" providerId="ADAL" clId="{8B646BEB-493A-DE4D-8B21-30B992AC8F89}" dt="2024-11-11T16:54:19.911" v="4919" actId="20577"/>
          <ac:spMkLst>
            <pc:docMk/>
            <pc:sldMk cId="93671966" sldId="305"/>
            <ac:spMk id="16" creationId="{7A8143F7-8483-2D1B-6E44-462BDDED666D}"/>
          </ac:spMkLst>
        </pc:spChg>
        <pc:grpChg chg="add mod">
          <ac:chgData name="Ellis, Katy (STFC,RAL,PPD)" userId="a1850d16-7537-4e1d-872a-23ca7aed993b" providerId="ADAL" clId="{8B646BEB-493A-DE4D-8B21-30B992AC8F89}" dt="2024-11-11T16:54:23.657" v="4920" actId="1076"/>
          <ac:grpSpMkLst>
            <pc:docMk/>
            <pc:sldMk cId="93671966" sldId="305"/>
            <ac:grpSpMk id="14" creationId="{5D38BB17-C898-F6FE-0819-66F4F56615D0}"/>
          </ac:grpSpMkLst>
        </pc:grpChg>
        <pc:picChg chg="add mod">
          <ac:chgData name="Ellis, Katy (STFC,RAL,PPD)" userId="a1850d16-7537-4e1d-872a-23ca7aed993b" providerId="ADAL" clId="{8B646BEB-493A-DE4D-8B21-30B992AC8F89}" dt="2024-11-11T13:29:59.236" v="4561" actId="1076"/>
          <ac:picMkLst>
            <pc:docMk/>
            <pc:sldMk cId="93671966" sldId="305"/>
            <ac:picMk id="7" creationId="{4A1AD229-A470-9D22-59A1-F8101157655C}"/>
          </ac:picMkLst>
        </pc:picChg>
        <pc:picChg chg="add mod">
          <ac:chgData name="Ellis, Katy (STFC,RAL,PPD)" userId="a1850d16-7537-4e1d-872a-23ca7aed993b" providerId="ADAL" clId="{8B646BEB-493A-DE4D-8B21-30B992AC8F89}" dt="2024-11-11T13:29:34.544" v="4557" actId="1076"/>
          <ac:picMkLst>
            <pc:docMk/>
            <pc:sldMk cId="93671966" sldId="305"/>
            <ac:picMk id="9" creationId="{F94A4F90-930F-8F17-CE76-5CC000D95635}"/>
          </ac:picMkLst>
        </pc:picChg>
        <pc:picChg chg="add mod">
          <ac:chgData name="Ellis, Katy (STFC,RAL,PPD)" userId="a1850d16-7537-4e1d-872a-23ca7aed993b" providerId="ADAL" clId="{8B646BEB-493A-DE4D-8B21-30B992AC8F89}" dt="2024-11-11T13:29:49.702" v="4560" actId="1076"/>
          <ac:picMkLst>
            <pc:docMk/>
            <pc:sldMk cId="93671966" sldId="305"/>
            <ac:picMk id="11" creationId="{75CF5FE1-2EAB-589F-2FF1-08FEE01CEA78}"/>
          </ac:picMkLst>
        </pc:picChg>
        <pc:picChg chg="add mod">
          <ac:chgData name="Ellis, Katy (STFC,RAL,PPD)" userId="a1850d16-7537-4e1d-872a-23ca7aed993b" providerId="ADAL" clId="{8B646BEB-493A-DE4D-8B21-30B992AC8F89}" dt="2024-11-11T13:32:45.713" v="4571" actId="1036"/>
          <ac:picMkLst>
            <pc:docMk/>
            <pc:sldMk cId="93671966" sldId="305"/>
            <ac:picMk id="13" creationId="{34AB3BFB-6458-5CEF-A0D5-3A9C2D7E39EB}"/>
          </ac:picMkLst>
        </pc:picChg>
      </pc:sldChg>
      <pc:sldChg chg="addSp delSp modSp new mod">
        <pc:chgData name="Ellis, Katy (STFC,RAL,PPD)" userId="a1850d16-7537-4e1d-872a-23ca7aed993b" providerId="ADAL" clId="{8B646BEB-493A-DE4D-8B21-30B992AC8F89}" dt="2024-11-11T16:54:34.566" v="4924" actId="20577"/>
        <pc:sldMkLst>
          <pc:docMk/>
          <pc:sldMk cId="2117229256" sldId="306"/>
        </pc:sldMkLst>
        <pc:spChg chg="mod">
          <ac:chgData name="Ellis, Katy (STFC,RAL,PPD)" userId="a1850d16-7537-4e1d-872a-23ca7aed993b" providerId="ADAL" clId="{8B646BEB-493A-DE4D-8B21-30B992AC8F89}" dt="2024-11-11T12:07:54.567" v="4296" actId="20577"/>
          <ac:spMkLst>
            <pc:docMk/>
            <pc:sldMk cId="2117229256" sldId="306"/>
            <ac:spMk id="2" creationId="{1E82D41C-291B-4A94-7EAA-4B4166ACCBF9}"/>
          </ac:spMkLst>
        </pc:spChg>
        <pc:spChg chg="add del">
          <ac:chgData name="Ellis, Katy (STFC,RAL,PPD)" userId="a1850d16-7537-4e1d-872a-23ca7aed993b" providerId="ADAL" clId="{8B646BEB-493A-DE4D-8B21-30B992AC8F89}" dt="2024-11-11T13:34:34.803" v="4577" actId="478"/>
          <ac:spMkLst>
            <pc:docMk/>
            <pc:sldMk cId="2117229256" sldId="306"/>
            <ac:spMk id="3" creationId="{3D6E6CBA-1007-BE02-7460-EA62465EBA29}"/>
          </ac:spMkLst>
        </pc:spChg>
        <pc:spChg chg="add mod">
          <ac:chgData name="Ellis, Katy (STFC,RAL,PPD)" userId="a1850d16-7537-4e1d-872a-23ca7aed993b" providerId="ADAL" clId="{8B646BEB-493A-DE4D-8B21-30B992AC8F89}" dt="2024-11-11T13:38:14.160" v="4597" actId="1036"/>
          <ac:spMkLst>
            <pc:docMk/>
            <pc:sldMk cId="2117229256" sldId="306"/>
            <ac:spMk id="5" creationId="{16C97DFF-3ECB-6AB7-64F2-06D513180B25}"/>
          </ac:spMkLst>
        </pc:spChg>
        <pc:spChg chg="mod">
          <ac:chgData name="Ellis, Katy (STFC,RAL,PPD)" userId="a1850d16-7537-4e1d-872a-23ca7aed993b" providerId="ADAL" clId="{8B646BEB-493A-DE4D-8B21-30B992AC8F89}" dt="2024-11-11T16:54:28.279" v="4921"/>
          <ac:spMkLst>
            <pc:docMk/>
            <pc:sldMk cId="2117229256" sldId="306"/>
            <ac:spMk id="15" creationId="{AE755CF5-9053-EAD9-16A6-98A008D5A470}"/>
          </ac:spMkLst>
        </pc:spChg>
        <pc:spChg chg="mod">
          <ac:chgData name="Ellis, Katy (STFC,RAL,PPD)" userId="a1850d16-7537-4e1d-872a-23ca7aed993b" providerId="ADAL" clId="{8B646BEB-493A-DE4D-8B21-30B992AC8F89}" dt="2024-11-11T16:54:34.566" v="4924" actId="20577"/>
          <ac:spMkLst>
            <pc:docMk/>
            <pc:sldMk cId="2117229256" sldId="306"/>
            <ac:spMk id="16" creationId="{26DF7E8B-F7F6-D8FE-75D2-02C9F86BFA30}"/>
          </ac:spMkLst>
        </pc:spChg>
        <pc:grpChg chg="add mod">
          <ac:chgData name="Ellis, Katy (STFC,RAL,PPD)" userId="a1850d16-7537-4e1d-872a-23ca7aed993b" providerId="ADAL" clId="{8B646BEB-493A-DE4D-8B21-30B992AC8F89}" dt="2024-11-11T16:54:31.773" v="4922" actId="1076"/>
          <ac:grpSpMkLst>
            <pc:docMk/>
            <pc:sldMk cId="2117229256" sldId="306"/>
            <ac:grpSpMk id="14" creationId="{39FD3D6E-3587-4FD1-52BC-E6EE5E79C44D}"/>
          </ac:grpSpMkLst>
        </pc:grpChg>
        <pc:picChg chg="add mod">
          <ac:chgData name="Ellis, Katy (STFC,RAL,PPD)" userId="a1850d16-7537-4e1d-872a-23ca7aed993b" providerId="ADAL" clId="{8B646BEB-493A-DE4D-8B21-30B992AC8F89}" dt="2024-11-11T13:34:32.006" v="4576"/>
          <ac:picMkLst>
            <pc:docMk/>
            <pc:sldMk cId="2117229256" sldId="306"/>
            <ac:picMk id="7" creationId="{AA812A98-0FEA-96D2-16B9-1931D5FA0D6E}"/>
          </ac:picMkLst>
        </pc:picChg>
        <pc:picChg chg="add mod">
          <ac:chgData name="Ellis, Katy (STFC,RAL,PPD)" userId="a1850d16-7537-4e1d-872a-23ca7aed993b" providerId="ADAL" clId="{8B646BEB-493A-DE4D-8B21-30B992AC8F89}" dt="2024-11-11T13:38:17.107" v="4601" actId="1035"/>
          <ac:picMkLst>
            <pc:docMk/>
            <pc:sldMk cId="2117229256" sldId="306"/>
            <ac:picMk id="9" creationId="{FADBC973-15F6-5446-32C9-355AB937B979}"/>
          </ac:picMkLst>
        </pc:picChg>
        <pc:picChg chg="add mod">
          <ac:chgData name="Ellis, Katy (STFC,RAL,PPD)" userId="a1850d16-7537-4e1d-872a-23ca7aed993b" providerId="ADAL" clId="{8B646BEB-493A-DE4D-8B21-30B992AC8F89}" dt="2024-11-11T13:40:34.563" v="4669" actId="1036"/>
          <ac:picMkLst>
            <pc:docMk/>
            <pc:sldMk cId="2117229256" sldId="306"/>
            <ac:picMk id="11" creationId="{1AF12BC1-B8C8-243B-B2BA-A8A74E72774C}"/>
          </ac:picMkLst>
        </pc:picChg>
        <pc:picChg chg="add mod">
          <ac:chgData name="Ellis, Katy (STFC,RAL,PPD)" userId="a1850d16-7537-4e1d-872a-23ca7aed993b" providerId="ADAL" clId="{8B646BEB-493A-DE4D-8B21-30B992AC8F89}" dt="2024-11-11T13:40:26.225" v="4668" actId="1037"/>
          <ac:picMkLst>
            <pc:docMk/>
            <pc:sldMk cId="2117229256" sldId="306"/>
            <ac:picMk id="13" creationId="{A8AFBDCF-421D-3E9D-A3C3-6786E7675CB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51CDD4-BDEB-744F-AFAC-DA2B35619F24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16C2A81-E2E3-9440-97B4-DE620A927AE0}">
      <dgm:prSet phldrT="[Text]"/>
      <dgm:spPr/>
      <dgm:t>
        <a:bodyPr/>
        <a:lstStyle/>
        <a:p>
          <a:r>
            <a:rPr lang="en-GB" dirty="0"/>
            <a:t>January</a:t>
          </a:r>
        </a:p>
      </dgm:t>
    </dgm:pt>
    <dgm:pt modelId="{1DB7894D-D1FC-BD48-A33C-40CA3FEB80E9}" type="parTrans" cxnId="{29118D21-CA0A-0340-8C47-A38DF5A794D0}">
      <dgm:prSet/>
      <dgm:spPr/>
      <dgm:t>
        <a:bodyPr/>
        <a:lstStyle/>
        <a:p>
          <a:endParaRPr lang="en-GB"/>
        </a:p>
      </dgm:t>
    </dgm:pt>
    <dgm:pt modelId="{E1EB22AA-922D-4C47-B9BB-5093F8315F5D}" type="sibTrans" cxnId="{29118D21-CA0A-0340-8C47-A38DF5A794D0}">
      <dgm:prSet/>
      <dgm:spPr/>
      <dgm:t>
        <a:bodyPr/>
        <a:lstStyle/>
        <a:p>
          <a:endParaRPr lang="en-GB"/>
        </a:p>
      </dgm:t>
    </dgm:pt>
    <dgm:pt modelId="{11C26520-346A-DD4A-9322-AC480FE2D487}">
      <dgm:prSet phldrT="[Text]"/>
      <dgm:spPr/>
      <dgm:t>
        <a:bodyPr/>
        <a:lstStyle/>
        <a:p>
          <a:r>
            <a:rPr lang="en-GB" dirty="0"/>
            <a:t>April</a:t>
          </a:r>
        </a:p>
      </dgm:t>
    </dgm:pt>
    <dgm:pt modelId="{A49DF7E7-679C-1C42-9B56-F75543A1C3BB}" type="parTrans" cxnId="{7985FDD0-C1E1-2040-9181-24D24FF1BA88}">
      <dgm:prSet/>
      <dgm:spPr/>
      <dgm:t>
        <a:bodyPr/>
        <a:lstStyle/>
        <a:p>
          <a:endParaRPr lang="en-GB"/>
        </a:p>
      </dgm:t>
    </dgm:pt>
    <dgm:pt modelId="{50667321-A784-2549-8879-A99D601BB208}" type="sibTrans" cxnId="{7985FDD0-C1E1-2040-9181-24D24FF1BA88}">
      <dgm:prSet/>
      <dgm:spPr/>
      <dgm:t>
        <a:bodyPr/>
        <a:lstStyle/>
        <a:p>
          <a:endParaRPr lang="en-GB"/>
        </a:p>
      </dgm:t>
    </dgm:pt>
    <dgm:pt modelId="{5C143030-8A22-134A-93E2-5080875E37EA}">
      <dgm:prSet phldrT="[Text]"/>
      <dgm:spPr/>
      <dgm:t>
        <a:bodyPr/>
        <a:lstStyle/>
        <a:p>
          <a:r>
            <a:rPr lang="en-GB" dirty="0"/>
            <a:t>May</a:t>
          </a:r>
        </a:p>
      </dgm:t>
    </dgm:pt>
    <dgm:pt modelId="{2259E439-3672-2B47-8794-73D445F394F9}" type="parTrans" cxnId="{0F5FBC41-18E3-044B-BFDB-FE95499DA404}">
      <dgm:prSet/>
      <dgm:spPr/>
      <dgm:t>
        <a:bodyPr/>
        <a:lstStyle/>
        <a:p>
          <a:endParaRPr lang="en-GB"/>
        </a:p>
      </dgm:t>
    </dgm:pt>
    <dgm:pt modelId="{38A4A5A2-2B34-D141-9999-F3F725D3A28A}" type="sibTrans" cxnId="{0F5FBC41-18E3-044B-BFDB-FE95499DA404}">
      <dgm:prSet/>
      <dgm:spPr/>
      <dgm:t>
        <a:bodyPr/>
        <a:lstStyle/>
        <a:p>
          <a:endParaRPr lang="en-GB"/>
        </a:p>
      </dgm:t>
    </dgm:pt>
    <dgm:pt modelId="{2FD70C9C-ADD8-464C-9625-BF9B6D782F7F}">
      <dgm:prSet/>
      <dgm:spPr/>
      <dgm:t>
        <a:bodyPr/>
        <a:lstStyle/>
        <a:p>
          <a:r>
            <a:rPr lang="en-GB" dirty="0"/>
            <a:t>March</a:t>
          </a:r>
        </a:p>
      </dgm:t>
    </dgm:pt>
    <dgm:pt modelId="{895A4E80-0EF0-CA4A-A745-32FDF44EA349}" type="parTrans" cxnId="{350979EE-A78D-AB41-9994-440D1D665B65}">
      <dgm:prSet/>
      <dgm:spPr/>
      <dgm:t>
        <a:bodyPr/>
        <a:lstStyle/>
        <a:p>
          <a:endParaRPr lang="en-GB"/>
        </a:p>
      </dgm:t>
    </dgm:pt>
    <dgm:pt modelId="{D0A2F669-D237-9F4A-934E-DB76D4448C9B}" type="sibTrans" cxnId="{350979EE-A78D-AB41-9994-440D1D665B65}">
      <dgm:prSet/>
      <dgm:spPr/>
      <dgm:t>
        <a:bodyPr/>
        <a:lstStyle/>
        <a:p>
          <a:endParaRPr lang="en-GB"/>
        </a:p>
      </dgm:t>
    </dgm:pt>
    <dgm:pt modelId="{31F2DC98-72A6-354B-9F1E-72B5CB3271B5}">
      <dgm:prSet/>
      <dgm:spPr/>
      <dgm:t>
        <a:bodyPr/>
        <a:lstStyle/>
        <a:p>
          <a:r>
            <a:rPr lang="en-GB" dirty="0"/>
            <a:t>June</a:t>
          </a:r>
        </a:p>
      </dgm:t>
    </dgm:pt>
    <dgm:pt modelId="{78B3BD44-17F7-9A4E-AFFE-67DD1C4605DD}" type="parTrans" cxnId="{A465A0AF-9E58-B447-81AA-3745547CD897}">
      <dgm:prSet/>
      <dgm:spPr/>
      <dgm:t>
        <a:bodyPr/>
        <a:lstStyle/>
        <a:p>
          <a:endParaRPr lang="en-GB"/>
        </a:p>
      </dgm:t>
    </dgm:pt>
    <dgm:pt modelId="{9842DF11-79EE-F648-92E0-A9E9F46E3F24}" type="sibTrans" cxnId="{A465A0AF-9E58-B447-81AA-3745547CD897}">
      <dgm:prSet/>
      <dgm:spPr/>
      <dgm:t>
        <a:bodyPr/>
        <a:lstStyle/>
        <a:p>
          <a:endParaRPr lang="en-GB"/>
        </a:p>
      </dgm:t>
    </dgm:pt>
    <dgm:pt modelId="{C9E0A665-7DBD-454B-B932-9DB5E5C71481}">
      <dgm:prSet/>
      <dgm:spPr/>
      <dgm:t>
        <a:bodyPr/>
        <a:lstStyle/>
        <a:p>
          <a:r>
            <a:rPr lang="en-GB" dirty="0"/>
            <a:t>July</a:t>
          </a:r>
        </a:p>
      </dgm:t>
    </dgm:pt>
    <dgm:pt modelId="{AA1751C7-D9C5-E542-938F-50A1BCBB7918}" type="parTrans" cxnId="{B0E5177F-8976-7649-910D-5C70835E20D0}">
      <dgm:prSet/>
      <dgm:spPr/>
      <dgm:t>
        <a:bodyPr/>
        <a:lstStyle/>
        <a:p>
          <a:endParaRPr lang="en-GB"/>
        </a:p>
      </dgm:t>
    </dgm:pt>
    <dgm:pt modelId="{A071C316-CCDD-654C-99F1-82A975BE5278}" type="sibTrans" cxnId="{B0E5177F-8976-7649-910D-5C70835E20D0}">
      <dgm:prSet/>
      <dgm:spPr/>
      <dgm:t>
        <a:bodyPr/>
        <a:lstStyle/>
        <a:p>
          <a:endParaRPr lang="en-GB"/>
        </a:p>
      </dgm:t>
    </dgm:pt>
    <dgm:pt modelId="{AF5637D1-5C8C-B94C-B734-8E6BD117A35A}">
      <dgm:prSet/>
      <dgm:spPr/>
      <dgm:t>
        <a:bodyPr/>
        <a:lstStyle/>
        <a:p>
          <a:r>
            <a:rPr lang="en-GB" dirty="0"/>
            <a:t>Aug</a:t>
          </a:r>
        </a:p>
      </dgm:t>
    </dgm:pt>
    <dgm:pt modelId="{73851F4E-B549-814F-B3C4-D564D3B6B665}" type="parTrans" cxnId="{37DEC72F-74BA-9044-8008-F7489F868D53}">
      <dgm:prSet/>
      <dgm:spPr/>
      <dgm:t>
        <a:bodyPr/>
        <a:lstStyle/>
        <a:p>
          <a:endParaRPr lang="en-GB"/>
        </a:p>
      </dgm:t>
    </dgm:pt>
    <dgm:pt modelId="{80B73C6F-46A6-A74A-B70E-D52FACD18416}" type="sibTrans" cxnId="{37DEC72F-74BA-9044-8008-F7489F868D53}">
      <dgm:prSet/>
      <dgm:spPr/>
      <dgm:t>
        <a:bodyPr/>
        <a:lstStyle/>
        <a:p>
          <a:endParaRPr lang="en-GB"/>
        </a:p>
      </dgm:t>
    </dgm:pt>
    <dgm:pt modelId="{9BD474DD-5987-9C42-979E-776480D6573E}">
      <dgm:prSet/>
      <dgm:spPr/>
      <dgm:t>
        <a:bodyPr/>
        <a:lstStyle/>
        <a:p>
          <a:r>
            <a:rPr lang="en-GB" dirty="0"/>
            <a:t>Sept</a:t>
          </a:r>
        </a:p>
      </dgm:t>
    </dgm:pt>
    <dgm:pt modelId="{844542A5-EA81-6F40-BC93-C8426FFCE3E1}" type="parTrans" cxnId="{E5ED1585-A8F3-7745-9159-DA43F963BF1E}">
      <dgm:prSet/>
      <dgm:spPr/>
      <dgm:t>
        <a:bodyPr/>
        <a:lstStyle/>
        <a:p>
          <a:endParaRPr lang="en-GB"/>
        </a:p>
      </dgm:t>
    </dgm:pt>
    <dgm:pt modelId="{9F55965C-2919-7045-9A75-B831192AF37A}" type="sibTrans" cxnId="{E5ED1585-A8F3-7745-9159-DA43F963BF1E}">
      <dgm:prSet/>
      <dgm:spPr/>
      <dgm:t>
        <a:bodyPr/>
        <a:lstStyle/>
        <a:p>
          <a:endParaRPr lang="en-GB"/>
        </a:p>
      </dgm:t>
    </dgm:pt>
    <dgm:pt modelId="{1732D52D-8FEB-8F48-B5A8-05DA37EEFF79}">
      <dgm:prSet/>
      <dgm:spPr/>
      <dgm:t>
        <a:bodyPr/>
        <a:lstStyle/>
        <a:p>
          <a:r>
            <a:rPr lang="en-GB" dirty="0"/>
            <a:t>Oct</a:t>
          </a:r>
        </a:p>
      </dgm:t>
    </dgm:pt>
    <dgm:pt modelId="{5DC3637A-DE3E-1A47-8727-67FE45C82EE5}" type="parTrans" cxnId="{D706BB1D-086E-FC43-B0B5-9D402878AC9D}">
      <dgm:prSet/>
      <dgm:spPr/>
      <dgm:t>
        <a:bodyPr/>
        <a:lstStyle/>
        <a:p>
          <a:endParaRPr lang="en-GB"/>
        </a:p>
      </dgm:t>
    </dgm:pt>
    <dgm:pt modelId="{F5402B35-C980-A148-986C-8DD5D5C438E0}" type="sibTrans" cxnId="{D706BB1D-086E-FC43-B0B5-9D402878AC9D}">
      <dgm:prSet/>
      <dgm:spPr/>
      <dgm:t>
        <a:bodyPr/>
        <a:lstStyle/>
        <a:p>
          <a:endParaRPr lang="en-GB"/>
        </a:p>
      </dgm:t>
    </dgm:pt>
    <dgm:pt modelId="{A9F362B4-17D1-4643-937C-E9264D18B9FA}">
      <dgm:prSet/>
      <dgm:spPr/>
      <dgm:t>
        <a:bodyPr/>
        <a:lstStyle/>
        <a:p>
          <a:r>
            <a:rPr lang="en-GB" dirty="0"/>
            <a:t>2025...</a:t>
          </a:r>
        </a:p>
      </dgm:t>
    </dgm:pt>
    <dgm:pt modelId="{947CC16F-FA39-BD48-8A35-02E91D0F347B}" type="parTrans" cxnId="{0DA0D7C2-55E3-B144-8F85-E392BF1B91C4}">
      <dgm:prSet/>
      <dgm:spPr/>
      <dgm:t>
        <a:bodyPr/>
        <a:lstStyle/>
        <a:p>
          <a:endParaRPr lang="en-GB"/>
        </a:p>
      </dgm:t>
    </dgm:pt>
    <dgm:pt modelId="{7509D742-B3F6-CE4E-B87F-DF7845A0B609}" type="sibTrans" cxnId="{0DA0D7C2-55E3-B144-8F85-E392BF1B91C4}">
      <dgm:prSet/>
      <dgm:spPr/>
      <dgm:t>
        <a:bodyPr/>
        <a:lstStyle/>
        <a:p>
          <a:endParaRPr lang="en-GB"/>
        </a:p>
      </dgm:t>
    </dgm:pt>
    <dgm:pt modelId="{9C892C34-6F2B-1641-91D9-BBAA1F9C4A53}">
      <dgm:prSet/>
      <dgm:spPr/>
      <dgm:t>
        <a:bodyPr/>
        <a:lstStyle/>
        <a:p>
          <a:r>
            <a:rPr lang="en-GB" dirty="0"/>
            <a:t>Feb</a:t>
          </a:r>
        </a:p>
      </dgm:t>
    </dgm:pt>
    <dgm:pt modelId="{97FAD606-72FD-0843-8D05-226CFFF73FD4}" type="parTrans" cxnId="{C8BD4D0B-FAC7-BA40-A41C-DAE1C010C073}">
      <dgm:prSet/>
      <dgm:spPr/>
      <dgm:t>
        <a:bodyPr/>
        <a:lstStyle/>
        <a:p>
          <a:endParaRPr lang="en-GB"/>
        </a:p>
      </dgm:t>
    </dgm:pt>
    <dgm:pt modelId="{FFE37C83-F785-BF47-B101-A829BFF0FB05}" type="sibTrans" cxnId="{C8BD4D0B-FAC7-BA40-A41C-DAE1C010C073}">
      <dgm:prSet/>
      <dgm:spPr/>
      <dgm:t>
        <a:bodyPr/>
        <a:lstStyle/>
        <a:p>
          <a:endParaRPr lang="en-GB"/>
        </a:p>
      </dgm:t>
    </dgm:pt>
    <dgm:pt modelId="{DCB53EDF-382D-894D-901E-DB6A8E722E38}" type="pres">
      <dgm:prSet presAssocID="{D551CDD4-BDEB-744F-AFAC-DA2B35619F24}" presName="Name0" presStyleCnt="0">
        <dgm:presLayoutVars>
          <dgm:dir/>
          <dgm:animLvl val="lvl"/>
          <dgm:resizeHandles val="exact"/>
        </dgm:presLayoutVars>
      </dgm:prSet>
      <dgm:spPr/>
    </dgm:pt>
    <dgm:pt modelId="{31309B94-7EBC-174B-B33A-D0B2C2F73B9D}" type="pres">
      <dgm:prSet presAssocID="{316C2A81-E2E3-9440-97B4-DE620A927AE0}" presName="parTxOnly" presStyleLbl="node1" presStyleIdx="0" presStyleCnt="11">
        <dgm:presLayoutVars>
          <dgm:chMax val="0"/>
          <dgm:chPref val="0"/>
          <dgm:bulletEnabled val="1"/>
        </dgm:presLayoutVars>
      </dgm:prSet>
      <dgm:spPr/>
    </dgm:pt>
    <dgm:pt modelId="{FBF105BC-33E6-9342-B274-F8A9C89CDF2C}" type="pres">
      <dgm:prSet presAssocID="{E1EB22AA-922D-4C47-B9BB-5093F8315F5D}" presName="parTxOnlySpace" presStyleCnt="0"/>
      <dgm:spPr/>
    </dgm:pt>
    <dgm:pt modelId="{A7F60084-D568-2540-906A-DAE303F12A54}" type="pres">
      <dgm:prSet presAssocID="{9C892C34-6F2B-1641-91D9-BBAA1F9C4A53}" presName="parTxOnly" presStyleLbl="node1" presStyleIdx="1" presStyleCnt="11">
        <dgm:presLayoutVars>
          <dgm:chMax val="0"/>
          <dgm:chPref val="0"/>
          <dgm:bulletEnabled val="1"/>
        </dgm:presLayoutVars>
      </dgm:prSet>
      <dgm:spPr/>
    </dgm:pt>
    <dgm:pt modelId="{E4ACEA3C-8534-F14D-B9F7-5E7720B68560}" type="pres">
      <dgm:prSet presAssocID="{FFE37C83-F785-BF47-B101-A829BFF0FB05}" presName="parTxOnlySpace" presStyleCnt="0"/>
      <dgm:spPr/>
    </dgm:pt>
    <dgm:pt modelId="{6F82A9FE-3D74-404C-ADB5-0C42523B9D3B}" type="pres">
      <dgm:prSet presAssocID="{2FD70C9C-ADD8-464C-9625-BF9B6D782F7F}" presName="parTxOnly" presStyleLbl="node1" presStyleIdx="2" presStyleCnt="11">
        <dgm:presLayoutVars>
          <dgm:chMax val="0"/>
          <dgm:chPref val="0"/>
          <dgm:bulletEnabled val="1"/>
        </dgm:presLayoutVars>
      </dgm:prSet>
      <dgm:spPr/>
    </dgm:pt>
    <dgm:pt modelId="{8BCCBD9E-7DFF-4A45-A4CD-1365AADB7A20}" type="pres">
      <dgm:prSet presAssocID="{D0A2F669-D237-9F4A-934E-DB76D4448C9B}" presName="parTxOnlySpace" presStyleCnt="0"/>
      <dgm:spPr/>
    </dgm:pt>
    <dgm:pt modelId="{C8FD364C-CE63-354A-84BC-EB61558E2952}" type="pres">
      <dgm:prSet presAssocID="{11C26520-346A-DD4A-9322-AC480FE2D487}" presName="parTxOnly" presStyleLbl="node1" presStyleIdx="3" presStyleCnt="11">
        <dgm:presLayoutVars>
          <dgm:chMax val="0"/>
          <dgm:chPref val="0"/>
          <dgm:bulletEnabled val="1"/>
        </dgm:presLayoutVars>
      </dgm:prSet>
      <dgm:spPr/>
    </dgm:pt>
    <dgm:pt modelId="{77959047-F27E-EA49-9665-87DA717E3954}" type="pres">
      <dgm:prSet presAssocID="{50667321-A784-2549-8879-A99D601BB208}" presName="parTxOnlySpace" presStyleCnt="0"/>
      <dgm:spPr/>
    </dgm:pt>
    <dgm:pt modelId="{0FFB2F6F-2F33-A44B-B4DB-7BE514972DD4}" type="pres">
      <dgm:prSet presAssocID="{5C143030-8A22-134A-93E2-5080875E37EA}" presName="parTxOnly" presStyleLbl="node1" presStyleIdx="4" presStyleCnt="11">
        <dgm:presLayoutVars>
          <dgm:chMax val="0"/>
          <dgm:chPref val="0"/>
          <dgm:bulletEnabled val="1"/>
        </dgm:presLayoutVars>
      </dgm:prSet>
      <dgm:spPr/>
    </dgm:pt>
    <dgm:pt modelId="{1C974862-3D2C-3D4A-A5BC-E8585CE4770F}" type="pres">
      <dgm:prSet presAssocID="{38A4A5A2-2B34-D141-9999-F3F725D3A28A}" presName="parTxOnlySpace" presStyleCnt="0"/>
      <dgm:spPr/>
    </dgm:pt>
    <dgm:pt modelId="{64AEA162-7250-FD45-8A50-D50C2EDF77F4}" type="pres">
      <dgm:prSet presAssocID="{31F2DC98-72A6-354B-9F1E-72B5CB3271B5}" presName="parTxOnly" presStyleLbl="node1" presStyleIdx="5" presStyleCnt="11">
        <dgm:presLayoutVars>
          <dgm:chMax val="0"/>
          <dgm:chPref val="0"/>
          <dgm:bulletEnabled val="1"/>
        </dgm:presLayoutVars>
      </dgm:prSet>
      <dgm:spPr/>
    </dgm:pt>
    <dgm:pt modelId="{77FF88B5-7F8C-8B4B-BAB8-2BDC28B22CDA}" type="pres">
      <dgm:prSet presAssocID="{9842DF11-79EE-F648-92E0-A9E9F46E3F24}" presName="parTxOnlySpace" presStyleCnt="0"/>
      <dgm:spPr/>
    </dgm:pt>
    <dgm:pt modelId="{E2DE201D-ED6D-FA4A-8AB7-FC3D3B9DABA8}" type="pres">
      <dgm:prSet presAssocID="{C9E0A665-7DBD-454B-B932-9DB5E5C71481}" presName="parTxOnly" presStyleLbl="node1" presStyleIdx="6" presStyleCnt="11">
        <dgm:presLayoutVars>
          <dgm:chMax val="0"/>
          <dgm:chPref val="0"/>
          <dgm:bulletEnabled val="1"/>
        </dgm:presLayoutVars>
      </dgm:prSet>
      <dgm:spPr/>
    </dgm:pt>
    <dgm:pt modelId="{336A478C-8E09-7744-9946-2FDA7E37BB7E}" type="pres">
      <dgm:prSet presAssocID="{A071C316-CCDD-654C-99F1-82A975BE5278}" presName="parTxOnlySpace" presStyleCnt="0"/>
      <dgm:spPr/>
    </dgm:pt>
    <dgm:pt modelId="{743A3076-0980-804A-A01C-283FE3FC0708}" type="pres">
      <dgm:prSet presAssocID="{AF5637D1-5C8C-B94C-B734-8E6BD117A35A}" presName="parTxOnly" presStyleLbl="node1" presStyleIdx="7" presStyleCnt="11">
        <dgm:presLayoutVars>
          <dgm:chMax val="0"/>
          <dgm:chPref val="0"/>
          <dgm:bulletEnabled val="1"/>
        </dgm:presLayoutVars>
      </dgm:prSet>
      <dgm:spPr/>
    </dgm:pt>
    <dgm:pt modelId="{0145A573-963C-5046-9AA0-0DF5DE37A408}" type="pres">
      <dgm:prSet presAssocID="{80B73C6F-46A6-A74A-B70E-D52FACD18416}" presName="parTxOnlySpace" presStyleCnt="0"/>
      <dgm:spPr/>
    </dgm:pt>
    <dgm:pt modelId="{0046A0EF-D566-9447-A2AC-001F2E5E8847}" type="pres">
      <dgm:prSet presAssocID="{9BD474DD-5987-9C42-979E-776480D6573E}" presName="parTxOnly" presStyleLbl="node1" presStyleIdx="8" presStyleCnt="11">
        <dgm:presLayoutVars>
          <dgm:chMax val="0"/>
          <dgm:chPref val="0"/>
          <dgm:bulletEnabled val="1"/>
        </dgm:presLayoutVars>
      </dgm:prSet>
      <dgm:spPr/>
    </dgm:pt>
    <dgm:pt modelId="{6A8CD9CD-A65B-EE44-AFCE-704201C12E65}" type="pres">
      <dgm:prSet presAssocID="{9F55965C-2919-7045-9A75-B831192AF37A}" presName="parTxOnlySpace" presStyleCnt="0"/>
      <dgm:spPr/>
    </dgm:pt>
    <dgm:pt modelId="{63619378-D6F6-FF46-A6AE-EFDCE21F4FD8}" type="pres">
      <dgm:prSet presAssocID="{1732D52D-8FEB-8F48-B5A8-05DA37EEFF79}" presName="parTxOnly" presStyleLbl="node1" presStyleIdx="9" presStyleCnt="11">
        <dgm:presLayoutVars>
          <dgm:chMax val="0"/>
          <dgm:chPref val="0"/>
          <dgm:bulletEnabled val="1"/>
        </dgm:presLayoutVars>
      </dgm:prSet>
      <dgm:spPr/>
    </dgm:pt>
    <dgm:pt modelId="{BDA2988B-2D89-EE40-BFC4-EF7B1C3A3D71}" type="pres">
      <dgm:prSet presAssocID="{F5402B35-C980-A148-986C-8DD5D5C438E0}" presName="parTxOnlySpace" presStyleCnt="0"/>
      <dgm:spPr/>
    </dgm:pt>
    <dgm:pt modelId="{A7B2C598-6E03-6043-ADD9-F9FD973AF029}" type="pres">
      <dgm:prSet presAssocID="{A9F362B4-17D1-4643-937C-E9264D18B9FA}" presName="parTxOnly" presStyleLbl="node1" presStyleIdx="10" presStyleCnt="11">
        <dgm:presLayoutVars>
          <dgm:chMax val="0"/>
          <dgm:chPref val="0"/>
          <dgm:bulletEnabled val="1"/>
        </dgm:presLayoutVars>
      </dgm:prSet>
      <dgm:spPr/>
    </dgm:pt>
  </dgm:ptLst>
  <dgm:cxnLst>
    <dgm:cxn modelId="{C8BD4D0B-FAC7-BA40-A41C-DAE1C010C073}" srcId="{D551CDD4-BDEB-744F-AFAC-DA2B35619F24}" destId="{9C892C34-6F2B-1641-91D9-BBAA1F9C4A53}" srcOrd="1" destOrd="0" parTransId="{97FAD606-72FD-0843-8D05-226CFFF73FD4}" sibTransId="{FFE37C83-F785-BF47-B101-A829BFF0FB05}"/>
    <dgm:cxn modelId="{D706BB1D-086E-FC43-B0B5-9D402878AC9D}" srcId="{D551CDD4-BDEB-744F-AFAC-DA2B35619F24}" destId="{1732D52D-8FEB-8F48-B5A8-05DA37EEFF79}" srcOrd="9" destOrd="0" parTransId="{5DC3637A-DE3E-1A47-8727-67FE45C82EE5}" sibTransId="{F5402B35-C980-A148-986C-8DD5D5C438E0}"/>
    <dgm:cxn modelId="{45FF081E-FB9C-8B41-B042-5215CFE85913}" type="presOf" srcId="{AF5637D1-5C8C-B94C-B734-8E6BD117A35A}" destId="{743A3076-0980-804A-A01C-283FE3FC0708}" srcOrd="0" destOrd="0" presId="urn:microsoft.com/office/officeart/2005/8/layout/chevron1"/>
    <dgm:cxn modelId="{29118D21-CA0A-0340-8C47-A38DF5A794D0}" srcId="{D551CDD4-BDEB-744F-AFAC-DA2B35619F24}" destId="{316C2A81-E2E3-9440-97B4-DE620A927AE0}" srcOrd="0" destOrd="0" parTransId="{1DB7894D-D1FC-BD48-A33C-40CA3FEB80E9}" sibTransId="{E1EB22AA-922D-4C47-B9BB-5093F8315F5D}"/>
    <dgm:cxn modelId="{37DEC72F-74BA-9044-8008-F7489F868D53}" srcId="{D551CDD4-BDEB-744F-AFAC-DA2B35619F24}" destId="{AF5637D1-5C8C-B94C-B734-8E6BD117A35A}" srcOrd="7" destOrd="0" parTransId="{73851F4E-B549-814F-B3C4-D564D3B6B665}" sibTransId="{80B73C6F-46A6-A74A-B70E-D52FACD18416}"/>
    <dgm:cxn modelId="{E88C3B3E-8019-254F-A2C5-F7D15673CB39}" type="presOf" srcId="{31F2DC98-72A6-354B-9F1E-72B5CB3271B5}" destId="{64AEA162-7250-FD45-8A50-D50C2EDF77F4}" srcOrd="0" destOrd="0" presId="urn:microsoft.com/office/officeart/2005/8/layout/chevron1"/>
    <dgm:cxn modelId="{0F5FBC41-18E3-044B-BFDB-FE95499DA404}" srcId="{D551CDD4-BDEB-744F-AFAC-DA2B35619F24}" destId="{5C143030-8A22-134A-93E2-5080875E37EA}" srcOrd="4" destOrd="0" parTransId="{2259E439-3672-2B47-8794-73D445F394F9}" sibTransId="{38A4A5A2-2B34-D141-9999-F3F725D3A28A}"/>
    <dgm:cxn modelId="{0DF2F45F-EFB7-1E49-BB27-2A87E86D7B67}" type="presOf" srcId="{2FD70C9C-ADD8-464C-9625-BF9B6D782F7F}" destId="{6F82A9FE-3D74-404C-ADB5-0C42523B9D3B}" srcOrd="0" destOrd="0" presId="urn:microsoft.com/office/officeart/2005/8/layout/chevron1"/>
    <dgm:cxn modelId="{14C29D68-D917-C048-A986-011EDD6ED769}" type="presOf" srcId="{9C892C34-6F2B-1641-91D9-BBAA1F9C4A53}" destId="{A7F60084-D568-2540-906A-DAE303F12A54}" srcOrd="0" destOrd="0" presId="urn:microsoft.com/office/officeart/2005/8/layout/chevron1"/>
    <dgm:cxn modelId="{E408C768-1CF4-5943-8398-7E57D22ABE95}" type="presOf" srcId="{C9E0A665-7DBD-454B-B932-9DB5E5C71481}" destId="{E2DE201D-ED6D-FA4A-8AB7-FC3D3B9DABA8}" srcOrd="0" destOrd="0" presId="urn:microsoft.com/office/officeart/2005/8/layout/chevron1"/>
    <dgm:cxn modelId="{39C3B571-F144-4646-A8BC-0D36F006717D}" type="presOf" srcId="{5C143030-8A22-134A-93E2-5080875E37EA}" destId="{0FFB2F6F-2F33-A44B-B4DB-7BE514972DD4}" srcOrd="0" destOrd="0" presId="urn:microsoft.com/office/officeart/2005/8/layout/chevron1"/>
    <dgm:cxn modelId="{CA822575-2D39-8541-895B-1AFFE6191524}" type="presOf" srcId="{A9F362B4-17D1-4643-937C-E9264D18B9FA}" destId="{A7B2C598-6E03-6043-ADD9-F9FD973AF029}" srcOrd="0" destOrd="0" presId="urn:microsoft.com/office/officeart/2005/8/layout/chevron1"/>
    <dgm:cxn modelId="{B0E5177F-8976-7649-910D-5C70835E20D0}" srcId="{D551CDD4-BDEB-744F-AFAC-DA2B35619F24}" destId="{C9E0A665-7DBD-454B-B932-9DB5E5C71481}" srcOrd="6" destOrd="0" parTransId="{AA1751C7-D9C5-E542-938F-50A1BCBB7918}" sibTransId="{A071C316-CCDD-654C-99F1-82A975BE5278}"/>
    <dgm:cxn modelId="{E5ED1585-A8F3-7745-9159-DA43F963BF1E}" srcId="{D551CDD4-BDEB-744F-AFAC-DA2B35619F24}" destId="{9BD474DD-5987-9C42-979E-776480D6573E}" srcOrd="8" destOrd="0" parTransId="{844542A5-EA81-6F40-BC93-C8426FFCE3E1}" sibTransId="{9F55965C-2919-7045-9A75-B831192AF37A}"/>
    <dgm:cxn modelId="{FA4A9C88-03D3-8847-908E-54C7489BF97C}" type="presOf" srcId="{9BD474DD-5987-9C42-979E-776480D6573E}" destId="{0046A0EF-D566-9447-A2AC-001F2E5E8847}" srcOrd="0" destOrd="0" presId="urn:microsoft.com/office/officeart/2005/8/layout/chevron1"/>
    <dgm:cxn modelId="{E6E8D294-0D26-A84C-BD19-5A331822AAF0}" type="presOf" srcId="{316C2A81-E2E3-9440-97B4-DE620A927AE0}" destId="{31309B94-7EBC-174B-B33A-D0B2C2F73B9D}" srcOrd="0" destOrd="0" presId="urn:microsoft.com/office/officeart/2005/8/layout/chevron1"/>
    <dgm:cxn modelId="{59752FAE-8FD8-BD48-BDA3-09683552B08C}" type="presOf" srcId="{D551CDD4-BDEB-744F-AFAC-DA2B35619F24}" destId="{DCB53EDF-382D-894D-901E-DB6A8E722E38}" srcOrd="0" destOrd="0" presId="urn:microsoft.com/office/officeart/2005/8/layout/chevron1"/>
    <dgm:cxn modelId="{A465A0AF-9E58-B447-81AA-3745547CD897}" srcId="{D551CDD4-BDEB-744F-AFAC-DA2B35619F24}" destId="{31F2DC98-72A6-354B-9F1E-72B5CB3271B5}" srcOrd="5" destOrd="0" parTransId="{78B3BD44-17F7-9A4E-AFFE-67DD1C4605DD}" sibTransId="{9842DF11-79EE-F648-92E0-A9E9F46E3F24}"/>
    <dgm:cxn modelId="{CB960FB7-C1BF-AD45-9398-B760D2092EFE}" type="presOf" srcId="{11C26520-346A-DD4A-9322-AC480FE2D487}" destId="{C8FD364C-CE63-354A-84BC-EB61558E2952}" srcOrd="0" destOrd="0" presId="urn:microsoft.com/office/officeart/2005/8/layout/chevron1"/>
    <dgm:cxn modelId="{0DA0D7C2-55E3-B144-8F85-E392BF1B91C4}" srcId="{D551CDD4-BDEB-744F-AFAC-DA2B35619F24}" destId="{A9F362B4-17D1-4643-937C-E9264D18B9FA}" srcOrd="10" destOrd="0" parTransId="{947CC16F-FA39-BD48-8A35-02E91D0F347B}" sibTransId="{7509D742-B3F6-CE4E-B87F-DF7845A0B609}"/>
    <dgm:cxn modelId="{7985FDD0-C1E1-2040-9181-24D24FF1BA88}" srcId="{D551CDD4-BDEB-744F-AFAC-DA2B35619F24}" destId="{11C26520-346A-DD4A-9322-AC480FE2D487}" srcOrd="3" destOrd="0" parTransId="{A49DF7E7-679C-1C42-9B56-F75543A1C3BB}" sibTransId="{50667321-A784-2549-8879-A99D601BB208}"/>
    <dgm:cxn modelId="{627539DA-8A4E-9440-AC30-BB3EAA66A9BE}" type="presOf" srcId="{1732D52D-8FEB-8F48-B5A8-05DA37EEFF79}" destId="{63619378-D6F6-FF46-A6AE-EFDCE21F4FD8}" srcOrd="0" destOrd="0" presId="urn:microsoft.com/office/officeart/2005/8/layout/chevron1"/>
    <dgm:cxn modelId="{350979EE-A78D-AB41-9994-440D1D665B65}" srcId="{D551CDD4-BDEB-744F-AFAC-DA2B35619F24}" destId="{2FD70C9C-ADD8-464C-9625-BF9B6D782F7F}" srcOrd="2" destOrd="0" parTransId="{895A4E80-0EF0-CA4A-A745-32FDF44EA349}" sibTransId="{D0A2F669-D237-9F4A-934E-DB76D4448C9B}"/>
    <dgm:cxn modelId="{869252EB-D2EC-064A-B124-FEE9FE75817D}" type="presParOf" srcId="{DCB53EDF-382D-894D-901E-DB6A8E722E38}" destId="{31309B94-7EBC-174B-B33A-D0B2C2F73B9D}" srcOrd="0" destOrd="0" presId="urn:microsoft.com/office/officeart/2005/8/layout/chevron1"/>
    <dgm:cxn modelId="{790F51B7-A164-7A48-94D7-2D89EB71AB85}" type="presParOf" srcId="{DCB53EDF-382D-894D-901E-DB6A8E722E38}" destId="{FBF105BC-33E6-9342-B274-F8A9C89CDF2C}" srcOrd="1" destOrd="0" presId="urn:microsoft.com/office/officeart/2005/8/layout/chevron1"/>
    <dgm:cxn modelId="{77794A5B-DE5C-9746-A224-B5B17B0019DB}" type="presParOf" srcId="{DCB53EDF-382D-894D-901E-DB6A8E722E38}" destId="{A7F60084-D568-2540-906A-DAE303F12A54}" srcOrd="2" destOrd="0" presId="urn:microsoft.com/office/officeart/2005/8/layout/chevron1"/>
    <dgm:cxn modelId="{47C55746-EC16-AA4F-980A-518A29863F03}" type="presParOf" srcId="{DCB53EDF-382D-894D-901E-DB6A8E722E38}" destId="{E4ACEA3C-8534-F14D-B9F7-5E7720B68560}" srcOrd="3" destOrd="0" presId="urn:microsoft.com/office/officeart/2005/8/layout/chevron1"/>
    <dgm:cxn modelId="{501992A2-94A3-1140-993B-794CA93D91A4}" type="presParOf" srcId="{DCB53EDF-382D-894D-901E-DB6A8E722E38}" destId="{6F82A9FE-3D74-404C-ADB5-0C42523B9D3B}" srcOrd="4" destOrd="0" presId="urn:microsoft.com/office/officeart/2005/8/layout/chevron1"/>
    <dgm:cxn modelId="{6334B764-4DFE-0D4F-85B0-34CF75ACEC27}" type="presParOf" srcId="{DCB53EDF-382D-894D-901E-DB6A8E722E38}" destId="{8BCCBD9E-7DFF-4A45-A4CD-1365AADB7A20}" srcOrd="5" destOrd="0" presId="urn:microsoft.com/office/officeart/2005/8/layout/chevron1"/>
    <dgm:cxn modelId="{3B8B9E0F-4250-6149-9113-266967A959B1}" type="presParOf" srcId="{DCB53EDF-382D-894D-901E-DB6A8E722E38}" destId="{C8FD364C-CE63-354A-84BC-EB61558E2952}" srcOrd="6" destOrd="0" presId="urn:microsoft.com/office/officeart/2005/8/layout/chevron1"/>
    <dgm:cxn modelId="{61F719E7-EAD6-784A-B2E7-3B4D1497AAB6}" type="presParOf" srcId="{DCB53EDF-382D-894D-901E-DB6A8E722E38}" destId="{77959047-F27E-EA49-9665-87DA717E3954}" srcOrd="7" destOrd="0" presId="urn:microsoft.com/office/officeart/2005/8/layout/chevron1"/>
    <dgm:cxn modelId="{2D6D383F-5012-2B45-B5ED-E48D5A2B7EEB}" type="presParOf" srcId="{DCB53EDF-382D-894D-901E-DB6A8E722E38}" destId="{0FFB2F6F-2F33-A44B-B4DB-7BE514972DD4}" srcOrd="8" destOrd="0" presId="urn:microsoft.com/office/officeart/2005/8/layout/chevron1"/>
    <dgm:cxn modelId="{5EE09E40-E893-CD49-9484-D56BE01B66DC}" type="presParOf" srcId="{DCB53EDF-382D-894D-901E-DB6A8E722E38}" destId="{1C974862-3D2C-3D4A-A5BC-E8585CE4770F}" srcOrd="9" destOrd="0" presId="urn:microsoft.com/office/officeart/2005/8/layout/chevron1"/>
    <dgm:cxn modelId="{CA69A8F7-B998-D748-AC9C-89FDA10ED8CF}" type="presParOf" srcId="{DCB53EDF-382D-894D-901E-DB6A8E722E38}" destId="{64AEA162-7250-FD45-8A50-D50C2EDF77F4}" srcOrd="10" destOrd="0" presId="urn:microsoft.com/office/officeart/2005/8/layout/chevron1"/>
    <dgm:cxn modelId="{9E76EE63-EBBA-9044-A92A-1B7FB3A37F27}" type="presParOf" srcId="{DCB53EDF-382D-894D-901E-DB6A8E722E38}" destId="{77FF88B5-7F8C-8B4B-BAB8-2BDC28B22CDA}" srcOrd="11" destOrd="0" presId="urn:microsoft.com/office/officeart/2005/8/layout/chevron1"/>
    <dgm:cxn modelId="{F098287F-641D-404D-BD4B-E4A388022096}" type="presParOf" srcId="{DCB53EDF-382D-894D-901E-DB6A8E722E38}" destId="{E2DE201D-ED6D-FA4A-8AB7-FC3D3B9DABA8}" srcOrd="12" destOrd="0" presId="urn:microsoft.com/office/officeart/2005/8/layout/chevron1"/>
    <dgm:cxn modelId="{CDA0DB36-F072-154C-B963-C15B17906C07}" type="presParOf" srcId="{DCB53EDF-382D-894D-901E-DB6A8E722E38}" destId="{336A478C-8E09-7744-9946-2FDA7E37BB7E}" srcOrd="13" destOrd="0" presId="urn:microsoft.com/office/officeart/2005/8/layout/chevron1"/>
    <dgm:cxn modelId="{F41D4B9E-E625-054B-B399-9D6F07FB8018}" type="presParOf" srcId="{DCB53EDF-382D-894D-901E-DB6A8E722E38}" destId="{743A3076-0980-804A-A01C-283FE3FC0708}" srcOrd="14" destOrd="0" presId="urn:microsoft.com/office/officeart/2005/8/layout/chevron1"/>
    <dgm:cxn modelId="{C232DACB-34D7-CC45-BA9C-80C1586AEC01}" type="presParOf" srcId="{DCB53EDF-382D-894D-901E-DB6A8E722E38}" destId="{0145A573-963C-5046-9AA0-0DF5DE37A408}" srcOrd="15" destOrd="0" presId="urn:microsoft.com/office/officeart/2005/8/layout/chevron1"/>
    <dgm:cxn modelId="{8556273D-2EA2-3041-B19B-A71FB7F1A032}" type="presParOf" srcId="{DCB53EDF-382D-894D-901E-DB6A8E722E38}" destId="{0046A0EF-D566-9447-A2AC-001F2E5E8847}" srcOrd="16" destOrd="0" presId="urn:microsoft.com/office/officeart/2005/8/layout/chevron1"/>
    <dgm:cxn modelId="{90497201-4B46-D645-AF28-D05B9E7252E6}" type="presParOf" srcId="{DCB53EDF-382D-894D-901E-DB6A8E722E38}" destId="{6A8CD9CD-A65B-EE44-AFCE-704201C12E65}" srcOrd="17" destOrd="0" presId="urn:microsoft.com/office/officeart/2005/8/layout/chevron1"/>
    <dgm:cxn modelId="{6BA991D2-EBC1-A04B-834A-C7D152A1BCE8}" type="presParOf" srcId="{DCB53EDF-382D-894D-901E-DB6A8E722E38}" destId="{63619378-D6F6-FF46-A6AE-EFDCE21F4FD8}" srcOrd="18" destOrd="0" presId="urn:microsoft.com/office/officeart/2005/8/layout/chevron1"/>
    <dgm:cxn modelId="{580EC386-28F5-BF4E-9C1C-1F70FC57205F}" type="presParOf" srcId="{DCB53EDF-382D-894D-901E-DB6A8E722E38}" destId="{BDA2988B-2D89-EE40-BFC4-EF7B1C3A3D71}" srcOrd="19" destOrd="0" presId="urn:microsoft.com/office/officeart/2005/8/layout/chevron1"/>
    <dgm:cxn modelId="{68748F94-9432-0D43-9169-B9C1EDB61FBB}" type="presParOf" srcId="{DCB53EDF-382D-894D-901E-DB6A8E722E38}" destId="{A7B2C598-6E03-6043-ADD9-F9FD973AF029}" srcOrd="2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09B94-7EBC-174B-B33A-D0B2C2F73B9D}">
      <dsp:nvSpPr>
        <dsp:cNvPr id="0" name=""/>
        <dsp:cNvSpPr/>
      </dsp:nvSpPr>
      <dsp:spPr>
        <a:xfrm>
          <a:off x="1406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January</a:t>
          </a:r>
        </a:p>
      </dsp:txBody>
      <dsp:txXfrm>
        <a:off x="231734" y="1477822"/>
        <a:ext cx="690984" cy="460655"/>
      </dsp:txXfrm>
    </dsp:sp>
    <dsp:sp modelId="{A7F60084-D568-2540-906A-DAE303F12A54}">
      <dsp:nvSpPr>
        <dsp:cNvPr id="0" name=""/>
        <dsp:cNvSpPr/>
      </dsp:nvSpPr>
      <dsp:spPr>
        <a:xfrm>
          <a:off x="1037881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Feb</a:t>
          </a:r>
        </a:p>
      </dsp:txBody>
      <dsp:txXfrm>
        <a:off x="1268209" y="1477822"/>
        <a:ext cx="690984" cy="460655"/>
      </dsp:txXfrm>
    </dsp:sp>
    <dsp:sp modelId="{6F82A9FE-3D74-404C-ADB5-0C42523B9D3B}">
      <dsp:nvSpPr>
        <dsp:cNvPr id="0" name=""/>
        <dsp:cNvSpPr/>
      </dsp:nvSpPr>
      <dsp:spPr>
        <a:xfrm>
          <a:off x="2074357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March</a:t>
          </a:r>
        </a:p>
      </dsp:txBody>
      <dsp:txXfrm>
        <a:off x="2304685" y="1477822"/>
        <a:ext cx="690984" cy="460655"/>
      </dsp:txXfrm>
    </dsp:sp>
    <dsp:sp modelId="{C8FD364C-CE63-354A-84BC-EB61558E2952}">
      <dsp:nvSpPr>
        <dsp:cNvPr id="0" name=""/>
        <dsp:cNvSpPr/>
      </dsp:nvSpPr>
      <dsp:spPr>
        <a:xfrm>
          <a:off x="3110833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April</a:t>
          </a:r>
        </a:p>
      </dsp:txBody>
      <dsp:txXfrm>
        <a:off x="3341161" y="1477822"/>
        <a:ext cx="690984" cy="460655"/>
      </dsp:txXfrm>
    </dsp:sp>
    <dsp:sp modelId="{0FFB2F6F-2F33-A44B-B4DB-7BE514972DD4}">
      <dsp:nvSpPr>
        <dsp:cNvPr id="0" name=""/>
        <dsp:cNvSpPr/>
      </dsp:nvSpPr>
      <dsp:spPr>
        <a:xfrm>
          <a:off x="4147309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May</a:t>
          </a:r>
        </a:p>
      </dsp:txBody>
      <dsp:txXfrm>
        <a:off x="4377637" y="1477822"/>
        <a:ext cx="690984" cy="460655"/>
      </dsp:txXfrm>
    </dsp:sp>
    <dsp:sp modelId="{64AEA162-7250-FD45-8A50-D50C2EDF77F4}">
      <dsp:nvSpPr>
        <dsp:cNvPr id="0" name=""/>
        <dsp:cNvSpPr/>
      </dsp:nvSpPr>
      <dsp:spPr>
        <a:xfrm>
          <a:off x="5183785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June</a:t>
          </a:r>
        </a:p>
      </dsp:txBody>
      <dsp:txXfrm>
        <a:off x="5414113" y="1477822"/>
        <a:ext cx="690984" cy="460655"/>
      </dsp:txXfrm>
    </dsp:sp>
    <dsp:sp modelId="{E2DE201D-ED6D-FA4A-8AB7-FC3D3B9DABA8}">
      <dsp:nvSpPr>
        <dsp:cNvPr id="0" name=""/>
        <dsp:cNvSpPr/>
      </dsp:nvSpPr>
      <dsp:spPr>
        <a:xfrm>
          <a:off x="6220260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July</a:t>
          </a:r>
        </a:p>
      </dsp:txBody>
      <dsp:txXfrm>
        <a:off x="6450588" y="1477822"/>
        <a:ext cx="690984" cy="460655"/>
      </dsp:txXfrm>
    </dsp:sp>
    <dsp:sp modelId="{743A3076-0980-804A-A01C-283FE3FC0708}">
      <dsp:nvSpPr>
        <dsp:cNvPr id="0" name=""/>
        <dsp:cNvSpPr/>
      </dsp:nvSpPr>
      <dsp:spPr>
        <a:xfrm>
          <a:off x="7256736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Aug</a:t>
          </a:r>
        </a:p>
      </dsp:txBody>
      <dsp:txXfrm>
        <a:off x="7487064" y="1477822"/>
        <a:ext cx="690984" cy="460655"/>
      </dsp:txXfrm>
    </dsp:sp>
    <dsp:sp modelId="{0046A0EF-D566-9447-A2AC-001F2E5E8847}">
      <dsp:nvSpPr>
        <dsp:cNvPr id="0" name=""/>
        <dsp:cNvSpPr/>
      </dsp:nvSpPr>
      <dsp:spPr>
        <a:xfrm>
          <a:off x="8293212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Sept</a:t>
          </a:r>
        </a:p>
      </dsp:txBody>
      <dsp:txXfrm>
        <a:off x="8523540" y="1477822"/>
        <a:ext cx="690984" cy="460655"/>
      </dsp:txXfrm>
    </dsp:sp>
    <dsp:sp modelId="{63619378-D6F6-FF46-A6AE-EFDCE21F4FD8}">
      <dsp:nvSpPr>
        <dsp:cNvPr id="0" name=""/>
        <dsp:cNvSpPr/>
      </dsp:nvSpPr>
      <dsp:spPr>
        <a:xfrm>
          <a:off x="9329688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Oct</a:t>
          </a:r>
        </a:p>
      </dsp:txBody>
      <dsp:txXfrm>
        <a:off x="9560016" y="1477822"/>
        <a:ext cx="690984" cy="460655"/>
      </dsp:txXfrm>
    </dsp:sp>
    <dsp:sp modelId="{A7B2C598-6E03-6043-ADD9-F9FD973AF029}">
      <dsp:nvSpPr>
        <dsp:cNvPr id="0" name=""/>
        <dsp:cNvSpPr/>
      </dsp:nvSpPr>
      <dsp:spPr>
        <a:xfrm>
          <a:off x="10366164" y="1477822"/>
          <a:ext cx="1151639" cy="4606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2025...</a:t>
          </a:r>
        </a:p>
      </dsp:txBody>
      <dsp:txXfrm>
        <a:off x="10596492" y="1477822"/>
        <a:ext cx="690984" cy="460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75360-1198-1546-9648-ED2E25F194FA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A3E98-5B5C-3F41-AC4C-6658275C1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9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DC9B905-91EA-5540-83BC-8BD0B282F3E8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6BBFE-8892-A544-9693-47334272D359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F0F58-6C6F-384E-A9BF-B04F912199B7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B180A-9F9B-904A-A504-6F0F774639C4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96C4E-5529-DE40-9579-463FAF7E57EF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9D63-6A23-614D-85EF-7E876980E7B1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D714-0E19-E541-9001-37BDD9E94A0B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923550B-DA07-C44A-BAA1-173309CBF2E9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172C0EA-D708-374C-87DB-A8E1609739F8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F2C5-7214-E946-9D0F-2D1A159EF5F9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CCBE-90C5-A849-AA9F-D289D83280B9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B2304-9E94-254A-8265-AA9BA8E77642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7298-E0AB-F746-838E-F24402887484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9B59-1776-074C-B703-4E063CB292C8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DFB29-B1C4-1F46-8216-003C1F9D80BC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A295-B939-624F-9DF3-A4CF19628BE4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3C8-CFB6-9F4A-841F-D5EA99B8F5CA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1FE3488-93E9-544D-8086-CAE6DA5BE9F6}" type="datetime1">
              <a:rPr lang="en-GB" smtClean="0"/>
              <a:t>06/11/2024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338689/program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338689/program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338689/progra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338689/contributions/6182302/attachments/2954534/5195145/CHEP2024_Track6_Summary.pdf" TargetMode="External"/><Relationship Id="rId3" Type="http://schemas.openxmlformats.org/officeDocument/2006/relationships/hyperlink" Target="https://indico.cern.ch/event/1338689/contributions/6182297/attachments/2954589/5194772/CHEP%202024_%20Track%201.pdf" TargetMode="External"/><Relationship Id="rId7" Type="http://schemas.openxmlformats.org/officeDocument/2006/relationships/hyperlink" Target="https://indico.cern.ch/event/1338689/contributions/6182301/attachments/2954600/5194791/20241025_Track5_Summary.pdf" TargetMode="External"/><Relationship Id="rId2" Type="http://schemas.openxmlformats.org/officeDocument/2006/relationships/hyperlink" Target="https://indico.cern.ch/event/1338689/progra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338689/contributions/6182300/attachments/2954481/5194763/CHEP%202024%20-%20Track%204%20Summary.pdf" TargetMode="External"/><Relationship Id="rId11" Type="http://schemas.openxmlformats.org/officeDocument/2006/relationships/hyperlink" Target="https://indico.cern.ch/event/1338689/contributions/6182311/attachments/2954705/5195001/Track%209%20Summary.pdf" TargetMode="External"/><Relationship Id="rId5" Type="http://schemas.openxmlformats.org/officeDocument/2006/relationships/hyperlink" Target="https://indico.cern.ch/event/1338689/contributions/6182299/attachments/2954605/5194798/CHEP2024%20-%20Track3%20highlights%20.pdf" TargetMode="External"/><Relationship Id="rId10" Type="http://schemas.openxmlformats.org/officeDocument/2006/relationships/hyperlink" Target="https://indico.cern.ch/event/1338689/contributions/6182307/attachments/2954454/5194947/Track%208%20summary.pdf" TargetMode="External"/><Relationship Id="rId4" Type="http://schemas.openxmlformats.org/officeDocument/2006/relationships/hyperlink" Target="https://indico.cern.ch/event/1338689/contributions/6182298/attachments/2954590/5194773/Track%20%232%20summary_%20Online%20and%20real-time%20computing%20(2).pdf" TargetMode="External"/><Relationship Id="rId9" Type="http://schemas.openxmlformats.org/officeDocument/2006/relationships/hyperlink" Target="https://indico.cern.ch/event/1338689/contributions/6182306/attachments/2954564/5195908/summary%20of%20track%207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1BBD2-7E03-8896-9502-5D3F9A9AC6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CHEP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4C2B1-FABD-7B2A-8CCB-B39D796005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Katy </a:t>
            </a:r>
            <a:r>
              <a:rPr lang="en-US" dirty="0" err="1"/>
              <a:t>ellis</a:t>
            </a:r>
            <a:r>
              <a:rPr lang="en-US" dirty="0"/>
              <a:t>, SCD all-hands, 12/11/24</a:t>
            </a:r>
          </a:p>
        </p:txBody>
      </p:sp>
    </p:spTree>
    <p:extLst>
      <p:ext uri="{BB962C8B-B14F-4D97-AF65-F5344CB8AC3E}">
        <p14:creationId xmlns:p14="http://schemas.microsoft.com/office/powerpoint/2010/main" val="4281942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AE34DFE9-15B4-7035-F006-3C65AD9BB3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488" r="-1" b="15790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50" name="Freeform: Shape 3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6E086-B8F6-D64A-C1CE-7314CA86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Salt mines</a:t>
            </a: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E639D-FD3F-52C5-F1C7-370F8875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193" y="6392035"/>
            <a:ext cx="826936" cy="4084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D57F1E4F-1CFF-5643-939E-217C01CDF565}" type="slidenum">
              <a:rPr lang="en-US" sz="1800">
                <a:solidFill>
                  <a:schemeClr val="accent1"/>
                </a:solidFill>
              </a:rPr>
              <a:pPr algn="r" defTabSz="914400">
                <a:spcAft>
                  <a:spcPts val="600"/>
                </a:spcAft>
              </a:pPr>
              <a:t>10</a:t>
            </a:fld>
            <a:endParaRPr lang="en-US" sz="1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61F6-8910-B1C4-CEC0-0D7E0B45D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38AB-7C94-2BF8-13AC-53904A8A4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CHEP24 in Krakow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DD5B3F-B54B-C520-2C89-8290606AB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888" y="2425084"/>
            <a:ext cx="5653820" cy="42545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815C4-A65F-B6A0-A44B-BFAE584C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0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playing a trumpet in front of a large screen&#10;&#10;Description automatically generated">
            <a:extLst>
              <a:ext uri="{FF2B5EF4-FFF2-40B4-BE49-F238E27FC236}">
                <a16:creationId xmlns:a16="http://schemas.microsoft.com/office/drawing/2014/main" id="{3FEBC2F1-004B-F29D-073E-E47231C629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59" r="2" b="3596"/>
          <a:stretch/>
        </p:blipFill>
        <p:spPr>
          <a:xfrm>
            <a:off x="6774511" y="480060"/>
            <a:ext cx="4929808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033C4-AB69-203E-637B-C070310F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0" name="Content Placeholder 31">
            <a:extLst>
              <a:ext uri="{FF2B5EF4-FFF2-40B4-BE49-F238E27FC236}">
                <a16:creationId xmlns:a16="http://schemas.microsoft.com/office/drawing/2014/main" id="{117E43C3-7A52-F0C0-F868-485F1521B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to make an entrance</a:t>
            </a:r>
          </a:p>
        </p:txBody>
      </p:sp>
    </p:spTree>
    <p:extLst>
      <p:ext uri="{BB962C8B-B14F-4D97-AF65-F5344CB8AC3E}">
        <p14:creationId xmlns:p14="http://schemas.microsoft.com/office/powerpoint/2010/main" val="2696339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6050-944A-E5FE-B2FA-3BE5063A1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CHEP 24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68F6-76C4-1378-C473-CE07FBCA7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pre-conference workshop (training from HSF)</a:t>
            </a:r>
          </a:p>
          <a:p>
            <a:r>
              <a:rPr lang="en-US" dirty="0"/>
              <a:t>21 plenary talks (25+5 mins)</a:t>
            </a:r>
          </a:p>
          <a:p>
            <a:r>
              <a:rPr lang="en-US" dirty="0"/>
              <a:t>1 panel discussion</a:t>
            </a:r>
          </a:p>
          <a:p>
            <a:r>
              <a:rPr lang="en-US" dirty="0"/>
              <a:t>322 parallel talks (15+3 mins)</a:t>
            </a:r>
          </a:p>
          <a:p>
            <a:r>
              <a:rPr lang="en-US" dirty="0"/>
              <a:t>143 posters</a:t>
            </a:r>
          </a:p>
          <a:p>
            <a:r>
              <a:rPr lang="en-US" dirty="0"/>
              <a:t>9 track summaries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D383B-5B5F-37E8-E1DD-3736B0CA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19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3F2BF-4969-AD5D-8A56-6DCE18ED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chemeClr val="tx1"/>
                </a:solidFill>
              </a:rPr>
              <a:t>CHEP 24 more stats</a:t>
            </a:r>
          </a:p>
        </p:txBody>
      </p:sp>
      <p:pic>
        <p:nvPicPr>
          <p:cNvPr id="8" name="Picture Placeholder 7" descr="A large group of people sitting at tables in a large room&#10;&#10;Description automatically generated">
            <a:extLst>
              <a:ext uri="{FF2B5EF4-FFF2-40B4-BE49-F238E27FC236}">
                <a16:creationId xmlns:a16="http://schemas.microsoft.com/office/drawing/2014/main" id="{2D18BD04-3F41-4644-E052-1B15BDDAA4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350" r="4352" b="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45D023-F126-40CD-EB6D-DAB2B48F3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5" y="2120900"/>
            <a:ext cx="3133726" cy="389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5000 cups of coffee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2500 cups of tea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1500 </a:t>
            </a:r>
            <a:r>
              <a:rPr lang="en-US" dirty="0" err="1">
                <a:solidFill>
                  <a:schemeClr val="tx1"/>
                </a:solidFill>
              </a:rPr>
              <a:t>litres</a:t>
            </a:r>
            <a:r>
              <a:rPr lang="en-US" dirty="0">
                <a:solidFill>
                  <a:schemeClr val="tx1"/>
                </a:solidFill>
              </a:rPr>
              <a:t> of water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176kg of potatoes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470kg of meat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140kg of desserts</a:t>
            </a: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200 bottles of wine at welcome</a:t>
            </a:r>
          </a:p>
          <a:p>
            <a:pPr>
              <a:buFont typeface="Wingdings 3" charset="2"/>
              <a:buChar char=""/>
            </a:pPr>
            <a:r>
              <a:rPr lang="en-US" dirty="0">
                <a:solidFill>
                  <a:schemeClr val="tx1"/>
                </a:solidFill>
              </a:rPr>
              <a:t>250 </a:t>
            </a:r>
            <a:r>
              <a:rPr lang="en-US" dirty="0" err="1">
                <a:solidFill>
                  <a:schemeClr val="tx1"/>
                </a:solidFill>
              </a:rPr>
              <a:t>litres</a:t>
            </a:r>
            <a:r>
              <a:rPr lang="en-US" dirty="0">
                <a:solidFill>
                  <a:schemeClr val="tx1"/>
                </a:solidFill>
              </a:rPr>
              <a:t> of beer/150 bottles of wine at conference dinner</a:t>
            </a: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22834-61DF-469D-7D7E-60BBCC06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30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2E57-EE36-D91A-7A67-28A266660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Plenary talks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62FEE-B169-2F4E-9E4D-A1BA3753F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67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B7EC1-E011-28A3-7E65-94C9F5F9B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258499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The 200Gbps Analysis Challenge: Imagining HL-LHC Analysis Facilities</a:t>
            </a:r>
          </a:p>
        </p:txBody>
      </p:sp>
      <p:pic>
        <p:nvPicPr>
          <p:cNvPr id="6" name="Picture 5" descr="A graph of data rate&#10;&#10;Description automatically generated with medium confidence">
            <a:extLst>
              <a:ext uri="{FF2B5EF4-FFF2-40B4-BE49-F238E27FC236}">
                <a16:creationId xmlns:a16="http://schemas.microsoft.com/office/drawing/2014/main" id="{28B49CD1-4A9E-C29F-E8F8-BBA1672B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07" y="487131"/>
            <a:ext cx="6391533" cy="38988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6CD65-C91B-4391-FF92-86325356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4C9F2-FDA6-AD64-1CA9-71FDB6A01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5081656"/>
            <a:ext cx="8994168" cy="440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229BE3-AE86-B559-96EC-A2AE88A6B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58" y="5698157"/>
            <a:ext cx="7327900" cy="444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755178-7C1F-3E41-E200-DA9AE9908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300" y="4492210"/>
            <a:ext cx="7137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16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58AEB-26FE-15AF-4637-6961349FA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Triggering TB/s of data: The CMS and </a:t>
            </a:r>
            <a:r>
              <a:rPr lang="en-US" dirty="0" err="1"/>
              <a:t>LHCb</a:t>
            </a:r>
            <a:r>
              <a:rPr lang="en-US" dirty="0"/>
              <a:t> perspectives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5E858-9489-C571-8278-84A1A690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7A8F9DD-B18B-2814-EB3C-947ED0902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2" y="3104974"/>
            <a:ext cx="4572000" cy="2349500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9DD76DB-92AA-B25A-C914-97CB62D9B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247" y="4156027"/>
            <a:ext cx="7489964" cy="20605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4C914F-119B-6246-2E8E-E3A0213A7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810" y="2994991"/>
            <a:ext cx="7281001" cy="63793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F3BA7B-5681-CB09-F847-8D46168A11D7}"/>
              </a:ext>
            </a:extLst>
          </p:cNvPr>
          <p:cNvCxnSpPr>
            <a:cxnSpLocks/>
          </p:cNvCxnSpPr>
          <p:nvPr/>
        </p:nvCxnSpPr>
        <p:spPr>
          <a:xfrm>
            <a:off x="2037193" y="1921664"/>
            <a:ext cx="271109" cy="1073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D9988D-283E-DA55-ED5E-025FD32E9F4B}"/>
              </a:ext>
            </a:extLst>
          </p:cNvPr>
          <p:cNvCxnSpPr>
            <a:cxnSpLocks/>
          </p:cNvCxnSpPr>
          <p:nvPr/>
        </p:nvCxnSpPr>
        <p:spPr>
          <a:xfrm flipH="1">
            <a:off x="7627434" y="1437141"/>
            <a:ext cx="112996" cy="1439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024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3B1097-5CEC-EC76-6C7B-CEB3AA8E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890623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32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Julia in HEP</a:t>
            </a:r>
            <a:br>
              <a:rPr lang="en-US" sz="32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n-US" sz="32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br>
              <a:rPr lang="en-US" sz="3200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</a:br>
            <a:endParaRPr lang="en-US" sz="3200" b="0" i="0" kern="1200" cap="all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D768F-33E9-1A94-6AC8-B3C90808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 descr="A diagram of a key features&#10;&#10;Description automatically generated">
            <a:extLst>
              <a:ext uri="{FF2B5EF4-FFF2-40B4-BE49-F238E27FC236}">
                <a16:creationId xmlns:a16="http://schemas.microsoft.com/office/drawing/2014/main" id="{1C8C6C79-F23C-61C9-C742-4179763D7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84" y="1156179"/>
            <a:ext cx="6997060" cy="468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7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3923F-2521-EFFF-12FC-260C707F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Flash-Sim: End to end sim with ML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D1D981-3A42-F2EA-2FC9-69CA4938B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245" y="2820641"/>
            <a:ext cx="8166100" cy="2781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39D30-EDFD-517A-81A2-F8E2FD3C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2B5A0-D511-25A6-1CDE-953BEA85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904" y="5702300"/>
            <a:ext cx="69596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6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14B9-703F-4123-0F6A-D38000078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B78F-086C-2EA8-5A45-825328B39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CHEP is the conference for Computing in High Energy and Nuclear Physics</a:t>
            </a:r>
          </a:p>
          <a:p>
            <a:pPr lvl="1"/>
            <a:r>
              <a:rPr lang="en-US" dirty="0"/>
              <a:t>Also now includes contributions from other Big Science computing areas, e.g. Astronomy</a:t>
            </a:r>
          </a:p>
          <a:p>
            <a:r>
              <a:rPr lang="en-US" dirty="0"/>
              <a:t>Takes place every ~18 months</a:t>
            </a:r>
          </a:p>
          <a:p>
            <a:r>
              <a:rPr lang="en-US" dirty="0"/>
              <a:t>This is the 27</a:t>
            </a:r>
            <a:r>
              <a:rPr lang="en-US" baseline="30000" dirty="0"/>
              <a:t>th</a:t>
            </a:r>
            <a:r>
              <a:rPr lang="en-US" dirty="0"/>
              <a:t> event</a:t>
            </a:r>
          </a:p>
          <a:p>
            <a:r>
              <a:rPr lang="en-US" dirty="0"/>
              <a:t>Approx. 500 participants</a:t>
            </a:r>
          </a:p>
          <a:p>
            <a:r>
              <a:rPr lang="en-US" dirty="0"/>
              <a:t>Encompasses areas of computing from trigger systems to site infrastructure </a:t>
            </a:r>
          </a:p>
          <a:p>
            <a:r>
              <a:rPr lang="en-US" dirty="0"/>
              <a:t>A broad program of plenary talks, parallel talks (9 tracks) and posters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7AF87-D731-1D31-BB3E-EFC146AF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3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DE47-A3FA-1BA1-8E0C-A472BA4E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release of ATLAS </a:t>
            </a:r>
            <a:r>
              <a:rPr lang="en-US" dirty="0" err="1"/>
              <a:t>OpenData</a:t>
            </a:r>
            <a:r>
              <a:rPr lang="en-US" dirty="0"/>
              <a:t> for research</a:t>
            </a:r>
          </a:p>
        </p:txBody>
      </p:sp>
      <p:pic>
        <p:nvPicPr>
          <p:cNvPr id="6" name="Content Placeholder 5" descr="A diagram of data for a report&#10;&#10;Description automatically generated with medium confidence">
            <a:extLst>
              <a:ext uri="{FF2B5EF4-FFF2-40B4-BE49-F238E27FC236}">
                <a16:creationId xmlns:a16="http://schemas.microsoft.com/office/drawing/2014/main" id="{DF09EA00-AF9C-42AF-E291-719BD1C5E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8245" y="3078064"/>
            <a:ext cx="4557755" cy="16396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DE57C-1580-946C-1E4E-79C1525C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C8E43D-F506-7322-8241-840150E9E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308" y="2382906"/>
            <a:ext cx="7772400" cy="326876"/>
          </a:xfrm>
          <a:prstGeom prst="rect">
            <a:avLst/>
          </a:prstGeom>
        </p:spPr>
      </p:pic>
      <p:pic>
        <p:nvPicPr>
          <p:cNvPr id="10" name="Picture 9" descr="A table with text on it&#10;&#10;Description automatically generated">
            <a:extLst>
              <a:ext uri="{FF2B5EF4-FFF2-40B4-BE49-F238E27FC236}">
                <a16:creationId xmlns:a16="http://schemas.microsoft.com/office/drawing/2014/main" id="{3B2E91F8-C39A-7980-EE5E-DD5521D3A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9" y="4927054"/>
            <a:ext cx="7709520" cy="1823093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">
            <a:extLst>
              <a:ext uri="{FF2B5EF4-FFF2-40B4-BE49-F238E27FC236}">
                <a16:creationId xmlns:a16="http://schemas.microsoft.com/office/drawing/2014/main" id="{066C4D52-01E6-F236-4289-6CEF62E73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366" y="2867894"/>
            <a:ext cx="3715962" cy="39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16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4F89-E402-16A7-6FD8-0B6103254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“New technologies” </a:t>
            </a:r>
            <a:r>
              <a:rPr lang="en-US"/>
              <a:t>double session</a:t>
            </a: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392B27C8-5765-517B-2DC6-5F6643F44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166" y="2335581"/>
            <a:ext cx="6718852" cy="43717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78DA3-7BFC-0663-D360-0911794C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48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DDB5-4D47-9690-A6C6-C47E8460B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C65C2-A9E2-29F7-DD2C-E1D5496AD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new technologies such as LLMs, AI and quantum computing going to be disruptive?</a:t>
            </a:r>
          </a:p>
          <a:p>
            <a:r>
              <a:rPr lang="en-US" dirty="0"/>
              <a:t>6 panel members, chaired by Liz Sexton-Kennedy</a:t>
            </a:r>
          </a:p>
          <a:p>
            <a:r>
              <a:rPr lang="en-US" dirty="0"/>
              <a:t>A robust discussion!</a:t>
            </a:r>
          </a:p>
          <a:p>
            <a:r>
              <a:rPr lang="en-US" dirty="0"/>
              <a:t>The audience were encouraged to ask questions via a webpage, or vote up/down previous questions</a:t>
            </a:r>
          </a:p>
          <a:p>
            <a:r>
              <a:rPr lang="en-US" dirty="0"/>
              <a:t>In general, the panel were in agreement: change would be evolutionary rather than revolutionary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63514-CCE2-C616-D2C9-047D71E2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6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DE3271-DD99-4DEF-AF9F-84397884C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6A31CE-F9B6-4BA2-8685-60F3524D0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8ADF14A3-1454-4B74-8B4A-CB197D7A7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EC19D556-0251-4E87-AE24-890965BAD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8CDF6-24C3-46B1-0C23-EBD489CB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The neXt Dirac Incarnation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C3C8C6-98E2-45EF-AEFC-30C0DBA0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6362C-A0AC-2C39-5069-3851D2259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Flexible ”interware” for VOs to run on the Grid</a:t>
            </a:r>
          </a:p>
          <a:p>
            <a:r>
              <a:rPr lang="en-US">
                <a:solidFill>
                  <a:schemeClr val="tx1"/>
                </a:solidFill>
              </a:rPr>
              <a:t>Used by many, many experiments, including LHCb, Belle II, T2K…</a:t>
            </a:r>
          </a:p>
          <a:p>
            <a:r>
              <a:rPr lang="en-US">
                <a:solidFill>
                  <a:schemeClr val="tx1"/>
                </a:solidFill>
              </a:rPr>
              <a:t>Rewrite of Dirac software as Dirac X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red sign with white text&#10;&#10;Description automatically generated">
            <a:extLst>
              <a:ext uri="{FF2B5EF4-FFF2-40B4-BE49-F238E27FC236}">
                <a16:creationId xmlns:a16="http://schemas.microsoft.com/office/drawing/2014/main" id="{9A6EFCBF-7ACA-5F5E-674E-512F694C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827" y="4094917"/>
            <a:ext cx="4828707" cy="23085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D2C0F-DC36-FA5F-F4E3-C5C836F1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E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7DBDE97-09D4-8BB5-D750-F5B14BE3B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27" y="1169851"/>
            <a:ext cx="5177069" cy="288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42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1DE3271-DD99-4DEF-AF9F-84397884C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06A31CE-F9B6-4BA2-8685-60F3524D0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8ADF14A3-1454-4B74-8B4A-CB197D7A7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C19D556-0251-4E87-AE24-890965BAD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13DC4-2196-1778-B3EF-5E16DEFB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>
                <a:solidFill>
                  <a:schemeClr val="tx1"/>
                </a:solidFill>
              </a:rPr>
              <a:t>Total Cost of Ownership and Evaluation of Google Cloud Resources for the ATLAS Experiment at the LHC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3C8C6-98E2-45EF-AEFC-30C0DBA0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D21F910-6E3A-CBE9-9C8C-7E3D7EE6C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5547702" cy="381174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ATLAS makes heavy use of opportunistic resources – can they use commercial cloud?</a:t>
            </a:r>
          </a:p>
          <a:p>
            <a:r>
              <a:rPr lang="en-US" dirty="0">
                <a:solidFill>
                  <a:schemeClr val="tx1"/>
                </a:solidFill>
              </a:rPr>
              <a:t>Technically, yes. </a:t>
            </a:r>
          </a:p>
          <a:p>
            <a:r>
              <a:rPr lang="en-US" dirty="0">
                <a:solidFill>
                  <a:schemeClr val="tx1"/>
                </a:solidFill>
              </a:rPr>
              <a:t>To be at all affordable, must have a subscription.</a:t>
            </a:r>
          </a:p>
          <a:p>
            <a:r>
              <a:rPr lang="en-US" dirty="0">
                <a:solidFill>
                  <a:schemeClr val="tx1"/>
                </a:solidFill>
              </a:rPr>
              <a:t>Can LHCONE be connected, to reduce egress costs?</a:t>
            </a:r>
          </a:p>
        </p:txBody>
      </p:sp>
      <p:pic>
        <p:nvPicPr>
          <p:cNvPr id="8" name="Picture 7" descr="A graph of a graph showing the number of data taking&#10;&#10;Description automatically generated">
            <a:extLst>
              <a:ext uri="{FF2B5EF4-FFF2-40B4-BE49-F238E27FC236}">
                <a16:creationId xmlns:a16="http://schemas.microsoft.com/office/drawing/2014/main" id="{77746BFC-58EA-BC77-33A2-900BC898D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959" y="3928238"/>
            <a:ext cx="4828707" cy="23298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C6952-E761-9F0B-4360-1EFCE4D92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E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>
              <a:solidFill>
                <a:srgbClr val="FFFFFE"/>
              </a:solidFill>
            </a:endParaRPr>
          </a:p>
        </p:txBody>
      </p:sp>
      <p:pic>
        <p:nvPicPr>
          <p:cNvPr id="6" name="Content Placeholder 5" descr="A graph of luminosity&#10;&#10;Description automatically generated">
            <a:extLst>
              <a:ext uri="{FF2B5EF4-FFF2-40B4-BE49-F238E27FC236}">
                <a16:creationId xmlns:a16="http://schemas.microsoft.com/office/drawing/2014/main" id="{05F0ACBF-D8EB-2914-F582-E50E187C8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490" y="767051"/>
            <a:ext cx="3236285" cy="2710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7BF3B-C8EC-5090-7557-2777B6479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471" y="6317200"/>
            <a:ext cx="7772400" cy="3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05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C436A0-D92C-E384-AB2D-C672B1B6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rgbClr val="EBEBEB"/>
                </a:solidFill>
              </a:rPr>
              <a:t>Developing a FAIR-Compliant Metadata Schema for Experimental Nuclear Physics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 descr="A diagram of a timeline&#10;&#10;Description automatically generated with medium confidence">
            <a:extLst>
              <a:ext uri="{FF2B5EF4-FFF2-40B4-BE49-F238E27FC236}">
                <a16:creationId xmlns:a16="http://schemas.microsoft.com/office/drawing/2014/main" id="{E2F7D0AD-A24E-8BA5-A696-EA5ECC25F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226" y="645106"/>
            <a:ext cx="4027544" cy="558536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6AD6B-B853-47E2-D7A3-5C6D20FD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1AE18-7E5C-4C91-57C9-D0BE3D893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GSI Helmholtz Centre for Heavy Ion Research in Germany</a:t>
            </a:r>
          </a:p>
          <a:p>
            <a:r>
              <a:rPr lang="en-US" dirty="0">
                <a:solidFill>
                  <a:srgbClr val="FFFFFF"/>
                </a:solidFill>
              </a:rPr>
              <a:t>Fair is fair: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Facility for Antiproton and Ion Research (FAIR)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Findability, Accessibility, Interoperability, Reusability (FAIR)</a:t>
            </a:r>
          </a:p>
        </p:txBody>
      </p:sp>
    </p:spTree>
    <p:extLst>
      <p:ext uri="{BB962C8B-B14F-4D97-AF65-F5344CB8AC3E}">
        <p14:creationId xmlns:p14="http://schemas.microsoft.com/office/powerpoint/2010/main" val="3427517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7BF40-D0DF-3FA9-EA2A-EE88EB1E5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ROOT Project at the end of Run 3 and towards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9EEF4-38AB-CD0A-A655-C57E1989E9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User support and involvement much stronger than in the past</a:t>
            </a:r>
          </a:p>
          <a:p>
            <a:r>
              <a:rPr lang="en-US" dirty="0">
                <a:solidFill>
                  <a:srgbClr val="0070C0"/>
                </a:solidFill>
              </a:rPr>
              <a:t>”The quality of the ROOT experience for Python users is a priority”</a:t>
            </a:r>
          </a:p>
          <a:p>
            <a:r>
              <a:rPr lang="en-US" dirty="0"/>
              <a:t>ROOT 7 will be released during LS3…in time for Run 4 MC production</a:t>
            </a:r>
          </a:p>
          <a:p>
            <a:pPr lvl="1"/>
            <a:r>
              <a:rPr lang="en-US" dirty="0"/>
              <a:t>An evolutionary approach</a:t>
            </a:r>
          </a:p>
        </p:txBody>
      </p:sp>
      <p:pic>
        <p:nvPicPr>
          <p:cNvPr id="7" name="Content Placeholder 6" descr="A graph showing a growth of a company&#10;&#10;Description automatically generated with medium confidence">
            <a:extLst>
              <a:ext uri="{FF2B5EF4-FFF2-40B4-BE49-F238E27FC236}">
                <a16:creationId xmlns:a16="http://schemas.microsoft.com/office/drawing/2014/main" id="{25BB5732-972A-3578-C48F-35EBC913B5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6342" y="2703087"/>
            <a:ext cx="4824412" cy="298836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9EABE1-0F68-8C92-31A6-C6BB70A0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Picture 8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C5B6CA30-74AF-1344-E8FF-04AC55523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46" y="4992531"/>
            <a:ext cx="5096554" cy="1041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3C1EDB-CC3A-3DCB-75DC-E82B7DAC8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912" y="6207469"/>
            <a:ext cx="7772400" cy="5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97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56237-4DC9-1829-CC15-47A1DBFA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ROOT </a:t>
            </a:r>
            <a:r>
              <a:rPr lang="en-US" dirty="0" err="1"/>
              <a:t>RNTuple</a:t>
            </a:r>
            <a:r>
              <a:rPr lang="en-US" dirty="0"/>
              <a:t> and 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6E8E-3F94-D9BA-61A5-343FD629FA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Root is the software used by physicists to </a:t>
            </a:r>
            <a:r>
              <a:rPr lang="en-US" dirty="0" err="1"/>
              <a:t>analyse</a:t>
            </a:r>
            <a:r>
              <a:rPr lang="en-US" dirty="0"/>
              <a:t> and view data</a:t>
            </a:r>
          </a:p>
          <a:p>
            <a:r>
              <a:rPr lang="en-US" dirty="0" err="1"/>
              <a:t>RNTuple</a:t>
            </a:r>
            <a:r>
              <a:rPr lang="en-US" dirty="0"/>
              <a:t> is a new data format to optimize I/O for end-users</a:t>
            </a:r>
          </a:p>
        </p:txBody>
      </p:sp>
      <p:pic>
        <p:nvPicPr>
          <p:cNvPr id="7" name="Content Placeholder 6" descr="A graph with red and blue bars&#10;&#10;Description automatically generated">
            <a:extLst>
              <a:ext uri="{FF2B5EF4-FFF2-40B4-BE49-F238E27FC236}">
                <a16:creationId xmlns:a16="http://schemas.microsoft.com/office/drawing/2014/main" id="{8757EEFB-8083-49B6-D9F1-43E41EDC79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92623" y="4068698"/>
            <a:ext cx="3355284" cy="265034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DA0E5-B4E3-F293-D8DB-BDF936F6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647DA1-33BE-D6B2-4DBC-08B9000C9D64}"/>
              </a:ext>
            </a:extLst>
          </p:cNvPr>
          <p:cNvSpPr txBox="1">
            <a:spLocks/>
          </p:cNvSpPr>
          <p:nvPr/>
        </p:nvSpPr>
        <p:spPr>
          <a:xfrm>
            <a:off x="6497919" y="2603500"/>
            <a:ext cx="4825158" cy="341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EOS part described the validation of </a:t>
            </a:r>
            <a:r>
              <a:rPr lang="en-US" dirty="0" err="1"/>
              <a:t>RNTuple</a:t>
            </a:r>
            <a:r>
              <a:rPr lang="en-US" dirty="0"/>
              <a:t> in the CERN environment</a:t>
            </a:r>
          </a:p>
          <a:p>
            <a:r>
              <a:rPr lang="en-US" dirty="0"/>
              <a:t>Example test case: CMS Analysis Grand Challenge</a:t>
            </a:r>
          </a:p>
        </p:txBody>
      </p:sp>
      <p:pic>
        <p:nvPicPr>
          <p:cNvPr id="10" name="Picture 9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4C9E4962-2443-7CA4-135E-9CD6026F2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024" y="3982881"/>
            <a:ext cx="6355976" cy="28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06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AFD18-58FC-75F4-A7D6-610DF9CF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WLCG Data Challenge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86661-C42B-3CF0-D03E-2DC5238E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A large auditorium with a stage and a large screen&#10;&#10;Description automatically generated">
            <a:extLst>
              <a:ext uri="{FF2B5EF4-FFF2-40B4-BE49-F238E27FC236}">
                <a16:creationId xmlns:a16="http://schemas.microsoft.com/office/drawing/2014/main" id="{0EF41740-5972-9306-0BC7-29620D32A6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0946" y="829238"/>
            <a:ext cx="6860369" cy="514527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56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01EF7-C150-4179-50B4-5FAD1A404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WLCG Data Challenge 2024</a:t>
            </a:r>
            <a:endParaRPr lang="en-US" dirty="0"/>
          </a:p>
        </p:txBody>
      </p:sp>
      <p:pic>
        <p:nvPicPr>
          <p:cNvPr id="7" name="Content Placeholder 6" descr="A diagram of a company&#10;&#10;Description automatically generated">
            <a:extLst>
              <a:ext uri="{FF2B5EF4-FFF2-40B4-BE49-F238E27FC236}">
                <a16:creationId xmlns:a16="http://schemas.microsoft.com/office/drawing/2014/main" id="{12B4F62E-2948-3764-4212-F10F60DA24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39169" y="4840008"/>
            <a:ext cx="1877198" cy="190126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E7A2B-6D6D-3E2F-6906-DA0A0B48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10" descr="A graph of a computer&#10;&#10;Description automatically generated with medium confidence">
            <a:extLst>
              <a:ext uri="{FF2B5EF4-FFF2-40B4-BE49-F238E27FC236}">
                <a16:creationId xmlns:a16="http://schemas.microsoft.com/office/drawing/2014/main" id="{8AE12AF5-28BC-824E-4A50-A92D382E1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4659"/>
            <a:ext cx="7772400" cy="3229529"/>
          </a:xfrm>
          <a:prstGeom prst="rect">
            <a:avLst/>
          </a:prstGeom>
        </p:spPr>
      </p:pic>
      <p:pic>
        <p:nvPicPr>
          <p:cNvPr id="9" name="Content Placeholder 8" descr="A diagram of a business&#10;&#10;Description automatically generated with medium confidence">
            <a:extLst>
              <a:ext uri="{FF2B5EF4-FFF2-40B4-BE49-F238E27FC236}">
                <a16:creationId xmlns:a16="http://schemas.microsoft.com/office/drawing/2014/main" id="{DCD93389-71C4-F02C-A5F1-23D73FEC1B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67588" y="2323785"/>
            <a:ext cx="4824412" cy="2516223"/>
          </a:xfrm>
        </p:spPr>
      </p:pic>
    </p:spTree>
    <p:extLst>
      <p:ext uri="{BB962C8B-B14F-4D97-AF65-F5344CB8AC3E}">
        <p14:creationId xmlns:p14="http://schemas.microsoft.com/office/powerpoint/2010/main" val="321733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EA073-22BE-5685-11EB-A9275B6B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CHEP24 in Krakow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4EC185-644D-A74B-2E92-5998831ED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220" y="2741743"/>
            <a:ext cx="10723120" cy="3815173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27274F6-6B7B-0EAB-00FB-F726B349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75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4B49-B9E2-F3C3-1002-8246B68E8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Networking Challenges for the Coming Decade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2D750-13DD-F38B-EA6E-32DF816EE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716618"/>
          </a:xfrm>
        </p:spPr>
        <p:txBody>
          <a:bodyPr/>
          <a:lstStyle/>
          <a:p>
            <a:r>
              <a:rPr lang="en-US" dirty="0"/>
              <a:t>Some history...and predictions from the past!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 are individual transfer rates so slow?</a:t>
            </a:r>
          </a:p>
          <a:p>
            <a:r>
              <a:rPr lang="en-US" dirty="0"/>
              <a:t>Summary of recent changes/R&amp;D</a:t>
            </a:r>
          </a:p>
          <a:p>
            <a:pPr lvl="1"/>
            <a:r>
              <a:rPr lang="en-US" dirty="0"/>
              <a:t>Jumbo frames, </a:t>
            </a:r>
            <a:r>
              <a:rPr lang="en-US" dirty="0" err="1"/>
              <a:t>SciTags</a:t>
            </a:r>
            <a:r>
              <a:rPr lang="en-US" dirty="0"/>
              <a:t>, NOTED</a:t>
            </a:r>
          </a:p>
          <a:p>
            <a:r>
              <a:rPr lang="en-US" dirty="0"/>
              <a:t>Further complications with new big data experiments coming online</a:t>
            </a:r>
          </a:p>
          <a:p>
            <a:pPr lvl="1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2151D0-E031-C932-FF90-059124318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4954" y="3385364"/>
            <a:ext cx="4824412" cy="5347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B8360-00F8-5D01-E90F-627D4A3B2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 descr="A map with a red line&#10;&#10;Description automatically generated">
            <a:extLst>
              <a:ext uri="{FF2B5EF4-FFF2-40B4-BE49-F238E27FC236}">
                <a16:creationId xmlns:a16="http://schemas.microsoft.com/office/drawing/2014/main" id="{D781A8A8-8B2A-8E89-7C57-D8A5913C8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1" y="2351934"/>
            <a:ext cx="4044576" cy="42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2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7C40B5-4F49-DADD-7A5B-CB94606B8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Data Challenges in JUNO distributed computing infrastructure towards JUNO data-taking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9ACC2-4569-3137-14E2-04919C55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Content Placeholder 6" descr="A close-up of a computer&#10;&#10;Description automatically generated">
            <a:extLst>
              <a:ext uri="{FF2B5EF4-FFF2-40B4-BE49-F238E27FC236}">
                <a16:creationId xmlns:a16="http://schemas.microsoft.com/office/drawing/2014/main" id="{4B6FDF7C-1F98-6698-9C5A-2BFE5F048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2046" y="1392262"/>
            <a:ext cx="7678271" cy="43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44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0E3D-2719-5566-6AA7-613F6026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 of Event Generators for the HL-LHC</a:t>
            </a:r>
          </a:p>
        </p:txBody>
      </p:sp>
      <p:pic>
        <p:nvPicPr>
          <p:cNvPr id="7" name="Content Placeholder 6" descr="A close-up of words&#10;&#10;Description automatically generated">
            <a:extLst>
              <a:ext uri="{FF2B5EF4-FFF2-40B4-BE49-F238E27FC236}">
                <a16:creationId xmlns:a16="http://schemas.microsoft.com/office/drawing/2014/main" id="{119B26CD-8D32-D822-4770-60E3D271B9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96635" y="5466337"/>
            <a:ext cx="3927288" cy="1229412"/>
          </a:xfrm>
          <a:ln>
            <a:solidFill>
              <a:srgbClr val="FF0000"/>
            </a:solidFill>
          </a:ln>
        </p:spPr>
      </p:pic>
      <p:pic>
        <p:nvPicPr>
          <p:cNvPr id="9" name="Content Placeholder 8" descr="A close-up of text&#10;&#10;Description automatically generated">
            <a:extLst>
              <a:ext uri="{FF2B5EF4-FFF2-40B4-BE49-F238E27FC236}">
                <a16:creationId xmlns:a16="http://schemas.microsoft.com/office/drawing/2014/main" id="{97D0229B-B9F9-8EAB-107C-FB26210C43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96635" y="2428995"/>
            <a:ext cx="4202019" cy="2659597"/>
          </a:xfrm>
          <a:ln>
            <a:solidFill>
              <a:srgbClr val="FF0000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6955A0-AE9C-039F-0F47-D4F89B0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300DF2-55FA-DE7D-6701-2AA45EF9286A}"/>
              </a:ext>
            </a:extLst>
          </p:cNvPr>
          <p:cNvSpPr txBox="1">
            <a:spLocks/>
          </p:cNvSpPr>
          <p:nvPr/>
        </p:nvSpPr>
        <p:spPr>
          <a:xfrm>
            <a:off x="1154954" y="2603500"/>
            <a:ext cx="4825158" cy="3716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Explanation of why we need improvements for Run 4 </a:t>
            </a:r>
          </a:p>
          <a:p>
            <a:r>
              <a:rPr lang="en-US" dirty="0"/>
              <a:t>Progress with GPUs</a:t>
            </a:r>
          </a:p>
          <a:p>
            <a:r>
              <a:rPr lang="en-US" dirty="0"/>
              <a:t>Machine Learning solutions</a:t>
            </a:r>
          </a:p>
        </p:txBody>
      </p:sp>
    </p:spTree>
    <p:extLst>
      <p:ext uri="{BB962C8B-B14F-4D97-AF65-F5344CB8AC3E}">
        <p14:creationId xmlns:p14="http://schemas.microsoft.com/office/powerpoint/2010/main" val="765285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1D8AE-D2A0-7E14-C385-3249EEE5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Serving Photon Science and HEP at the same facility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0F9AF233-1E39-00AC-22C2-DF0C77A223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18226" y="1169539"/>
            <a:ext cx="3798050" cy="558536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51F764-B6EF-73F9-118D-FB74A50B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84804-C690-C246-8A5F-E505C32D3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098" y="2418735"/>
            <a:ext cx="6072776" cy="3811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Evaluation of HEP and non-HEP computing at DESY</a:t>
            </a:r>
          </a:p>
          <a:p>
            <a:r>
              <a:rPr lang="en-US" dirty="0" err="1">
                <a:solidFill>
                  <a:srgbClr val="FFFFFF"/>
                </a:solidFill>
              </a:rPr>
              <a:t>dCache</a:t>
            </a:r>
            <a:r>
              <a:rPr lang="en-US" dirty="0">
                <a:solidFill>
                  <a:srgbClr val="FFFFFF"/>
                </a:solidFill>
              </a:rPr>
              <a:t> development</a:t>
            </a:r>
          </a:p>
          <a:p>
            <a:r>
              <a:rPr lang="en-US" dirty="0">
                <a:solidFill>
                  <a:srgbClr val="FFFFFF"/>
                </a:solidFill>
              </a:rPr>
              <a:t>News from Germany on HPC usage</a:t>
            </a:r>
          </a:p>
        </p:txBody>
      </p:sp>
    </p:spTree>
    <p:extLst>
      <p:ext uri="{BB962C8B-B14F-4D97-AF65-F5344CB8AC3E}">
        <p14:creationId xmlns:p14="http://schemas.microsoft.com/office/powerpoint/2010/main" val="234445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1F867-BC6D-4374-285C-E98F537B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Simulating the Carbon Cost of Grid Sites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C8E00F-FAEB-9416-8735-2F9AE60BEF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951" y="2556872"/>
            <a:ext cx="6089280" cy="361303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705DA-A58C-EC7B-65BE-BC837A55C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1733" y="2603500"/>
            <a:ext cx="4825159" cy="3416300"/>
          </a:xfrm>
        </p:spPr>
        <p:txBody>
          <a:bodyPr/>
          <a:lstStyle/>
          <a:p>
            <a:r>
              <a:rPr lang="en-US" dirty="0"/>
              <a:t>Balancing the complex optimization between capacity, financial cost and CO2 cost</a:t>
            </a:r>
          </a:p>
          <a:p>
            <a:r>
              <a:rPr lang="en-US" dirty="0"/>
              <a:t>Choosing hardware…</a:t>
            </a:r>
          </a:p>
          <a:p>
            <a:pPr lvl="1"/>
            <a:r>
              <a:rPr lang="en-US" dirty="0"/>
              <a:t>…and running it efficiently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CF0B1-0992-C0DE-CB51-0A9CCB5ED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191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0E3C-8CFA-B97C-2C08-60168280B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technology trends in HEP computing</a:t>
            </a:r>
          </a:p>
        </p:txBody>
      </p:sp>
      <p:pic>
        <p:nvPicPr>
          <p:cNvPr id="7" name="Content Placeholder 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FC1F933-AB18-7837-B92D-362F4B3DE8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4624" y="2603500"/>
            <a:ext cx="3866565" cy="3416300"/>
          </a:xfrm>
        </p:spPr>
      </p:pic>
      <p:pic>
        <p:nvPicPr>
          <p:cNvPr id="9" name="Content Placeholder 8" descr="A graph showing the performance of a computer hardware server&#10;&#10;Description automatically generated with medium confidence">
            <a:extLst>
              <a:ext uri="{FF2B5EF4-FFF2-40B4-BE49-F238E27FC236}">
                <a16:creationId xmlns:a16="http://schemas.microsoft.com/office/drawing/2014/main" id="{785A864A-4361-F515-B2C3-E9D56768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8713" y="2741739"/>
            <a:ext cx="4824412" cy="313982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6D18B-22CA-FEEC-668E-013FF1FE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01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BF71D-6E9B-9FEA-BCC2-F8F9C234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9869-0FBE-7B03-F3E0-706D07EC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6B34A-7ABA-CD7B-0CA3-477695BA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38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9737F-FDBF-7B7B-C375-BC65AF16D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3AC2A-E28C-0788-959D-BA5325093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741544"/>
          </a:xfrm>
        </p:spPr>
        <p:txBody>
          <a:bodyPr/>
          <a:lstStyle/>
          <a:p>
            <a:r>
              <a:rPr lang="en-US" dirty="0">
                <a:hlinkClick r:id="rId2"/>
              </a:rPr>
              <a:t>9 tracks </a:t>
            </a:r>
            <a:r>
              <a:rPr lang="en-US" dirty="0"/>
              <a:t>(some partial)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Data and Metadata organization, Management and Access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Online and real-time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Offline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Distributed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Simulation and analysis tools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Collaborative software and maintainability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Computing infrastructure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Collaboration, reinterpretation, outreach and education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Analysis facilities and interactive computing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8A412-ACA1-3BE1-6FBA-E66E9775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48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E0DE7-470B-4405-4924-6BE5CE4AD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2F23-DD11-6BEB-DDC5-1D1F73B7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0B7A7-31ED-62C8-737D-CEB6C4C1E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741544"/>
          </a:xfrm>
        </p:spPr>
        <p:txBody>
          <a:bodyPr/>
          <a:lstStyle/>
          <a:p>
            <a:r>
              <a:rPr lang="en-US" dirty="0">
                <a:hlinkClick r:id="rId2"/>
              </a:rPr>
              <a:t>9 tracks </a:t>
            </a:r>
            <a:r>
              <a:rPr lang="en-US" dirty="0"/>
              <a:t>(some partial)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Data and Metadata organization, Management and Access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Online and real-time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Offline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Distributed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Simulation and analysis tools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Collaborative software and maintainability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accent6"/>
                </a:solidFill>
              </a:rPr>
              <a:t>Computing infrastructure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Collaboration, reinterpretation, outreach and education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Analysis facilities and interactive computing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4649-8799-199C-4EEB-1C2B35448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AA734E-1F1D-1BE4-B1ED-0A3EA31538AC}"/>
              </a:ext>
            </a:extLst>
          </p:cNvPr>
          <p:cNvSpPr txBox="1"/>
          <p:nvPr/>
        </p:nvSpPr>
        <p:spPr>
          <a:xfrm>
            <a:off x="8876371" y="4175188"/>
            <a:ext cx="2665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are most relevant to me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ACA52B-26B8-1DCF-DA9D-0FE0C4A032E8}"/>
              </a:ext>
            </a:extLst>
          </p:cNvPr>
          <p:cNvCxnSpPr/>
          <p:nvPr/>
        </p:nvCxnSpPr>
        <p:spPr>
          <a:xfrm flipH="1" flipV="1">
            <a:off x="7995424" y="3323063"/>
            <a:ext cx="880947" cy="7582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D51913-BC6A-841A-2BE7-AD164C9ABD23}"/>
              </a:ext>
            </a:extLst>
          </p:cNvPr>
          <p:cNvCxnSpPr>
            <a:cxnSpLocks/>
          </p:cNvCxnSpPr>
          <p:nvPr/>
        </p:nvCxnSpPr>
        <p:spPr>
          <a:xfrm flipH="1" flipV="1">
            <a:off x="4427034" y="4337508"/>
            <a:ext cx="4449336" cy="189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B807FC-6DBB-DA25-7492-858B8F4DB244}"/>
              </a:ext>
            </a:extLst>
          </p:cNvPr>
          <p:cNvCxnSpPr>
            <a:cxnSpLocks/>
          </p:cNvCxnSpPr>
          <p:nvPr/>
        </p:nvCxnSpPr>
        <p:spPr>
          <a:xfrm flipH="1">
            <a:off x="4884234" y="4870464"/>
            <a:ext cx="3992137" cy="481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03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2F633-CC5D-CF0B-C778-54785B9EE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05D6-13B0-3DE4-9F80-9EE06D59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BD330-62A5-39F0-C346-D53614CD3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741544"/>
          </a:xfrm>
        </p:spPr>
        <p:txBody>
          <a:bodyPr/>
          <a:lstStyle/>
          <a:p>
            <a:r>
              <a:rPr lang="en-US" dirty="0">
                <a:hlinkClick r:id="rId2"/>
              </a:rPr>
              <a:t>9 tracks </a:t>
            </a:r>
            <a:r>
              <a:rPr lang="en-US" dirty="0"/>
              <a:t>(some partial)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Data and Metadata organization, Management and Access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Online and real-time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Offline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Distributed computing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Simulation and analysis tools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Collaborative software and maintainability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Computing infrastructure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Collaboration, reinterpretation, outreach and education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Analysis facilities and interactive computing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65EC6-870E-613D-32C7-F636BF6A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78C1E-A419-4F66-AB4C-5840359D7641}"/>
              </a:ext>
            </a:extLst>
          </p:cNvPr>
          <p:cNvSpPr txBox="1"/>
          <p:nvPr/>
        </p:nvSpPr>
        <p:spPr>
          <a:xfrm>
            <a:off x="8251902" y="3512634"/>
            <a:ext cx="2241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Brij plans another seminar soon on this track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6E8960-8D12-3080-65C6-19C830A4DFFD}"/>
              </a:ext>
            </a:extLst>
          </p:cNvPr>
          <p:cNvCxnSpPr>
            <a:cxnSpLocks/>
          </p:cNvCxnSpPr>
          <p:nvPr/>
        </p:nvCxnSpPr>
        <p:spPr>
          <a:xfrm flipH="1" flipV="1">
            <a:off x="5218771" y="3557238"/>
            <a:ext cx="3033131" cy="21187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568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0CB69-2703-215B-7B47-4F8DE2C3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involvement…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6D4DE-399A-19FF-E924-BC3B167B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93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04C2F-1FD2-1BF3-C74D-ACF3E0304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498C-2670-5F5E-700E-350D38019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to track summaries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6C619-D68F-9A08-B8A3-067DC989A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741544"/>
          </a:xfrm>
        </p:spPr>
        <p:txBody>
          <a:bodyPr/>
          <a:lstStyle/>
          <a:p>
            <a:r>
              <a:rPr lang="en-US" dirty="0">
                <a:hlinkClick r:id="rId2"/>
              </a:rPr>
              <a:t>9 tracks </a:t>
            </a:r>
            <a:r>
              <a:rPr lang="en-US" dirty="0"/>
              <a:t>(some partial)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3"/>
              </a:rPr>
              <a:t>Data and Metadata organization, Management and Access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4"/>
              </a:rPr>
              <a:t>Online and real-time computing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5"/>
              </a:rPr>
              <a:t>Offline computing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6"/>
              </a:rPr>
              <a:t>Distributed computing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7"/>
              </a:rPr>
              <a:t>Simulation and analysis tools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8"/>
              </a:rPr>
              <a:t>Collaborative software and maintainability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9"/>
              </a:rPr>
              <a:t>Computing infrastructure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10"/>
              </a:rPr>
              <a:t>Collaboration, reinterpretation, outreach and education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hlinkClick r:id="rId11"/>
              </a:rPr>
              <a:t>Analysis facilities and interactive computing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43C19-9523-9A4E-1021-987ECAD8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625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67382E41-DB77-476C-4A16-88255D9E7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018" y="4302834"/>
            <a:ext cx="2618368" cy="2555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5CF982-F620-9BF9-D8E9-1499E6D8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Management</a:t>
            </a:r>
            <a:r>
              <a:rPr lang="en-US" sz="3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564F7-B09B-9A8F-5805-A678C50E0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61" y="2390211"/>
            <a:ext cx="4297993" cy="2080189"/>
          </a:xfrm>
        </p:spPr>
        <p:txBody>
          <a:bodyPr/>
          <a:lstStyle/>
          <a:p>
            <a:r>
              <a:rPr lang="en-US" dirty="0"/>
              <a:t>Data movement challenges</a:t>
            </a:r>
          </a:p>
          <a:p>
            <a:r>
              <a:rPr lang="en-US" dirty="0"/>
              <a:t>Improved tape archive/retrieval</a:t>
            </a:r>
          </a:p>
          <a:p>
            <a:r>
              <a:rPr lang="en-US" dirty="0"/>
              <a:t>Storage software, caches</a:t>
            </a:r>
          </a:p>
          <a:p>
            <a:r>
              <a:rPr lang="en-US" dirty="0"/>
              <a:t>Data formats and metadata</a:t>
            </a:r>
          </a:p>
          <a:p>
            <a:r>
              <a:rPr lang="en-US" dirty="0"/>
              <a:t>Monitoring, databases, </a:t>
            </a:r>
            <a:r>
              <a:rPr lang="en-US" dirty="0" err="1"/>
              <a:t>Rucio</a:t>
            </a:r>
            <a:r>
              <a:rPr lang="en-US" dirty="0"/>
              <a:t>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43F1F-1EAC-9F19-81D9-1AD404BA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8D8874-D1EB-54EA-3D1B-B5030B0C6C31}"/>
              </a:ext>
            </a:extLst>
          </p:cNvPr>
          <p:cNvSpPr txBox="1"/>
          <p:nvPr/>
        </p:nvSpPr>
        <p:spPr>
          <a:xfrm>
            <a:off x="8771755" y="3981252"/>
            <a:ext cx="3420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Storage management frameworks; data access protocols; object, metadata and event store systems; content delivery and caching; data analytics; FAIR data principles; non-event data; data classification (including ML); online and offline databases; exabyte-scale datasets.</a:t>
            </a:r>
            <a:endParaRPr lang="en-US" dirty="0"/>
          </a:p>
        </p:txBody>
      </p:sp>
      <p:pic>
        <p:nvPicPr>
          <p:cNvPr id="10" name="Picture 9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9C0BE054-99F4-AE1E-FAA7-DEDCE9157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0400"/>
            <a:ext cx="5575300" cy="238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BD485-DCA8-F04E-6E9E-BDCD4D2E6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625" y="2387600"/>
            <a:ext cx="3393959" cy="17954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FB78F3-6228-5C5C-0970-9BD4EA70504C}"/>
              </a:ext>
            </a:extLst>
          </p:cNvPr>
          <p:cNvSpPr txBox="1"/>
          <p:nvPr/>
        </p:nvSpPr>
        <p:spPr>
          <a:xfrm>
            <a:off x="5511128" y="6187001"/>
            <a:ext cx="1929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Experiments using </a:t>
            </a:r>
            <a:r>
              <a:rPr lang="en-US" dirty="0" err="1"/>
              <a:t>Rucio</a:t>
            </a:r>
            <a:endParaRPr lang="en-US" dirty="0"/>
          </a:p>
        </p:txBody>
      </p:sp>
      <p:pic>
        <p:nvPicPr>
          <p:cNvPr id="14" name="Picture 1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F46B455D-BC05-EF16-8066-58678ACD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698" y="2331963"/>
            <a:ext cx="3687302" cy="135365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74D67CC-369C-B672-9CEC-06A68C1DBACF}"/>
              </a:ext>
            </a:extLst>
          </p:cNvPr>
          <p:cNvGrpSpPr/>
          <p:nvPr/>
        </p:nvGrpSpPr>
        <p:grpSpPr>
          <a:xfrm>
            <a:off x="8073351" y="579865"/>
            <a:ext cx="1739721" cy="914400"/>
            <a:chOff x="8073351" y="579865"/>
            <a:chExt cx="1739721" cy="914400"/>
          </a:xfrm>
        </p:grpSpPr>
        <p:sp>
          <p:nvSpPr>
            <p:cNvPr id="16" name="Curved Down Ribbon 15">
              <a:extLst>
                <a:ext uri="{FF2B5EF4-FFF2-40B4-BE49-F238E27FC236}">
                  <a16:creationId xmlns:a16="http://schemas.microsoft.com/office/drawing/2014/main" id="{45805647-0789-F067-7E32-FDFBD7724E67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4B6F8-6B2D-9D08-F48B-4FC37334AD3B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050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1DE3271-DD99-4DEF-AF9F-84397884C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06A31CE-F9B6-4BA2-8685-60F3524D0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8ADF14A3-1454-4B74-8B4A-CB197D7A7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EC19D556-0251-4E87-AE24-890965BAD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0D5EC-65FB-E8CC-FCC1-D17A8AD1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Online</a:t>
            </a:r>
            <a:r>
              <a:rPr lang="en-US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summary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C3C8C6-98E2-45EF-AEFC-30C0DBA0E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0FACE-B7C1-3EC9-BE03-4E349A255BDC}"/>
              </a:ext>
            </a:extLst>
          </p:cNvPr>
          <p:cNvSpPr txBox="1"/>
          <p:nvPr/>
        </p:nvSpPr>
        <p:spPr>
          <a:xfrm>
            <a:off x="6443814" y="2794326"/>
            <a:ext cx="5748186" cy="167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400" u="none" strike="noStrike" dirty="0">
                <a:solidFill>
                  <a:schemeClr val="tx2">
                    <a:lumMod val="50000"/>
                  </a:schemeClr>
                </a:solidFill>
                <a:effectLst/>
              </a:rPr>
              <a:t>Data acquisition; triggers; streaming and trigger-less data acquisition; online calibration/reconstruction; real-time analysis; event building; configuration and access controls; detector control systems; real-time analytics and monitoring; trigger techniques and algorithms; hardware trigger algorithms; ML for triggers or outlier detection; accelerators and hybrid computing for online computing.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A410B-605B-6C83-5434-883A83394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E"/>
                </a:solidFill>
              </a:rPr>
              <a:pPr defTabSz="914400">
                <a:spcAft>
                  <a:spcPts val="600"/>
                </a:spcAft>
              </a:pPr>
              <a:t>42</a:t>
            </a:fld>
            <a:endParaRPr lang="en-US">
              <a:solidFill>
                <a:srgbClr val="FFFFFE"/>
              </a:solidFill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09391641-66E5-E8EF-9B00-4B44E5E2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599" y="173754"/>
            <a:ext cx="3662687" cy="2710389"/>
          </a:xfrm>
          <a:prstGeom prst="rect">
            <a:avLst/>
          </a:prstGeom>
        </p:spPr>
      </p:pic>
      <p:pic>
        <p:nvPicPr>
          <p:cNvPr id="13" name="Content Placeholder 12" descr="A graph showing the number of numbers and the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83E4957E-8A9C-7862-C609-3C699FB45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32362" y="4204455"/>
            <a:ext cx="3236259" cy="2640844"/>
          </a:xfrm>
        </p:spPr>
      </p:pic>
      <p:pic>
        <p:nvPicPr>
          <p:cNvPr id="17" name="Picture 16" descr="A close up of a text&#10;&#10;Description automatically generated">
            <a:extLst>
              <a:ext uri="{FF2B5EF4-FFF2-40B4-BE49-F238E27FC236}">
                <a16:creationId xmlns:a16="http://schemas.microsoft.com/office/drawing/2014/main" id="{68517FD6-080B-88B7-9A79-F14DA345B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98" y="5207319"/>
            <a:ext cx="5596844" cy="11483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069CDA2-575B-B5D6-A0FD-F60ECC1119B6}"/>
              </a:ext>
            </a:extLst>
          </p:cNvPr>
          <p:cNvSpPr txBox="1">
            <a:spLocks/>
          </p:cNvSpPr>
          <p:nvPr/>
        </p:nvSpPr>
        <p:spPr>
          <a:xfrm>
            <a:off x="713558" y="1948131"/>
            <a:ext cx="5049908" cy="3081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Making hardware triggers smarter…or removing them</a:t>
            </a:r>
          </a:p>
          <a:p>
            <a:r>
              <a:rPr lang="en-US" dirty="0" err="1">
                <a:solidFill>
                  <a:schemeClr val="tx1"/>
                </a:solidFill>
              </a:rPr>
              <a:t>Maximising</a:t>
            </a:r>
            <a:r>
              <a:rPr lang="en-US" dirty="0">
                <a:solidFill>
                  <a:schemeClr val="tx1"/>
                </a:solidFill>
              </a:rPr>
              <a:t> physics output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E.g. CMS scouting</a:t>
            </a:r>
          </a:p>
          <a:p>
            <a:r>
              <a:rPr lang="en-US" dirty="0">
                <a:solidFill>
                  <a:schemeClr val="tx1"/>
                </a:solidFill>
              </a:rPr>
              <a:t>Orchestrating DAQ using e.g. k8s</a:t>
            </a:r>
          </a:p>
          <a:p>
            <a:r>
              <a:rPr lang="en-US" dirty="0">
                <a:solidFill>
                  <a:schemeClr val="tx1"/>
                </a:solidFill>
              </a:rPr>
              <a:t>AI for reconstruction and monitoring</a:t>
            </a:r>
          </a:p>
          <a:p>
            <a:r>
              <a:rPr lang="en-US" dirty="0">
                <a:solidFill>
                  <a:schemeClr val="tx1"/>
                </a:solidFill>
              </a:rPr>
              <a:t>Improvements via GPU</a:t>
            </a:r>
          </a:p>
          <a:p>
            <a:r>
              <a:rPr lang="en-US" dirty="0">
                <a:solidFill>
                  <a:schemeClr val="tx1"/>
                </a:solidFill>
              </a:rPr>
              <a:t>Energy efficiency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B1D262-9518-CC48-FE32-37C452565137}"/>
              </a:ext>
            </a:extLst>
          </p:cNvPr>
          <p:cNvGrpSpPr/>
          <p:nvPr/>
        </p:nvGrpSpPr>
        <p:grpSpPr>
          <a:xfrm>
            <a:off x="4258679" y="614548"/>
            <a:ext cx="1739721" cy="914400"/>
            <a:chOff x="8073351" y="579865"/>
            <a:chExt cx="1739721" cy="914400"/>
          </a:xfrm>
        </p:grpSpPr>
        <p:sp>
          <p:nvSpPr>
            <p:cNvPr id="23" name="Curved Down Ribbon 22">
              <a:extLst>
                <a:ext uri="{FF2B5EF4-FFF2-40B4-BE49-F238E27FC236}">
                  <a16:creationId xmlns:a16="http://schemas.microsoft.com/office/drawing/2014/main" id="{2F5761D3-C86A-3DF4-C07A-4FA6AD5D851B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610323-B368-1FA2-5A05-57C668C97EE0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Track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983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7327-127E-1538-760F-FEFF3FC9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Offline summary</a:t>
            </a:r>
            <a:endParaRPr lang="en-US" dirty="0"/>
          </a:p>
        </p:txBody>
      </p:sp>
      <p:pic>
        <p:nvPicPr>
          <p:cNvPr id="7" name="Content Placeholder 6" descr="Diagram of a diagram of a graph&#10;&#10;Description automatically generated">
            <a:extLst>
              <a:ext uri="{FF2B5EF4-FFF2-40B4-BE49-F238E27FC236}">
                <a16:creationId xmlns:a16="http://schemas.microsoft.com/office/drawing/2014/main" id="{38BD9A54-5E1C-D697-F518-6A7E5763A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999" y="4850034"/>
            <a:ext cx="4524186" cy="20077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B8A2E-3357-F0A9-4724-92EF7EF4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2BE4A-9E02-5982-A2E6-7C835D886D5B}"/>
              </a:ext>
            </a:extLst>
          </p:cNvPr>
          <p:cNvSpPr txBox="1"/>
          <p:nvPr/>
        </p:nvSpPr>
        <p:spPr>
          <a:xfrm>
            <a:off x="4778940" y="3351370"/>
            <a:ext cx="3312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Offline reconstruction; detector calibration; detector geometries; data quality systems; data preparation; physics performance; compute accelerators and hybrid computing for offline; ML for offline computing/calibration/outlier detection; quantum algorithms and general quantum computing technologies.</a:t>
            </a:r>
            <a:endParaRPr lang="en-US" dirty="0"/>
          </a:p>
        </p:txBody>
      </p:sp>
      <p:pic>
        <p:nvPicPr>
          <p:cNvPr id="9" name="Picture 8" descr="A cluster of cluster space points&#10;&#10;Description automatically generated">
            <a:extLst>
              <a:ext uri="{FF2B5EF4-FFF2-40B4-BE49-F238E27FC236}">
                <a16:creationId xmlns:a16="http://schemas.microsoft.com/office/drawing/2014/main" id="{B44760E9-9860-F208-E7DE-ADA67B23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181" y="3274563"/>
            <a:ext cx="3900289" cy="3449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8F76FA-D11A-6EA7-A89E-F7C23434A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7" y="2307901"/>
            <a:ext cx="6337300" cy="698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AEDB3B-2E81-97CC-4AA1-FF928FA15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7" y="3025797"/>
            <a:ext cx="6337300" cy="241941"/>
          </a:xfrm>
          <a:prstGeom prst="rect">
            <a:avLst/>
          </a:prstGeom>
        </p:spPr>
      </p:pic>
      <p:pic>
        <p:nvPicPr>
          <p:cNvPr id="15" name="Picture 14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F8F85350-8853-2BBC-28B5-2B809E98C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3" y="3287134"/>
            <a:ext cx="4381500" cy="152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F6DF82-43F1-CF0C-5CAC-C2ADF11AF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8341" y="2408629"/>
            <a:ext cx="5190422" cy="4380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122F526-1774-0E71-98FC-B66B9E3781ED}"/>
              </a:ext>
            </a:extLst>
          </p:cNvPr>
          <p:cNvGrpSpPr/>
          <p:nvPr/>
        </p:nvGrpSpPr>
        <p:grpSpPr>
          <a:xfrm>
            <a:off x="5330151" y="826333"/>
            <a:ext cx="1739721" cy="914400"/>
            <a:chOff x="8073351" y="579865"/>
            <a:chExt cx="1739721" cy="914400"/>
          </a:xfrm>
        </p:grpSpPr>
        <p:sp>
          <p:nvSpPr>
            <p:cNvPr id="19" name="Curved Down Ribbon 18">
              <a:extLst>
                <a:ext uri="{FF2B5EF4-FFF2-40B4-BE49-F238E27FC236}">
                  <a16:creationId xmlns:a16="http://schemas.microsoft.com/office/drawing/2014/main" id="{4602C89C-D4C8-7B92-D9F6-0B8A77B9C0B1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413D32-A5D8-176F-2B84-FF5C661D20A3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40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2CEA-FE26-16CE-FEB1-FFCB42AA3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</a:t>
            </a:r>
            <a:r>
              <a:rPr lang="en-US" sz="3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4DA71-CFBA-27D8-9AEA-EC250F0E0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454" y="2419835"/>
            <a:ext cx="5480017" cy="2057572"/>
          </a:xfrm>
        </p:spPr>
        <p:txBody>
          <a:bodyPr/>
          <a:lstStyle/>
          <a:p>
            <a:r>
              <a:rPr lang="en-US" dirty="0"/>
              <a:t>Tokens, tokens, tokens!</a:t>
            </a:r>
          </a:p>
          <a:p>
            <a:r>
              <a:rPr lang="en-US" dirty="0"/>
              <a:t>Operations, monitoring</a:t>
            </a:r>
          </a:p>
          <a:p>
            <a:r>
              <a:rPr lang="en-US" dirty="0"/>
              <a:t>New architectures – supercomputers, ARM, Clouds</a:t>
            </a:r>
          </a:p>
          <a:p>
            <a:r>
              <a:rPr lang="en-US" dirty="0"/>
              <a:t>Non-WLCG computing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4B1BD-DA27-66C5-A141-6278BD44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AC3E6-4290-ED44-DCD8-ACABB97ACE56}"/>
              </a:ext>
            </a:extLst>
          </p:cNvPr>
          <p:cNvSpPr txBox="1"/>
          <p:nvPr/>
        </p:nvSpPr>
        <p:spPr>
          <a:xfrm>
            <a:off x="234171" y="4683513"/>
            <a:ext cx="48396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Grid middleware; monitoring and accounting frameworks; security models and tools; distributed workload management; federated authentication and authorisation infrastructures; middleware databases; software distribution and containers; heterogeneous resource brokerage.</a:t>
            </a:r>
            <a:endParaRPr lang="en-US" dirty="0"/>
          </a:p>
        </p:txBody>
      </p:sp>
      <p:pic>
        <p:nvPicPr>
          <p:cNvPr id="7" name="Picture 6" descr="A toy character next to another toy&#10;&#10;Description automatically generated">
            <a:extLst>
              <a:ext uri="{FF2B5EF4-FFF2-40B4-BE49-F238E27FC236}">
                <a16:creationId xmlns:a16="http://schemas.microsoft.com/office/drawing/2014/main" id="{B3F9CFBE-E703-EC2F-D811-B5D3BCFB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510" y="2310088"/>
            <a:ext cx="3119241" cy="2057572"/>
          </a:xfrm>
          <a:prstGeom prst="rect">
            <a:avLst/>
          </a:prstGeom>
        </p:spPr>
      </p:pic>
      <p:pic>
        <p:nvPicPr>
          <p:cNvPr id="9" name="Picture 8" descr="A diagram of a circular diagram&#10;&#10;Description automatically generated with medium confidence">
            <a:extLst>
              <a:ext uri="{FF2B5EF4-FFF2-40B4-BE49-F238E27FC236}">
                <a16:creationId xmlns:a16="http://schemas.microsoft.com/office/drawing/2014/main" id="{E2641D23-E40E-8901-1EF9-3D671F35F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828" y="2188296"/>
            <a:ext cx="2492172" cy="3421207"/>
          </a:xfrm>
          <a:prstGeom prst="rect">
            <a:avLst/>
          </a:prstGeom>
        </p:spPr>
      </p:pic>
      <p:pic>
        <p:nvPicPr>
          <p:cNvPr id="11" name="Picture 10" descr="Diagram of a diagram of a flowchart&#10;&#10;Description automatically generated">
            <a:extLst>
              <a:ext uri="{FF2B5EF4-FFF2-40B4-BE49-F238E27FC236}">
                <a16:creationId xmlns:a16="http://schemas.microsoft.com/office/drawing/2014/main" id="{BFD75766-BCBF-B345-C7BD-0068BCF5B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3804" y="4469849"/>
            <a:ext cx="4178300" cy="2260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E29609-0A9C-643B-DEEC-577108C63ABF}"/>
              </a:ext>
            </a:extLst>
          </p:cNvPr>
          <p:cNvGrpSpPr/>
          <p:nvPr/>
        </p:nvGrpSpPr>
        <p:grpSpPr>
          <a:xfrm>
            <a:off x="8612819" y="797572"/>
            <a:ext cx="1739721" cy="914400"/>
            <a:chOff x="8073351" y="579865"/>
            <a:chExt cx="1739721" cy="914400"/>
          </a:xfrm>
        </p:grpSpPr>
        <p:sp>
          <p:nvSpPr>
            <p:cNvPr id="13" name="Curved Down Ribbon 12">
              <a:extLst>
                <a:ext uri="{FF2B5EF4-FFF2-40B4-BE49-F238E27FC236}">
                  <a16:creationId xmlns:a16="http://schemas.microsoft.com/office/drawing/2014/main" id="{2D48AECE-FA70-7D12-D30B-068E2029B662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3F38A4-E1FE-710C-364A-DFD68DF2F435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574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with numbers and pie charts&#10;&#10;Description automatically generated with medium confidence">
            <a:extLst>
              <a:ext uri="{FF2B5EF4-FFF2-40B4-BE49-F238E27FC236}">
                <a16:creationId xmlns:a16="http://schemas.microsoft.com/office/drawing/2014/main" id="{C462D928-17A6-0247-2358-187583BCB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04861"/>
            <a:ext cx="8023246" cy="34163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69F16-C31C-2673-E3EF-28FF09F11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  <a:r>
              <a:rPr lang="en-US" sz="3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and tools 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41484-24BB-56CB-4509-232AC160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72581-3333-2CCB-1DBC-2BDEF04056DD}"/>
              </a:ext>
            </a:extLst>
          </p:cNvPr>
          <p:cNvSpPr txBox="1"/>
          <p:nvPr/>
        </p:nvSpPr>
        <p:spPr>
          <a:xfrm>
            <a:off x="8023246" y="4826675"/>
            <a:ext cx="42820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Object identification; object calibration; analysis workflows; software for end-user analysis; ML in analysis workflows; lattice QCD; theory calculations; MC event generation; detector simulation; fast simulation (classic and ML); quantum simulation and algorithms.</a:t>
            </a:r>
            <a:endParaRPr lang="en-US" dirty="0"/>
          </a:p>
        </p:txBody>
      </p:sp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E05A976-B78A-4C41-0FB6-583B26A50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823" y="2381250"/>
            <a:ext cx="3386913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B7A934-4CCC-FF38-575A-76898A6F5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6037814"/>
            <a:ext cx="58420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0F0E4-B240-03C9-D6DC-A55274D9EFBC}"/>
              </a:ext>
            </a:extLst>
          </p:cNvPr>
          <p:cNvGrpSpPr/>
          <p:nvPr/>
        </p:nvGrpSpPr>
        <p:grpSpPr>
          <a:xfrm>
            <a:off x="8073351" y="646771"/>
            <a:ext cx="1739721" cy="914400"/>
            <a:chOff x="8073351" y="579865"/>
            <a:chExt cx="1739721" cy="914400"/>
          </a:xfrm>
        </p:grpSpPr>
        <p:sp>
          <p:nvSpPr>
            <p:cNvPr id="13" name="Curved Down Ribbon 12">
              <a:extLst>
                <a:ext uri="{FF2B5EF4-FFF2-40B4-BE49-F238E27FC236}">
                  <a16:creationId xmlns:a16="http://schemas.microsoft.com/office/drawing/2014/main" id="{7BC43353-030D-4BBB-E4FC-4066136E7CF5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58DB5-81FC-589D-6FE3-F7B97A473FF4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218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10FAE-CAEE-B1DB-60F0-1F989FBE5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software</a:t>
            </a:r>
            <a:r>
              <a:rPr lang="en-US" sz="3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summary</a:t>
            </a:r>
            <a:endParaRPr lang="en-US" dirty="0"/>
          </a:p>
        </p:txBody>
      </p:sp>
      <p:pic>
        <p:nvPicPr>
          <p:cNvPr id="7" name="Content Placeholder 6" descr="A rainbow colored circle with blue text&#10;&#10;Description automatically generated">
            <a:extLst>
              <a:ext uri="{FF2B5EF4-FFF2-40B4-BE49-F238E27FC236}">
                <a16:creationId xmlns:a16="http://schemas.microsoft.com/office/drawing/2014/main" id="{E6E81E96-F84E-F2EB-2E64-0BB7CEDA7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6367" y="2222838"/>
            <a:ext cx="2275633" cy="20353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5B7C1-FC93-2A67-C937-3B54031C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E8EAC6-2B43-9B5C-2865-354AE477A223}"/>
              </a:ext>
            </a:extLst>
          </p:cNvPr>
          <p:cNvSpPr txBox="1"/>
          <p:nvPr/>
        </p:nvSpPr>
        <p:spPr>
          <a:xfrm>
            <a:off x="156864" y="5041097"/>
            <a:ext cx="5726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Collaborative software; sustainable software; software management, continuous integration; software building; testing and quality assurance; software distribution; programming techniques and tools; integration of external toolkits; Manuals and documentation; ML for documentation, LLMs.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49BBD-309B-8CF1-0CB3-DDCC86EB8951}"/>
              </a:ext>
            </a:extLst>
          </p:cNvPr>
          <p:cNvSpPr txBox="1"/>
          <p:nvPr/>
        </p:nvSpPr>
        <p:spPr>
          <a:xfrm>
            <a:off x="9471595" y="2193723"/>
            <a:ext cx="176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CERN </a:t>
            </a:r>
            <a:r>
              <a:rPr lang="en-US" dirty="0" err="1"/>
              <a:t>ChatBot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4D044-4E9C-D8A9-0347-FF408065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9" y="2292213"/>
            <a:ext cx="4511980" cy="527932"/>
          </a:xfrm>
          <a:prstGeom prst="rect">
            <a:avLst/>
          </a:prstGeom>
        </p:spPr>
      </p:pic>
      <p:pic>
        <p:nvPicPr>
          <p:cNvPr id="12" name="Picture 11" descr="A colorful section of a machine&#10;&#10;Description automatically generated with medium confidence">
            <a:extLst>
              <a:ext uri="{FF2B5EF4-FFF2-40B4-BE49-F238E27FC236}">
                <a16:creationId xmlns:a16="http://schemas.microsoft.com/office/drawing/2014/main" id="{5B2F5457-975C-6124-F22E-9B14AACE7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46" y="2840054"/>
            <a:ext cx="3384176" cy="2093467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C2A49A63-1393-346D-6A66-D7DF5E5C0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449" y="4272676"/>
            <a:ext cx="5856551" cy="2585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7827F2-2C14-53C6-A7E2-F3E530EA9112}"/>
              </a:ext>
            </a:extLst>
          </p:cNvPr>
          <p:cNvSpPr txBox="1"/>
          <p:nvPr/>
        </p:nvSpPr>
        <p:spPr>
          <a:xfrm>
            <a:off x="7251970" y="3970361"/>
            <a:ext cx="2865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dCache</a:t>
            </a:r>
            <a:r>
              <a:rPr lang="en-US" dirty="0"/>
              <a:t> testing with k8s</a:t>
            </a:r>
          </a:p>
        </p:txBody>
      </p:sp>
      <p:pic>
        <p:nvPicPr>
          <p:cNvPr id="17" name="Picture 16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47CBB651-9548-7A66-3E37-617FB70EA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177" y="2583073"/>
            <a:ext cx="5378824" cy="11917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AC0DF5-26D9-E178-D5A8-6B5BF02503C6}"/>
              </a:ext>
            </a:extLst>
          </p:cNvPr>
          <p:cNvSpPr txBox="1"/>
          <p:nvPr/>
        </p:nvSpPr>
        <p:spPr>
          <a:xfrm>
            <a:off x="3860122" y="3738054"/>
            <a:ext cx="2865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Containerization in the ATLAS Offline Code Management System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F0DA52-9BAE-5CBE-7D2F-475FE4E658C9}"/>
              </a:ext>
            </a:extLst>
          </p:cNvPr>
          <p:cNvGrpSpPr/>
          <p:nvPr/>
        </p:nvGrpSpPr>
        <p:grpSpPr>
          <a:xfrm>
            <a:off x="8575154" y="646771"/>
            <a:ext cx="1739721" cy="914400"/>
            <a:chOff x="8073351" y="579865"/>
            <a:chExt cx="1739721" cy="914400"/>
          </a:xfrm>
        </p:grpSpPr>
        <p:sp>
          <p:nvSpPr>
            <p:cNvPr id="20" name="Curved Down Ribbon 19">
              <a:extLst>
                <a:ext uri="{FF2B5EF4-FFF2-40B4-BE49-F238E27FC236}">
                  <a16:creationId xmlns:a16="http://schemas.microsoft.com/office/drawing/2014/main" id="{0CFD10C6-8133-B8B1-0723-1AECBA50D6ED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0AFD84-8650-7685-A90E-9FEE2405CCA5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944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9FF4-F863-3FF9-C0CA-20B5BD6E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</a:t>
            </a:r>
            <a:r>
              <a:rPr lang="en-US" sz="3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summary</a:t>
            </a:r>
            <a:endParaRPr lang="en-US" dirty="0"/>
          </a:p>
        </p:txBody>
      </p:sp>
      <p:pic>
        <p:nvPicPr>
          <p:cNvPr id="7" name="Content Placeholder 6" descr="A close-up of a chart&#10;&#10;Description automatically generated">
            <a:extLst>
              <a:ext uri="{FF2B5EF4-FFF2-40B4-BE49-F238E27FC236}">
                <a16:creationId xmlns:a16="http://schemas.microsoft.com/office/drawing/2014/main" id="{4A1AD229-A470-9D22-59A1-F81011576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7550" y="2287549"/>
            <a:ext cx="6337300" cy="1358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2989B-7E17-9A65-0ECA-12CEDFAD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F111A-CB11-94D4-4FE9-1DD2C5D3C82B}"/>
              </a:ext>
            </a:extLst>
          </p:cNvPr>
          <p:cNvSpPr txBox="1"/>
          <p:nvPr/>
        </p:nvSpPr>
        <p:spPr>
          <a:xfrm>
            <a:off x="9058507" y="3995678"/>
            <a:ext cx="3133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Opportunistic resources, orchestration of virtual machines and containers; cloud; HPC and exascale; networking; computing centre infrastructure; energy efficiency; cost of computing; management and monitoring; quantum networks.</a:t>
            </a:r>
            <a:endParaRPr lang="en-US" dirty="0"/>
          </a:p>
        </p:txBody>
      </p:sp>
      <p:pic>
        <p:nvPicPr>
          <p:cNvPr id="9" name="Picture 8" descr="A diagram of a firewall&#10;&#10;Description automatically generated">
            <a:extLst>
              <a:ext uri="{FF2B5EF4-FFF2-40B4-BE49-F238E27FC236}">
                <a16:creationId xmlns:a16="http://schemas.microsoft.com/office/drawing/2014/main" id="{F94A4F90-930F-8F17-CE76-5CC000D95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3403600"/>
            <a:ext cx="5638800" cy="3454400"/>
          </a:xfrm>
          <a:prstGeom prst="rect">
            <a:avLst/>
          </a:prstGeom>
        </p:spPr>
      </p:pic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75CF5FE1-2EAB-589F-2FF1-08FEE01CE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" y="2120085"/>
            <a:ext cx="5638801" cy="1301262"/>
          </a:xfrm>
          <a:prstGeom prst="rect">
            <a:avLst/>
          </a:prstGeom>
        </p:spPr>
      </p:pic>
      <p:pic>
        <p:nvPicPr>
          <p:cNvPr id="13" name="Picture 12" descr="A green rectangular box with black text&#10;&#10;Description automatically generated">
            <a:extLst>
              <a:ext uri="{FF2B5EF4-FFF2-40B4-BE49-F238E27FC236}">
                <a16:creationId xmlns:a16="http://schemas.microsoft.com/office/drawing/2014/main" id="{34AB3BFB-6458-5CEF-A0D5-3A9C2D7E3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242" y="3737675"/>
            <a:ext cx="2950867" cy="298168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D38BB17-C898-F6FE-0819-66F4F56615D0}"/>
              </a:ext>
            </a:extLst>
          </p:cNvPr>
          <p:cNvGrpSpPr/>
          <p:nvPr/>
        </p:nvGrpSpPr>
        <p:grpSpPr>
          <a:xfrm>
            <a:off x="6712903" y="869950"/>
            <a:ext cx="1739721" cy="914400"/>
            <a:chOff x="8073351" y="579865"/>
            <a:chExt cx="1739721" cy="914400"/>
          </a:xfrm>
        </p:grpSpPr>
        <p:sp>
          <p:nvSpPr>
            <p:cNvPr id="15" name="Curved Down Ribbon 14">
              <a:extLst>
                <a:ext uri="{FF2B5EF4-FFF2-40B4-BE49-F238E27FC236}">
                  <a16:creationId xmlns:a16="http://schemas.microsoft.com/office/drawing/2014/main" id="{568F54B2-598E-5572-7AD9-4E840FF96291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8143F7-8483-2D1B-6E44-462BDDED666D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671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2D41C-291B-4A94-7EAA-4B4166AC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  <a:r>
              <a:rPr lang="en-US" sz="3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FFD55-3D40-D45E-179F-F9E2F5D9F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97DFF-3ECB-6AB7-64F2-06D513180B25}"/>
              </a:ext>
            </a:extLst>
          </p:cNvPr>
          <p:cNvSpPr txBox="1"/>
          <p:nvPr/>
        </p:nvSpPr>
        <p:spPr>
          <a:xfrm>
            <a:off x="137532" y="2305023"/>
            <a:ext cx="6263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Collaborative tools; reinterpretation tools; analysis preservation and reuse; data preservation for collaboration; outreach activities; open data for education and training; training initiatives; event displays.</a:t>
            </a:r>
            <a:endParaRPr lang="en-US" dirty="0"/>
          </a:p>
        </p:txBody>
      </p:sp>
      <p:pic>
        <p:nvPicPr>
          <p:cNvPr id="11" name="Picture 10" descr="A collage of a couple of people working on a project&#10;&#10;Description automatically generated">
            <a:extLst>
              <a:ext uri="{FF2B5EF4-FFF2-40B4-BE49-F238E27FC236}">
                <a16:creationId xmlns:a16="http://schemas.microsoft.com/office/drawing/2014/main" id="{1AF12BC1-B8C8-243B-B2BA-A8A74E727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518" y="2224822"/>
            <a:ext cx="4957482" cy="3830410"/>
          </a:xfrm>
          <a:prstGeom prst="rect">
            <a:avLst/>
          </a:prstGeom>
        </p:spPr>
      </p:pic>
      <p:pic>
        <p:nvPicPr>
          <p:cNvPr id="9" name="Picture 8" descr="Words on a white background&#10;&#10;Description automatically generated">
            <a:extLst>
              <a:ext uri="{FF2B5EF4-FFF2-40B4-BE49-F238E27FC236}">
                <a16:creationId xmlns:a16="http://schemas.microsoft.com/office/drawing/2014/main" id="{FADBC973-15F6-5446-32C9-355AB937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7258"/>
            <a:ext cx="7126192" cy="3186953"/>
          </a:xfrm>
          <a:prstGeom prst="rect">
            <a:avLst/>
          </a:prstGeom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A8AFBDCF-421D-3E9D-A3C3-6786E7675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777" y="6130097"/>
            <a:ext cx="4530538" cy="6472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FD3D6E-3587-4FD1-52BC-E6EE5E79C44D}"/>
              </a:ext>
            </a:extLst>
          </p:cNvPr>
          <p:cNvGrpSpPr/>
          <p:nvPr/>
        </p:nvGrpSpPr>
        <p:grpSpPr>
          <a:xfrm>
            <a:off x="6096000" y="869950"/>
            <a:ext cx="1739721" cy="914400"/>
            <a:chOff x="8073351" y="579865"/>
            <a:chExt cx="1739721" cy="914400"/>
          </a:xfrm>
        </p:grpSpPr>
        <p:sp>
          <p:nvSpPr>
            <p:cNvPr id="15" name="Curved Down Ribbon 14">
              <a:extLst>
                <a:ext uri="{FF2B5EF4-FFF2-40B4-BE49-F238E27FC236}">
                  <a16:creationId xmlns:a16="http://schemas.microsoft.com/office/drawing/2014/main" id="{AE755CF5-9053-EAD9-16A6-98A008D5A470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DF7E8B-F7F6-D8FE-75D2-02C9F86BFA30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229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77FDBE-571A-90FD-EA35-F1C7074F1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28" y="1231753"/>
            <a:ext cx="5448111" cy="1171343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097A0D-B54F-DD24-FF82-ABDB83654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46" y="1126486"/>
            <a:ext cx="5370123" cy="2940140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5FE7B-CD65-2ECB-3BAD-712903EE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/>
              <a:pPr defTabSz="914400"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10E915-275A-4083-EA7F-D7FA7378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673250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Analysis facilities</a:t>
            </a:r>
            <a:r>
              <a:rPr lang="en-US" sz="6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BD2B2-8E06-3BE5-F751-49AED5EE2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115" y="183252"/>
            <a:ext cx="6436660" cy="696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4D0DE-0F77-5A68-E1C6-70019433535C}"/>
              </a:ext>
            </a:extLst>
          </p:cNvPr>
          <p:cNvSpPr txBox="1"/>
          <p:nvPr/>
        </p:nvSpPr>
        <p:spPr>
          <a:xfrm>
            <a:off x="480428" y="2756647"/>
            <a:ext cx="544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u="none" strike="noStrike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Frameworks; infrastructure for interactive computing; applications and use-cases; experience with AF production systems and pilots; aspects of reproducibility in interactive computing.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D238F4-39A9-480A-8064-AAD7ADB41569}"/>
              </a:ext>
            </a:extLst>
          </p:cNvPr>
          <p:cNvGrpSpPr/>
          <p:nvPr/>
        </p:nvGrpSpPr>
        <p:grpSpPr>
          <a:xfrm>
            <a:off x="7780679" y="133615"/>
            <a:ext cx="1739721" cy="914400"/>
            <a:chOff x="8073351" y="579865"/>
            <a:chExt cx="1739721" cy="914400"/>
          </a:xfrm>
        </p:grpSpPr>
        <p:sp>
          <p:nvSpPr>
            <p:cNvPr id="10" name="Curved Down Ribbon 9">
              <a:extLst>
                <a:ext uri="{FF2B5EF4-FFF2-40B4-BE49-F238E27FC236}">
                  <a16:creationId xmlns:a16="http://schemas.microsoft.com/office/drawing/2014/main" id="{30443B2C-CB2C-0A7B-B7FC-37F012694685}"/>
                </a:ext>
              </a:extLst>
            </p:cNvPr>
            <p:cNvSpPr/>
            <p:nvPr/>
          </p:nvSpPr>
          <p:spPr>
            <a:xfrm>
              <a:off x="8073351" y="579865"/>
              <a:ext cx="1695118" cy="914400"/>
            </a:xfrm>
            <a:prstGeom prst="ellipseRibb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EF144D-D365-E64F-4088-9EA6DB6CAF18}"/>
                </a:ext>
              </a:extLst>
            </p:cNvPr>
            <p:cNvSpPr txBox="1"/>
            <p:nvPr/>
          </p:nvSpPr>
          <p:spPr>
            <a:xfrm>
              <a:off x="8452490" y="936700"/>
              <a:ext cx="1360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Track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5827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E5E0-E314-66D0-9F85-1352FD11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Committee chair – main roles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C6030-0464-A251-C201-89960B5B0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Responsible for the scientific program (with 3 colleagues)</a:t>
            </a:r>
          </a:p>
          <a:p>
            <a:r>
              <a:rPr lang="en-US" dirty="0"/>
              <a:t>Planning and running the plenary sessions</a:t>
            </a:r>
          </a:p>
          <a:p>
            <a:r>
              <a:rPr lang="en-US" dirty="0"/>
              <a:t>Managing the track convenors (4*9tracks = 36 TCs)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Writing a lot of emails</a:t>
            </a:r>
          </a:p>
          <a:p>
            <a:r>
              <a:rPr lang="en-US" dirty="0"/>
              <a:t>Wrangling Indico</a:t>
            </a:r>
          </a:p>
          <a:p>
            <a:r>
              <a:rPr lang="en-US" dirty="0"/>
              <a:t>Negotiating with the LOC (Local </a:t>
            </a:r>
            <a:r>
              <a:rPr lang="en-US" dirty="0" err="1"/>
              <a:t>Organising</a:t>
            </a:r>
            <a:r>
              <a:rPr lang="en-US" dirty="0"/>
              <a:t> Committee)</a:t>
            </a:r>
          </a:p>
          <a:p>
            <a:r>
              <a:rPr lang="en-US" dirty="0"/>
              <a:t>Keeping the IAC happy (International Advisory Committee)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20215-2055-915D-9DD4-06A202101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26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991F63D-EDE7-A06E-83D9-25A76327CD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2" r="493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464D6-7F5B-17BA-0B56-1FA36602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7348" y="6353984"/>
            <a:ext cx="838199" cy="3426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Aft>
                <a:spcPts val="600"/>
              </a:spcAft>
            </a:pPr>
            <a:fld id="{D57F1E4F-1CFF-5643-939E-217C01CDF565}" type="slidenum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50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47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AE917-3818-D748-76B7-579C8C30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582" y="1113062"/>
            <a:ext cx="341948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Next CHEP …May 2026 in </a:t>
            </a:r>
            <a:r>
              <a:rPr lang="en-US" sz="4200" dirty="0">
                <a:solidFill>
                  <a:srgbClr val="EBEBEB"/>
                </a:solidFill>
              </a:rPr>
              <a:t>Bangkok</a:t>
            </a:r>
            <a:r>
              <a:rPr lang="en-US" sz="4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897AB-40F9-AE7A-0817-290259E9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51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Content Placeholder 5" descr="A boat on a river with a large statue of a buddha&#10;&#10;Description automatically generated">
            <a:extLst>
              <a:ext uri="{FF2B5EF4-FFF2-40B4-BE49-F238E27FC236}">
                <a16:creationId xmlns:a16="http://schemas.microsoft.com/office/drawing/2014/main" id="{FADBA3AF-54B6-694B-2984-28F45E9BC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9763" y="1267777"/>
            <a:ext cx="6470907" cy="431933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297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6FD6B-7DF1-1ED2-669B-7A8C516B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Orgnisational</a:t>
            </a:r>
            <a:r>
              <a:rPr lang="en-US" dirty="0"/>
              <a:t> timeline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9B87FD-45B3-F188-60C1-6C2FA14E9C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830318"/>
              </p:ext>
            </p:extLst>
          </p:nvPr>
        </p:nvGraphicFramePr>
        <p:xfrm>
          <a:off x="345688" y="2603500"/>
          <a:ext cx="11519210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9E33A1-DB00-A189-0042-4FD6D8BC67E6}"/>
              </a:ext>
            </a:extLst>
          </p:cNvPr>
          <p:cNvSpPr txBox="1"/>
          <p:nvPr/>
        </p:nvSpPr>
        <p:spPr>
          <a:xfrm>
            <a:off x="126413" y="2817764"/>
            <a:ext cx="1271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Took on role of ‘Program Committee chair’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F2D64D-9A66-554C-D190-1DC4ABEC92E9}"/>
              </a:ext>
            </a:extLst>
          </p:cNvPr>
          <p:cNvCxnSpPr/>
          <p:nvPr/>
        </p:nvCxnSpPr>
        <p:spPr>
          <a:xfrm flipV="1">
            <a:off x="1166105" y="3563182"/>
            <a:ext cx="0" cy="523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CC9F829-7C51-800D-B312-3AA7F6DECE7C}"/>
              </a:ext>
            </a:extLst>
          </p:cNvPr>
          <p:cNvSpPr txBox="1"/>
          <p:nvPr/>
        </p:nvSpPr>
        <p:spPr>
          <a:xfrm>
            <a:off x="4264422" y="2646427"/>
            <a:ext cx="1271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Sent invites to Track Convenor candidates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236FF4-FC22-D549-895B-1B0184FECB70}"/>
              </a:ext>
            </a:extLst>
          </p:cNvPr>
          <p:cNvCxnSpPr/>
          <p:nvPr/>
        </p:nvCxnSpPr>
        <p:spPr>
          <a:xfrm flipV="1">
            <a:off x="4367561" y="3563182"/>
            <a:ext cx="0" cy="523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9F1D1E-5AF7-FE4E-B65C-057323F1C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ED6DC-AB90-57EC-3C43-938EED3137F1}"/>
              </a:ext>
            </a:extLst>
          </p:cNvPr>
          <p:cNvSpPr txBox="1"/>
          <p:nvPr/>
        </p:nvSpPr>
        <p:spPr>
          <a:xfrm>
            <a:off x="5992880" y="3076546"/>
            <a:ext cx="1388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Abstract acceptances (TCs)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21CD0F-FC95-D717-570F-B61B8AF13550}"/>
              </a:ext>
            </a:extLst>
          </p:cNvPr>
          <p:cNvSpPr txBox="1"/>
          <p:nvPr/>
        </p:nvSpPr>
        <p:spPr>
          <a:xfrm>
            <a:off x="10226611" y="3282688"/>
            <a:ext cx="1388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Conference!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CCF31-A7B8-FE07-E324-09C51CC8AA31}"/>
              </a:ext>
            </a:extLst>
          </p:cNvPr>
          <p:cNvSpPr txBox="1"/>
          <p:nvPr/>
        </p:nvSpPr>
        <p:spPr>
          <a:xfrm>
            <a:off x="10716322" y="4907529"/>
            <a:ext cx="147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Proceedings…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2DD874-8826-E07B-75EC-CA7B7C5E5BE4}"/>
              </a:ext>
            </a:extLst>
          </p:cNvPr>
          <p:cNvSpPr txBox="1"/>
          <p:nvPr/>
        </p:nvSpPr>
        <p:spPr>
          <a:xfrm>
            <a:off x="2982024" y="4997730"/>
            <a:ext cx="1271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Reviewing Track Convenor candidates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9964DE-4785-0A0C-2228-1700D8A264ED}"/>
              </a:ext>
            </a:extLst>
          </p:cNvPr>
          <p:cNvSpPr txBox="1"/>
          <p:nvPr/>
        </p:nvSpPr>
        <p:spPr>
          <a:xfrm>
            <a:off x="1497983" y="4997730"/>
            <a:ext cx="1271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Defining parallel track descriptions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02BE61-1AAE-5D88-0D01-1EE6B985F0C8}"/>
              </a:ext>
            </a:extLst>
          </p:cNvPr>
          <p:cNvSpPr txBox="1"/>
          <p:nvPr/>
        </p:nvSpPr>
        <p:spPr>
          <a:xfrm>
            <a:off x="1891061" y="2645659"/>
            <a:ext cx="12712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Start of monthly meetings with IAC and LOC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912E0C-E960-E875-BCF3-E3F4A0F4AF1E}"/>
              </a:ext>
            </a:extLst>
          </p:cNvPr>
          <p:cNvSpPr txBox="1"/>
          <p:nvPr/>
        </p:nvSpPr>
        <p:spPr>
          <a:xfrm>
            <a:off x="7805872" y="3109580"/>
            <a:ext cx="1388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Conference timetable with Track Convenors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CD663-FD83-85CC-E225-B890EE2841ED}"/>
              </a:ext>
            </a:extLst>
          </p:cNvPr>
          <p:cNvSpPr txBox="1"/>
          <p:nvPr/>
        </p:nvSpPr>
        <p:spPr>
          <a:xfrm>
            <a:off x="4959502" y="4847943"/>
            <a:ext cx="1388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Abstract submission closes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694C9E-7026-1A1F-1651-D2865CAD0E55}"/>
              </a:ext>
            </a:extLst>
          </p:cNvPr>
          <p:cNvSpPr txBox="1"/>
          <p:nvPr/>
        </p:nvSpPr>
        <p:spPr>
          <a:xfrm>
            <a:off x="2955104" y="3297228"/>
            <a:ext cx="1271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Gathering ideas for plenary talks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97DEAF-B373-5CB8-1BB5-BAF7369F865D}"/>
              </a:ext>
            </a:extLst>
          </p:cNvPr>
          <p:cNvCxnSpPr/>
          <p:nvPr/>
        </p:nvCxnSpPr>
        <p:spPr>
          <a:xfrm flipV="1">
            <a:off x="1597285" y="4476382"/>
            <a:ext cx="0" cy="523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82BE94-43C6-38FF-3EA4-6F029B812A20}"/>
              </a:ext>
            </a:extLst>
          </p:cNvPr>
          <p:cNvCxnSpPr>
            <a:cxnSpLocks/>
          </p:cNvCxnSpPr>
          <p:nvPr/>
        </p:nvCxnSpPr>
        <p:spPr>
          <a:xfrm flipV="1">
            <a:off x="1960628" y="3771871"/>
            <a:ext cx="0" cy="349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9514A7-4B0E-CCFE-C283-F9DCDCE10730}"/>
              </a:ext>
            </a:extLst>
          </p:cNvPr>
          <p:cNvCxnSpPr/>
          <p:nvPr/>
        </p:nvCxnSpPr>
        <p:spPr>
          <a:xfrm flipV="1">
            <a:off x="3069246" y="4473991"/>
            <a:ext cx="0" cy="523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DF402A-0F2A-A7AE-EF86-38D7C1D9D7CE}"/>
              </a:ext>
            </a:extLst>
          </p:cNvPr>
          <p:cNvCxnSpPr>
            <a:cxnSpLocks/>
          </p:cNvCxnSpPr>
          <p:nvPr/>
        </p:nvCxnSpPr>
        <p:spPr>
          <a:xfrm flipV="1">
            <a:off x="6096000" y="3798677"/>
            <a:ext cx="0" cy="349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DEB215B-DB29-50BB-5FD3-7A1F10D1B3CB}"/>
              </a:ext>
            </a:extLst>
          </p:cNvPr>
          <p:cNvSpPr txBox="1"/>
          <p:nvPr/>
        </p:nvSpPr>
        <p:spPr>
          <a:xfrm>
            <a:off x="6154700" y="4855335"/>
            <a:ext cx="1361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Final promotions to plenary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6B57E1-397F-77B6-01C1-5384E448B65E}"/>
              </a:ext>
            </a:extLst>
          </p:cNvPr>
          <p:cNvCxnSpPr>
            <a:cxnSpLocks/>
          </p:cNvCxnSpPr>
          <p:nvPr/>
        </p:nvCxnSpPr>
        <p:spPr>
          <a:xfrm flipV="1">
            <a:off x="5050446" y="4537678"/>
            <a:ext cx="0" cy="3698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1AD2476-C927-D4B3-614F-27D4E4C3D854}"/>
              </a:ext>
            </a:extLst>
          </p:cNvPr>
          <p:cNvCxnSpPr/>
          <p:nvPr/>
        </p:nvCxnSpPr>
        <p:spPr>
          <a:xfrm flipV="1">
            <a:off x="6243626" y="4383790"/>
            <a:ext cx="0" cy="523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D1C48C-CD2C-79FD-3FEE-E7C88EDB7D9F}"/>
              </a:ext>
            </a:extLst>
          </p:cNvPr>
          <p:cNvCxnSpPr/>
          <p:nvPr/>
        </p:nvCxnSpPr>
        <p:spPr>
          <a:xfrm flipV="1">
            <a:off x="10352540" y="3563182"/>
            <a:ext cx="0" cy="523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4116262-E0E9-1DCF-43EE-B82FE7CC84C6}"/>
              </a:ext>
            </a:extLst>
          </p:cNvPr>
          <p:cNvSpPr txBox="1"/>
          <p:nvPr/>
        </p:nvSpPr>
        <p:spPr>
          <a:xfrm>
            <a:off x="9254580" y="4881396"/>
            <a:ext cx="13612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Setting up interactive elements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33A51C-E39F-C4F6-3D1B-0806E8512A3B}"/>
              </a:ext>
            </a:extLst>
          </p:cNvPr>
          <p:cNvCxnSpPr/>
          <p:nvPr/>
        </p:nvCxnSpPr>
        <p:spPr>
          <a:xfrm flipV="1">
            <a:off x="10226611" y="4446048"/>
            <a:ext cx="0" cy="523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D3E6A65-07D5-BA5C-3533-E0DF9CFFB266}"/>
              </a:ext>
            </a:extLst>
          </p:cNvPr>
          <p:cNvSpPr txBox="1"/>
          <p:nvPr/>
        </p:nvSpPr>
        <p:spPr>
          <a:xfrm>
            <a:off x="9045753" y="2577381"/>
            <a:ext cx="1388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Final coordination with Track Convenors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D4C921-090E-6BC5-B3AA-EA7196C4C16D}"/>
              </a:ext>
            </a:extLst>
          </p:cNvPr>
          <p:cNvCxnSpPr>
            <a:cxnSpLocks/>
          </p:cNvCxnSpPr>
          <p:nvPr/>
        </p:nvCxnSpPr>
        <p:spPr>
          <a:xfrm flipV="1">
            <a:off x="10081194" y="3445878"/>
            <a:ext cx="0" cy="6611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14F05B7-C31D-5A95-B3A8-3A6DB0CC6A14}"/>
              </a:ext>
            </a:extLst>
          </p:cNvPr>
          <p:cNvSpPr txBox="1"/>
          <p:nvPr/>
        </p:nvSpPr>
        <p:spPr>
          <a:xfrm>
            <a:off x="7735194" y="4983724"/>
            <a:ext cx="1593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lot of emails with presenters, e.g. drop-outs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5F5961EB-418D-B16D-A321-513708967A4B}"/>
              </a:ext>
            </a:extLst>
          </p:cNvPr>
          <p:cNvSpPr/>
          <p:nvPr/>
        </p:nvSpPr>
        <p:spPr>
          <a:xfrm rot="5400000">
            <a:off x="8398402" y="3493892"/>
            <a:ext cx="446048" cy="26570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7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Content Placeholder 6" descr="A white rectangular object with a red line&#10;&#10;Description automatically generated">
            <a:extLst>
              <a:ext uri="{FF2B5EF4-FFF2-40B4-BE49-F238E27FC236}">
                <a16:creationId xmlns:a16="http://schemas.microsoft.com/office/drawing/2014/main" id="{B0A9235C-013F-43E2-8E98-E604ED212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" b="7657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5B0E3-4B0E-E48F-4C87-42431C21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Tuesday before CHEP!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912B2-DD2A-DD74-E79E-1852E7F1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42708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4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Content Placeholder 5" descr="A white rectangular object with a red line&#10;&#10;Description automatically generated">
            <a:extLst>
              <a:ext uri="{FF2B5EF4-FFF2-40B4-BE49-F238E27FC236}">
                <a16:creationId xmlns:a16="http://schemas.microsoft.com/office/drawing/2014/main" id="{185945B9-876C-E8FE-896B-4EA58843D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946" b="377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16572-203F-1212-23B1-70656D65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7348" y="6353984"/>
            <a:ext cx="838199" cy="3426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Aft>
                <a:spcPts val="600"/>
              </a:spcAft>
            </a:pPr>
            <a:fld id="{D57F1E4F-1CFF-5643-939E-217C01CDF565}" type="slidenum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8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84468F2-F6AE-4F60-95FB-AEF4ECB31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A32504-D897-43E6-93AD-6DD6AB14C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5C4ABB57-196D-4F36-9C3F-C5B1C76F75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3972666-584E-4CDC-9B20-13CDAD501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 descr="A statue of men holding pickaxes and pickaxes in front of a building&#10;&#10;Description automatically generated">
            <a:extLst>
              <a:ext uri="{FF2B5EF4-FFF2-40B4-BE49-F238E27FC236}">
                <a16:creationId xmlns:a16="http://schemas.microsoft.com/office/drawing/2014/main" id="{CA0B4DC9-F4A4-8E76-BFE0-6AF6E9626F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11" r="11096" b="-4"/>
          <a:stretch/>
        </p:blipFill>
        <p:spPr>
          <a:xfrm>
            <a:off x="467934" y="469953"/>
            <a:ext cx="2764648" cy="4648975"/>
          </a:xfrm>
          <a:prstGeom prst="rect">
            <a:avLst/>
          </a:prstGeom>
        </p:spPr>
      </p:pic>
      <p:pic>
        <p:nvPicPr>
          <p:cNvPr id="12" name="Picture 11" descr="A building with a tower at night&#10;&#10;Description automatically generated">
            <a:extLst>
              <a:ext uri="{FF2B5EF4-FFF2-40B4-BE49-F238E27FC236}">
                <a16:creationId xmlns:a16="http://schemas.microsoft.com/office/drawing/2014/main" id="{732BC743-FBD4-3588-27B6-E55FA6D17A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75" r="9547" b="-4"/>
          <a:stretch/>
        </p:blipFill>
        <p:spPr>
          <a:xfrm>
            <a:off x="3303911" y="469951"/>
            <a:ext cx="2752344" cy="4648976"/>
          </a:xfrm>
          <a:prstGeom prst="rect">
            <a:avLst/>
          </a:prstGeom>
        </p:spPr>
      </p:pic>
      <p:pic>
        <p:nvPicPr>
          <p:cNvPr id="16" name="Picture 15" descr="A plate of food on a plate&#10;&#10;Description automatically generated">
            <a:extLst>
              <a:ext uri="{FF2B5EF4-FFF2-40B4-BE49-F238E27FC236}">
                <a16:creationId xmlns:a16="http://schemas.microsoft.com/office/drawing/2014/main" id="{4176922A-6687-F12C-0794-0D3BEDDACC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294" r="29405"/>
          <a:stretch/>
        </p:blipFill>
        <p:spPr>
          <a:xfrm>
            <a:off x="6127584" y="475698"/>
            <a:ext cx="2752344" cy="4378646"/>
          </a:xfrm>
          <a:prstGeom prst="rect">
            <a:avLst/>
          </a:prstGeom>
        </p:spPr>
      </p:pic>
      <p:pic>
        <p:nvPicPr>
          <p:cNvPr id="8" name="Picture 7" descr="A group of people walking in a plaza with Main Square, Kraków in the background&#10;&#10;Description automatically generated">
            <a:extLst>
              <a:ext uri="{FF2B5EF4-FFF2-40B4-BE49-F238E27FC236}">
                <a16:creationId xmlns:a16="http://schemas.microsoft.com/office/drawing/2014/main" id="{E71402FA-0D21-243A-1888-AED0C24A56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938" r="24733" b="1"/>
          <a:stretch/>
        </p:blipFill>
        <p:spPr>
          <a:xfrm>
            <a:off x="8951258" y="469951"/>
            <a:ext cx="2763657" cy="4393958"/>
          </a:xfrm>
          <a:prstGeom prst="rect">
            <a:avLst/>
          </a:prstGeom>
        </p:spPr>
      </p:pic>
      <p:sp>
        <p:nvSpPr>
          <p:cNvPr id="27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16EB6-F6B8-1EEC-613B-541E4F4EC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Krakow!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357E9-4520-3361-6935-AACFF567B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5193" y="6392035"/>
            <a:ext cx="826936" cy="4084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D57F1E4F-1CFF-5643-939E-217C01CDF565}" type="slidenum">
              <a:rPr lang="en-US" sz="1800">
                <a:solidFill>
                  <a:schemeClr val="accent1"/>
                </a:solidFill>
              </a:rPr>
              <a:pPr algn="r" defTabSz="914400">
                <a:spcAft>
                  <a:spcPts val="600"/>
                </a:spcAft>
              </a:pPr>
              <a:t>9</a:t>
            </a:fld>
            <a:endParaRPr lang="en-US" sz="1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13440</TotalTime>
  <Words>1587</Words>
  <Application>Microsoft Macintosh PowerPoint</Application>
  <PresentationFormat>Widescreen</PresentationFormat>
  <Paragraphs>278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Aptos</vt:lpstr>
      <vt:lpstr>Arial</vt:lpstr>
      <vt:lpstr>Century Gothic</vt:lpstr>
      <vt:lpstr>Roboto</vt:lpstr>
      <vt:lpstr>Wingdings 3</vt:lpstr>
      <vt:lpstr>Ion Boardroom</vt:lpstr>
      <vt:lpstr>CHEP 2024</vt:lpstr>
      <vt:lpstr>Introduction</vt:lpstr>
      <vt:lpstr>CHEP24 in Krakow</vt:lpstr>
      <vt:lpstr>My involvement…</vt:lpstr>
      <vt:lpstr>Program Committee chair – main roles</vt:lpstr>
      <vt:lpstr>Orgnisational timeline</vt:lpstr>
      <vt:lpstr>Tuesday before CHEP!</vt:lpstr>
      <vt:lpstr>PowerPoint Presentation</vt:lpstr>
      <vt:lpstr>Krakow!</vt:lpstr>
      <vt:lpstr>Salt mines</vt:lpstr>
      <vt:lpstr>CHEP24 in Krakow</vt:lpstr>
      <vt:lpstr>PowerPoint Presentation</vt:lpstr>
      <vt:lpstr>CHEP 24 stats</vt:lpstr>
      <vt:lpstr>CHEP 24 more stats</vt:lpstr>
      <vt:lpstr>Plenary talks</vt:lpstr>
      <vt:lpstr>The 200Gbps Analysis Challenge: Imagining HL-LHC Analysis Facilities</vt:lpstr>
      <vt:lpstr>Triggering TB/s of data: The CMS and LHCb perspectives</vt:lpstr>
      <vt:lpstr>Julia in HEP   </vt:lpstr>
      <vt:lpstr>CMS Flash-Sim: End to end sim with ML</vt:lpstr>
      <vt:lpstr>The first release of ATLAS OpenData for research</vt:lpstr>
      <vt:lpstr>“New technologies” double session</vt:lpstr>
      <vt:lpstr>Panel discussion</vt:lpstr>
      <vt:lpstr>The neXt Dirac Incarnation</vt:lpstr>
      <vt:lpstr>Total Cost of Ownership and Evaluation of Google Cloud Resources for the ATLAS Experiment at the LHC</vt:lpstr>
      <vt:lpstr>Developing a FAIR-Compliant Metadata Schema for Experimental Nuclear Physics</vt:lpstr>
      <vt:lpstr>The ROOT Project at the end of Run 3 and towards HL-LHC</vt:lpstr>
      <vt:lpstr>ROOT RNTuple and EOS</vt:lpstr>
      <vt:lpstr>WLCG Data Challenge 2024</vt:lpstr>
      <vt:lpstr>WLCG Data Challenge 2024</vt:lpstr>
      <vt:lpstr>Global Networking Challenges for the Coming Decade</vt:lpstr>
      <vt:lpstr>Data Challenges in JUNO distributed computing infrastructure towards JUNO data-taking</vt:lpstr>
      <vt:lpstr>The State of Event Generators for the HL-LHC</vt:lpstr>
      <vt:lpstr>Serving Photon Science and HEP at the same facility</vt:lpstr>
      <vt:lpstr>Simulating the Carbon Cost of Grid Sites</vt:lpstr>
      <vt:lpstr>Hardware technology trends in HEP computing</vt:lpstr>
      <vt:lpstr>Parallel program</vt:lpstr>
      <vt:lpstr>Parallel program</vt:lpstr>
      <vt:lpstr>Parallel program</vt:lpstr>
      <vt:lpstr>Parallel program</vt:lpstr>
      <vt:lpstr>Links to track summaries</vt:lpstr>
      <vt:lpstr>Data Management summary</vt:lpstr>
      <vt:lpstr>Online summary</vt:lpstr>
      <vt:lpstr>Offline summary</vt:lpstr>
      <vt:lpstr>Distributed computing summary</vt:lpstr>
      <vt:lpstr>Simulation and tools summary</vt:lpstr>
      <vt:lpstr>Collaborative software summary</vt:lpstr>
      <vt:lpstr>Infrastructure summary</vt:lpstr>
      <vt:lpstr>Outreach summary</vt:lpstr>
      <vt:lpstr>Analysis facilities summary</vt:lpstr>
      <vt:lpstr>PowerPoint Presentation</vt:lpstr>
      <vt:lpstr>Next CHEP …May 2026 in Bangkok!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Katy Ellis</dc:creator>
  <cp:lastModifiedBy>Katy Ellis</cp:lastModifiedBy>
  <cp:revision>1</cp:revision>
  <dcterms:created xsi:type="dcterms:W3CDTF">2024-11-01T13:18:34Z</dcterms:created>
  <dcterms:modified xsi:type="dcterms:W3CDTF">2024-11-11T16:54:59Z</dcterms:modified>
</cp:coreProperties>
</file>