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68" r:id="rId5"/>
  </p:sldMasterIdLst>
  <p:notesMasterIdLst>
    <p:notesMasterId r:id="rId15"/>
  </p:notesMasterIdLst>
  <p:sldIdLst>
    <p:sldId id="257" r:id="rId6"/>
    <p:sldId id="430" r:id="rId7"/>
    <p:sldId id="283" r:id="rId8"/>
    <p:sldId id="284" r:id="rId9"/>
    <p:sldId id="287" r:id="rId10"/>
    <p:sldId id="427" r:id="rId11"/>
    <p:sldId id="428" r:id="rId12"/>
    <p:sldId id="432" r:id="rId13"/>
    <p:sldId id="27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" userDrawn="1">
          <p15:clr>
            <a:srgbClr val="A4A3A4"/>
          </p15:clr>
        </p15:guide>
        <p15:guide id="2" pos="325" userDrawn="1">
          <p15:clr>
            <a:srgbClr val="A4A3A4"/>
          </p15:clr>
        </p15:guide>
        <p15:guide id="3" orient="horz" pos="3974" userDrawn="1">
          <p15:clr>
            <a:srgbClr val="A4A3A4"/>
          </p15:clr>
        </p15:guide>
        <p15:guide id="4" pos="7355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orient="horz" pos="867" userDrawn="1">
          <p15:clr>
            <a:srgbClr val="A4A3A4"/>
          </p15:clr>
        </p15:guide>
        <p15:guide id="7" orient="horz" pos="3634" userDrawn="1">
          <p15:clr>
            <a:srgbClr val="A4A3A4"/>
          </p15:clr>
        </p15:guide>
        <p15:guide id="8" pos="8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08900"/>
    <a:srgbClr val="003088"/>
    <a:srgbClr val="FF6900"/>
    <a:srgbClr val="1E5DF8"/>
    <a:srgbClr val="626262"/>
    <a:srgbClr val="FFFFFF"/>
    <a:srgbClr val="00BED5"/>
    <a:srgbClr val="C13D33"/>
    <a:srgbClr val="E94D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295BB1-1C88-4CD3-90BA-0AAA6FFEAC75}" v="1" dt="2024-05-10T08:43:27.3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666"/>
    <p:restoredTop sz="85311" autoAdjust="0"/>
  </p:normalViewPr>
  <p:slideViewPr>
    <p:cSldViewPr snapToGrid="0" snapToObjects="1">
      <p:cViewPr varScale="1">
        <p:scale>
          <a:sx n="111" d="100"/>
          <a:sy n="111" d="100"/>
        </p:scale>
        <p:origin x="1014" y="102"/>
      </p:cViewPr>
      <p:guideLst>
        <p:guide orient="horz" pos="323"/>
        <p:guide pos="325"/>
        <p:guide orient="horz" pos="3974"/>
        <p:guide pos="7355"/>
        <p:guide pos="3840"/>
        <p:guide orient="horz" pos="867"/>
        <p:guide orient="horz" pos="3634"/>
        <p:guide pos="8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rbett, Greg (STFC,RAL,SC)" userId="c47eb046-2807-438a-acc5-b2fa5c8080e6" providerId="ADAL" clId="{D68375B7-C325-454E-BB52-31D30EA4018D}"/>
    <pc:docChg chg="modSld">
      <pc:chgData name="Corbett, Greg (STFC,RAL,SC)" userId="c47eb046-2807-438a-acc5-b2fa5c8080e6" providerId="ADAL" clId="{D68375B7-C325-454E-BB52-31D30EA4018D}" dt="2023-11-28T09:01:25.368" v="39" actId="14100"/>
      <pc:docMkLst>
        <pc:docMk/>
      </pc:docMkLst>
      <pc:sldChg chg="modSp mod">
        <pc:chgData name="Corbett, Greg (STFC,RAL,SC)" userId="c47eb046-2807-438a-acc5-b2fa5c8080e6" providerId="ADAL" clId="{D68375B7-C325-454E-BB52-31D30EA4018D}" dt="2023-11-28T09:01:10.816" v="21" actId="20577"/>
        <pc:sldMkLst>
          <pc:docMk/>
          <pc:sldMk cId="1310644673" sldId="287"/>
        </pc:sldMkLst>
        <pc:spChg chg="mod">
          <ac:chgData name="Corbett, Greg (STFC,RAL,SC)" userId="c47eb046-2807-438a-acc5-b2fa5c8080e6" providerId="ADAL" clId="{D68375B7-C325-454E-BB52-31D30EA4018D}" dt="2023-11-28T09:01:10.816" v="21" actId="20577"/>
          <ac:spMkLst>
            <pc:docMk/>
            <pc:sldMk cId="1310644673" sldId="287"/>
            <ac:spMk id="5" creationId="{697BFE5A-7C82-E244-83C3-A634D5C30E22}"/>
          </ac:spMkLst>
        </pc:spChg>
      </pc:sldChg>
      <pc:sldChg chg="modSp mod">
        <pc:chgData name="Corbett, Greg (STFC,RAL,SC)" userId="c47eb046-2807-438a-acc5-b2fa5c8080e6" providerId="ADAL" clId="{D68375B7-C325-454E-BB52-31D30EA4018D}" dt="2023-11-28T09:01:25.368" v="39" actId="14100"/>
        <pc:sldMkLst>
          <pc:docMk/>
          <pc:sldMk cId="4250873373" sldId="429"/>
        </pc:sldMkLst>
        <pc:spChg chg="mod">
          <ac:chgData name="Corbett, Greg (STFC,RAL,SC)" userId="c47eb046-2807-438a-acc5-b2fa5c8080e6" providerId="ADAL" clId="{D68375B7-C325-454E-BB52-31D30EA4018D}" dt="2023-11-28T09:01:25.368" v="39" actId="14100"/>
          <ac:spMkLst>
            <pc:docMk/>
            <pc:sldMk cId="4250873373" sldId="429"/>
            <ac:spMk id="7" creationId="{67B54F19-1212-9345-95FF-9D2815FD6E96}"/>
          </ac:spMkLst>
        </pc:spChg>
      </pc:sldChg>
    </pc:docChg>
  </pc:docChgLst>
  <pc:docChgLst>
    <pc:chgData name="Corbett, Greg (STFC,RAL,SC)" userId="c47eb046-2807-438a-acc5-b2fa5c8080e6" providerId="ADAL" clId="{F5F57A8A-B756-4983-BB98-2C2963D4D62D}"/>
    <pc:docChg chg="undo redo custSel addSld delSld modSld sldOrd">
      <pc:chgData name="Corbett, Greg (STFC,RAL,SC)" userId="c47eb046-2807-438a-acc5-b2fa5c8080e6" providerId="ADAL" clId="{F5F57A8A-B756-4983-BB98-2C2963D4D62D}" dt="2022-09-13T14:43:11.608" v="5667" actId="20577"/>
      <pc:docMkLst>
        <pc:docMk/>
      </pc:docMkLst>
      <pc:sldChg chg="del">
        <pc:chgData name="Corbett, Greg (STFC,RAL,SC)" userId="c47eb046-2807-438a-acc5-b2fa5c8080e6" providerId="ADAL" clId="{F5F57A8A-B756-4983-BB98-2C2963D4D62D}" dt="2022-09-13T13:20:04.759" v="5432" actId="47"/>
        <pc:sldMkLst>
          <pc:docMk/>
          <pc:sldMk cId="3325482318" sldId="256"/>
        </pc:sldMkLst>
      </pc:sldChg>
      <pc:sldChg chg="delSp modSp mod modNotesTx">
        <pc:chgData name="Corbett, Greg (STFC,RAL,SC)" userId="c47eb046-2807-438a-acc5-b2fa5c8080e6" providerId="ADAL" clId="{F5F57A8A-B756-4983-BB98-2C2963D4D62D}" dt="2022-09-13T13:20:55.784" v="5445" actId="20577"/>
        <pc:sldMkLst>
          <pc:docMk/>
          <pc:sldMk cId="3224382533" sldId="257"/>
        </pc:sldMkLst>
        <pc:spChg chg="mod">
          <ac:chgData name="Corbett, Greg (STFC,RAL,SC)" userId="c47eb046-2807-438a-acc5-b2fa5c8080e6" providerId="ADAL" clId="{F5F57A8A-B756-4983-BB98-2C2963D4D62D}" dt="2022-09-13T13:20:12.876" v="5444" actId="20577"/>
          <ac:spMkLst>
            <pc:docMk/>
            <pc:sldMk cId="3224382533" sldId="257"/>
            <ac:spMk id="3" creationId="{78DB0FE0-A4AF-D848-8925-91A37993D74D}"/>
          </ac:spMkLst>
        </pc:spChg>
        <pc:spChg chg="mod">
          <ac:chgData name="Corbett, Greg (STFC,RAL,SC)" userId="c47eb046-2807-438a-acc5-b2fa5c8080e6" providerId="ADAL" clId="{F5F57A8A-B756-4983-BB98-2C2963D4D62D}" dt="2022-09-13T13:20:07.988" v="5433" actId="20577"/>
          <ac:spMkLst>
            <pc:docMk/>
            <pc:sldMk cId="3224382533" sldId="257"/>
            <ac:spMk id="5" creationId="{0BEB0AE4-391E-6F41-84C6-D4EEDF519A31}"/>
          </ac:spMkLst>
        </pc:spChg>
        <pc:picChg chg="del">
          <ac:chgData name="Corbett, Greg (STFC,RAL,SC)" userId="c47eb046-2807-438a-acc5-b2fa5c8080e6" providerId="ADAL" clId="{F5F57A8A-B756-4983-BB98-2C2963D4D62D}" dt="2022-09-05T09:20:45.882" v="39" actId="478"/>
          <ac:picMkLst>
            <pc:docMk/>
            <pc:sldMk cId="3224382533" sldId="257"/>
            <ac:picMk id="7" creationId="{0B460467-1FF7-C745-9E17-03FC0ADFFE40}"/>
          </ac:picMkLst>
        </pc:picChg>
      </pc:sldChg>
      <pc:sldChg chg="del">
        <pc:chgData name="Corbett, Greg (STFC,RAL,SC)" userId="c47eb046-2807-438a-acc5-b2fa5c8080e6" providerId="ADAL" clId="{F5F57A8A-B756-4983-BB98-2C2963D4D62D}" dt="2022-09-13T13:35:28.398" v="5514" actId="47"/>
        <pc:sldMkLst>
          <pc:docMk/>
          <pc:sldMk cId="2185692126" sldId="258"/>
        </pc:sldMkLst>
      </pc:sldChg>
      <pc:sldChg chg="del">
        <pc:chgData name="Corbett, Greg (STFC,RAL,SC)" userId="c47eb046-2807-438a-acc5-b2fa5c8080e6" providerId="ADAL" clId="{F5F57A8A-B756-4983-BB98-2C2963D4D62D}" dt="2022-09-13T13:35:28.398" v="5514" actId="47"/>
        <pc:sldMkLst>
          <pc:docMk/>
          <pc:sldMk cId="2074647058" sldId="259"/>
        </pc:sldMkLst>
      </pc:sldChg>
      <pc:sldChg chg="del">
        <pc:chgData name="Corbett, Greg (STFC,RAL,SC)" userId="c47eb046-2807-438a-acc5-b2fa5c8080e6" providerId="ADAL" clId="{F5F57A8A-B756-4983-BB98-2C2963D4D62D}" dt="2022-09-13T13:35:28.398" v="5514" actId="47"/>
        <pc:sldMkLst>
          <pc:docMk/>
          <pc:sldMk cId="3188145418" sldId="260"/>
        </pc:sldMkLst>
      </pc:sldChg>
      <pc:sldChg chg="del">
        <pc:chgData name="Corbett, Greg (STFC,RAL,SC)" userId="c47eb046-2807-438a-acc5-b2fa5c8080e6" providerId="ADAL" clId="{F5F57A8A-B756-4983-BB98-2C2963D4D62D}" dt="2022-09-13T13:35:28.398" v="5514" actId="47"/>
        <pc:sldMkLst>
          <pc:docMk/>
          <pc:sldMk cId="3696231864" sldId="261"/>
        </pc:sldMkLst>
      </pc:sldChg>
      <pc:sldChg chg="del">
        <pc:chgData name="Corbett, Greg (STFC,RAL,SC)" userId="c47eb046-2807-438a-acc5-b2fa5c8080e6" providerId="ADAL" clId="{F5F57A8A-B756-4983-BB98-2C2963D4D62D}" dt="2022-09-13T13:35:28.398" v="5514" actId="47"/>
        <pc:sldMkLst>
          <pc:docMk/>
          <pc:sldMk cId="2099754490" sldId="262"/>
        </pc:sldMkLst>
      </pc:sldChg>
      <pc:sldChg chg="del">
        <pc:chgData name="Corbett, Greg (STFC,RAL,SC)" userId="c47eb046-2807-438a-acc5-b2fa5c8080e6" providerId="ADAL" clId="{F5F57A8A-B756-4983-BB98-2C2963D4D62D}" dt="2022-09-13T13:35:28.398" v="5514" actId="47"/>
        <pc:sldMkLst>
          <pc:docMk/>
          <pc:sldMk cId="2485503620" sldId="264"/>
        </pc:sldMkLst>
      </pc:sldChg>
      <pc:sldChg chg="del">
        <pc:chgData name="Corbett, Greg (STFC,RAL,SC)" userId="c47eb046-2807-438a-acc5-b2fa5c8080e6" providerId="ADAL" clId="{F5F57A8A-B756-4983-BB98-2C2963D4D62D}" dt="2022-09-13T13:35:28.398" v="5514" actId="47"/>
        <pc:sldMkLst>
          <pc:docMk/>
          <pc:sldMk cId="4228743660" sldId="265"/>
        </pc:sldMkLst>
      </pc:sldChg>
      <pc:sldChg chg="del">
        <pc:chgData name="Corbett, Greg (STFC,RAL,SC)" userId="c47eb046-2807-438a-acc5-b2fa5c8080e6" providerId="ADAL" clId="{F5F57A8A-B756-4983-BB98-2C2963D4D62D}" dt="2022-09-13T13:35:28.398" v="5514" actId="47"/>
        <pc:sldMkLst>
          <pc:docMk/>
          <pc:sldMk cId="4097767934" sldId="267"/>
        </pc:sldMkLst>
      </pc:sldChg>
      <pc:sldChg chg="del">
        <pc:chgData name="Corbett, Greg (STFC,RAL,SC)" userId="c47eb046-2807-438a-acc5-b2fa5c8080e6" providerId="ADAL" clId="{F5F57A8A-B756-4983-BB98-2C2963D4D62D}" dt="2022-09-13T13:35:28.398" v="5514" actId="47"/>
        <pc:sldMkLst>
          <pc:docMk/>
          <pc:sldMk cId="282679849" sldId="269"/>
        </pc:sldMkLst>
      </pc:sldChg>
      <pc:sldChg chg="del">
        <pc:chgData name="Corbett, Greg (STFC,RAL,SC)" userId="c47eb046-2807-438a-acc5-b2fa5c8080e6" providerId="ADAL" clId="{F5F57A8A-B756-4983-BB98-2C2963D4D62D}" dt="2022-09-13T13:35:28.398" v="5514" actId="47"/>
        <pc:sldMkLst>
          <pc:docMk/>
          <pc:sldMk cId="1243358367" sldId="270"/>
        </pc:sldMkLst>
      </pc:sldChg>
      <pc:sldChg chg="delSp mod modNotesTx">
        <pc:chgData name="Corbett, Greg (STFC,RAL,SC)" userId="c47eb046-2807-438a-acc5-b2fa5c8080e6" providerId="ADAL" clId="{F5F57A8A-B756-4983-BB98-2C2963D4D62D}" dt="2022-09-13T13:35:32.634" v="5516" actId="20577"/>
        <pc:sldMkLst>
          <pc:docMk/>
          <pc:sldMk cId="13944236" sldId="272"/>
        </pc:sldMkLst>
        <pc:picChg chg="del">
          <ac:chgData name="Corbett, Greg (STFC,RAL,SC)" userId="c47eb046-2807-438a-acc5-b2fa5c8080e6" providerId="ADAL" clId="{F5F57A8A-B756-4983-BB98-2C2963D4D62D}" dt="2022-09-13T13:35:30.834" v="5515" actId="478"/>
          <ac:picMkLst>
            <pc:docMk/>
            <pc:sldMk cId="13944236" sldId="272"/>
            <ac:picMk id="5" creationId="{30D8578B-06B8-D44F-871B-381E169CC5B6}"/>
          </ac:picMkLst>
        </pc:picChg>
      </pc:sldChg>
      <pc:sldChg chg="delSp mod modNotesTx">
        <pc:chgData name="Corbett, Greg (STFC,RAL,SC)" userId="c47eb046-2807-438a-acc5-b2fa5c8080e6" providerId="ADAL" clId="{F5F57A8A-B756-4983-BB98-2C2963D4D62D}" dt="2022-09-13T13:35:37.075" v="5518" actId="478"/>
        <pc:sldMkLst>
          <pc:docMk/>
          <pc:sldMk cId="282730942" sldId="273"/>
        </pc:sldMkLst>
        <pc:picChg chg="del">
          <ac:chgData name="Corbett, Greg (STFC,RAL,SC)" userId="c47eb046-2807-438a-acc5-b2fa5c8080e6" providerId="ADAL" clId="{F5F57A8A-B756-4983-BB98-2C2963D4D62D}" dt="2022-09-13T13:35:37.075" v="5518" actId="478"/>
          <ac:picMkLst>
            <pc:docMk/>
            <pc:sldMk cId="282730942" sldId="273"/>
            <ac:picMk id="3" creationId="{02435282-852B-AE4C-B8DF-0BEFA1CC50E1}"/>
          </ac:picMkLst>
        </pc:picChg>
      </pc:sldChg>
      <pc:sldChg chg="del">
        <pc:chgData name="Corbett, Greg (STFC,RAL,SC)" userId="c47eb046-2807-438a-acc5-b2fa5c8080e6" providerId="ADAL" clId="{F5F57A8A-B756-4983-BB98-2C2963D4D62D}" dt="2022-09-13T13:35:28.398" v="5514" actId="47"/>
        <pc:sldMkLst>
          <pc:docMk/>
          <pc:sldMk cId="154713337" sldId="274"/>
        </pc:sldMkLst>
      </pc:sldChg>
      <pc:sldChg chg="del">
        <pc:chgData name="Corbett, Greg (STFC,RAL,SC)" userId="c47eb046-2807-438a-acc5-b2fa5c8080e6" providerId="ADAL" clId="{F5F57A8A-B756-4983-BB98-2C2963D4D62D}" dt="2022-09-13T13:35:28.398" v="5514" actId="47"/>
        <pc:sldMkLst>
          <pc:docMk/>
          <pc:sldMk cId="736955545" sldId="276"/>
        </pc:sldMkLst>
      </pc:sldChg>
      <pc:sldChg chg="del">
        <pc:chgData name="Corbett, Greg (STFC,RAL,SC)" userId="c47eb046-2807-438a-acc5-b2fa5c8080e6" providerId="ADAL" clId="{F5F57A8A-B756-4983-BB98-2C2963D4D62D}" dt="2022-09-13T13:35:28.398" v="5514" actId="47"/>
        <pc:sldMkLst>
          <pc:docMk/>
          <pc:sldMk cId="3666635323" sldId="277"/>
        </pc:sldMkLst>
      </pc:sldChg>
      <pc:sldChg chg="del">
        <pc:chgData name="Corbett, Greg (STFC,RAL,SC)" userId="c47eb046-2807-438a-acc5-b2fa5c8080e6" providerId="ADAL" clId="{F5F57A8A-B756-4983-BB98-2C2963D4D62D}" dt="2022-09-13T13:35:28.398" v="5514" actId="47"/>
        <pc:sldMkLst>
          <pc:docMk/>
          <pc:sldMk cId="3697958869" sldId="281"/>
        </pc:sldMkLst>
      </pc:sldChg>
      <pc:sldChg chg="del">
        <pc:chgData name="Corbett, Greg (STFC,RAL,SC)" userId="c47eb046-2807-438a-acc5-b2fa5c8080e6" providerId="ADAL" clId="{F5F57A8A-B756-4983-BB98-2C2963D4D62D}" dt="2022-09-13T13:35:28.398" v="5514" actId="47"/>
        <pc:sldMkLst>
          <pc:docMk/>
          <pc:sldMk cId="3722688059" sldId="282"/>
        </pc:sldMkLst>
      </pc:sldChg>
      <pc:sldChg chg="add del">
        <pc:chgData name="Corbett, Greg (STFC,RAL,SC)" userId="c47eb046-2807-438a-acc5-b2fa5c8080e6" providerId="ADAL" clId="{F5F57A8A-B756-4983-BB98-2C2963D4D62D}" dt="2022-09-05T09:20:59.714" v="49" actId="2890"/>
        <pc:sldMkLst>
          <pc:docMk/>
          <pc:sldMk cId="1293806940" sldId="283"/>
        </pc:sldMkLst>
      </pc:sldChg>
      <pc:sldChg chg="addSp delSp modSp add mod setBg modNotesTx">
        <pc:chgData name="Corbett, Greg (STFC,RAL,SC)" userId="c47eb046-2807-438a-acc5-b2fa5c8080e6" providerId="ADAL" clId="{F5F57A8A-B756-4983-BB98-2C2963D4D62D}" dt="2022-09-13T13:07:28.528" v="5425" actId="20577"/>
        <pc:sldMkLst>
          <pc:docMk/>
          <pc:sldMk cId="2944452848" sldId="283"/>
        </pc:sldMkLst>
        <pc:spChg chg="del mod">
          <ac:chgData name="Corbett, Greg (STFC,RAL,SC)" userId="c47eb046-2807-438a-acc5-b2fa5c8080e6" providerId="ADAL" clId="{F5F57A8A-B756-4983-BB98-2C2963D4D62D}" dt="2022-09-05T09:32:43.141" v="288" actId="478"/>
          <ac:spMkLst>
            <pc:docMk/>
            <pc:sldMk cId="2944452848" sldId="283"/>
            <ac:spMk id="5" creationId="{697BFE5A-7C82-E244-83C3-A634D5C30E22}"/>
          </ac:spMkLst>
        </pc:spChg>
        <pc:spChg chg="mod">
          <ac:chgData name="Corbett, Greg (STFC,RAL,SC)" userId="c47eb046-2807-438a-acc5-b2fa5c8080e6" providerId="ADAL" clId="{F5F57A8A-B756-4983-BB98-2C2963D4D62D}" dt="2022-09-13T13:07:28.528" v="5425" actId="20577"/>
          <ac:spMkLst>
            <pc:docMk/>
            <pc:sldMk cId="2944452848" sldId="283"/>
            <ac:spMk id="7" creationId="{67B54F19-1212-9345-95FF-9D2815FD6E96}"/>
          </ac:spMkLst>
        </pc:spChg>
        <pc:spChg chg="add mod">
          <ac:chgData name="Corbett, Greg (STFC,RAL,SC)" userId="c47eb046-2807-438a-acc5-b2fa5c8080e6" providerId="ADAL" clId="{F5F57A8A-B756-4983-BB98-2C2963D4D62D}" dt="2022-09-05T09:30:53.004" v="255" actId="404"/>
          <ac:spMkLst>
            <pc:docMk/>
            <pc:sldMk cId="2944452848" sldId="283"/>
            <ac:spMk id="8" creationId="{012C895F-734F-41DF-9D43-DCB419049F87}"/>
          </ac:spMkLst>
        </pc:spChg>
        <pc:spChg chg="add mod">
          <ac:chgData name="Corbett, Greg (STFC,RAL,SC)" userId="c47eb046-2807-438a-acc5-b2fa5c8080e6" providerId="ADAL" clId="{F5F57A8A-B756-4983-BB98-2C2963D4D62D}" dt="2022-09-05T09:30:59.996" v="261" actId="404"/>
          <ac:spMkLst>
            <pc:docMk/>
            <pc:sldMk cId="2944452848" sldId="283"/>
            <ac:spMk id="11" creationId="{049F3A3D-890A-4F6A-B57A-00DFCE4A78AF}"/>
          </ac:spMkLst>
        </pc:spChg>
        <pc:spChg chg="add mod ord">
          <ac:chgData name="Corbett, Greg (STFC,RAL,SC)" userId="c47eb046-2807-438a-acc5-b2fa5c8080e6" providerId="ADAL" clId="{F5F57A8A-B756-4983-BB98-2C2963D4D62D}" dt="2022-09-05T09:31:47.322" v="267" actId="14100"/>
          <ac:spMkLst>
            <pc:docMk/>
            <pc:sldMk cId="2944452848" sldId="283"/>
            <ac:spMk id="14" creationId="{32009E85-FC9E-4CEE-A008-8A782FC7DEE8}"/>
          </ac:spMkLst>
        </pc:spChg>
        <pc:spChg chg="add mod ord">
          <ac:chgData name="Corbett, Greg (STFC,RAL,SC)" userId="c47eb046-2807-438a-acc5-b2fa5c8080e6" providerId="ADAL" clId="{F5F57A8A-B756-4983-BB98-2C2963D4D62D}" dt="2022-09-05T09:30:33.145" v="252" actId="167"/>
          <ac:spMkLst>
            <pc:docMk/>
            <pc:sldMk cId="2944452848" sldId="283"/>
            <ac:spMk id="15" creationId="{EDAAF751-05A2-4500-A250-290EA4A388E4}"/>
          </ac:spMkLst>
        </pc:spChg>
        <pc:spChg chg="add del mod">
          <ac:chgData name="Corbett, Greg (STFC,RAL,SC)" userId="c47eb046-2807-438a-acc5-b2fa5c8080e6" providerId="ADAL" clId="{F5F57A8A-B756-4983-BB98-2C2963D4D62D}" dt="2022-09-05T09:32:00.576" v="270"/>
          <ac:spMkLst>
            <pc:docMk/>
            <pc:sldMk cId="2944452848" sldId="283"/>
            <ac:spMk id="16" creationId="{3472DD1F-97F9-496F-8A70-8C1F2C8C0B20}"/>
          </ac:spMkLst>
        </pc:spChg>
        <pc:spChg chg="mod">
          <ac:chgData name="Corbett, Greg (STFC,RAL,SC)" userId="c47eb046-2807-438a-acc5-b2fa5c8080e6" providerId="ADAL" clId="{F5F57A8A-B756-4983-BB98-2C2963D4D62D}" dt="2022-09-05T09:32:09.827" v="282" actId="20577"/>
          <ac:spMkLst>
            <pc:docMk/>
            <pc:sldMk cId="2944452848" sldId="283"/>
            <ac:spMk id="19" creationId="{EA332358-9B85-4A14-AADE-9E5EFCF58FF8}"/>
          </ac:spMkLst>
        </pc:spChg>
        <pc:grpChg chg="add mod">
          <ac:chgData name="Corbett, Greg (STFC,RAL,SC)" userId="c47eb046-2807-438a-acc5-b2fa5c8080e6" providerId="ADAL" clId="{F5F57A8A-B756-4983-BB98-2C2963D4D62D}" dt="2022-09-05T09:31:07.299" v="262" actId="1076"/>
          <ac:grpSpMkLst>
            <pc:docMk/>
            <pc:sldMk cId="2944452848" sldId="283"/>
            <ac:grpSpMk id="9" creationId="{465FD052-53EC-4BC4-AACB-8C31EC849B1B}"/>
          </ac:grpSpMkLst>
        </pc:grpChg>
        <pc:grpChg chg="add del mod">
          <ac:chgData name="Corbett, Greg (STFC,RAL,SC)" userId="c47eb046-2807-438a-acc5-b2fa5c8080e6" providerId="ADAL" clId="{F5F57A8A-B756-4983-BB98-2C2963D4D62D}" dt="2022-09-05T09:31:56.019" v="268" actId="478"/>
          <ac:grpSpMkLst>
            <pc:docMk/>
            <pc:sldMk cId="2944452848" sldId="283"/>
            <ac:grpSpMk id="12" creationId="{37D5164B-D4A8-479B-A249-506AF02A6B47}"/>
          </ac:grpSpMkLst>
        </pc:grpChg>
        <pc:grpChg chg="add mod">
          <ac:chgData name="Corbett, Greg (STFC,RAL,SC)" userId="c47eb046-2807-438a-acc5-b2fa5c8080e6" providerId="ADAL" clId="{F5F57A8A-B756-4983-BB98-2C2963D4D62D}" dt="2022-09-05T09:32:28.849" v="286" actId="1076"/>
          <ac:grpSpMkLst>
            <pc:docMk/>
            <pc:sldMk cId="2944452848" sldId="283"/>
            <ac:grpSpMk id="17" creationId="{33E9B80C-84C5-4B68-9C4F-CD9B3D34689F}"/>
          </ac:grpSpMkLst>
        </pc:grpChg>
        <pc:picChg chg="add mod">
          <ac:chgData name="Corbett, Greg (STFC,RAL,SC)" userId="c47eb046-2807-438a-acc5-b2fa5c8080e6" providerId="ADAL" clId="{F5F57A8A-B756-4983-BB98-2C2963D4D62D}" dt="2022-09-05T09:28:50.942" v="236" actId="1076"/>
          <ac:picMkLst>
            <pc:docMk/>
            <pc:sldMk cId="2944452848" sldId="283"/>
            <ac:picMk id="3" creationId="{36134755-484C-4D8B-AC81-61406F8393F1}"/>
          </ac:picMkLst>
        </pc:picChg>
        <pc:picChg chg="add del mod">
          <ac:chgData name="Corbett, Greg (STFC,RAL,SC)" userId="c47eb046-2807-438a-acc5-b2fa5c8080e6" providerId="ADAL" clId="{F5F57A8A-B756-4983-BB98-2C2963D4D62D}" dt="2022-09-05T09:28:01.735" v="220" actId="478"/>
          <ac:picMkLst>
            <pc:docMk/>
            <pc:sldMk cId="2944452848" sldId="283"/>
            <ac:picMk id="4" creationId="{7626336D-AA04-42EC-97B1-BC3D099B5EAF}"/>
          </ac:picMkLst>
        </pc:picChg>
        <pc:picChg chg="add del mod">
          <ac:chgData name="Corbett, Greg (STFC,RAL,SC)" userId="c47eb046-2807-438a-acc5-b2fa5c8080e6" providerId="ADAL" clId="{F5F57A8A-B756-4983-BB98-2C2963D4D62D}" dt="2022-09-05T09:28:00.886" v="219" actId="478"/>
          <ac:picMkLst>
            <pc:docMk/>
            <pc:sldMk cId="2944452848" sldId="283"/>
            <ac:picMk id="6" creationId="{F72DBE18-2420-45C9-BED7-26D73C36046E}"/>
          </ac:picMkLst>
        </pc:picChg>
        <pc:picChg chg="add mod">
          <ac:chgData name="Corbett, Greg (STFC,RAL,SC)" userId="c47eb046-2807-438a-acc5-b2fa5c8080e6" providerId="ADAL" clId="{F5F57A8A-B756-4983-BB98-2C2963D4D62D}" dt="2022-09-05T09:25:10.113" v="168" actId="164"/>
          <ac:picMkLst>
            <pc:docMk/>
            <pc:sldMk cId="2944452848" sldId="283"/>
            <ac:picMk id="10" creationId="{6D7ED6B0-CFED-48FF-A162-78ABD3A0DA3F}"/>
          </ac:picMkLst>
        </pc:picChg>
        <pc:picChg chg="add mod ord">
          <ac:chgData name="Corbett, Greg (STFC,RAL,SC)" userId="c47eb046-2807-438a-acc5-b2fa5c8080e6" providerId="ADAL" clId="{F5F57A8A-B756-4983-BB98-2C2963D4D62D}" dt="2022-09-05T09:30:37.985" v="253" actId="167"/>
          <ac:picMkLst>
            <pc:docMk/>
            <pc:sldMk cId="2944452848" sldId="283"/>
            <ac:picMk id="13" creationId="{9A810C1E-D9BF-485A-BAE1-6A1D34807E84}"/>
          </ac:picMkLst>
        </pc:picChg>
        <pc:picChg chg="mod">
          <ac:chgData name="Corbett, Greg (STFC,RAL,SC)" userId="c47eb046-2807-438a-acc5-b2fa5c8080e6" providerId="ADAL" clId="{F5F57A8A-B756-4983-BB98-2C2963D4D62D}" dt="2022-09-05T09:32:01.986" v="271"/>
          <ac:picMkLst>
            <pc:docMk/>
            <pc:sldMk cId="2944452848" sldId="283"/>
            <ac:picMk id="18" creationId="{D1385D56-E6EE-4B4C-AB0F-429063E25AC2}"/>
          </ac:picMkLst>
        </pc:picChg>
      </pc:sldChg>
      <pc:sldChg chg="add del">
        <pc:chgData name="Corbett, Greg (STFC,RAL,SC)" userId="c47eb046-2807-438a-acc5-b2fa5c8080e6" providerId="ADAL" clId="{F5F57A8A-B756-4983-BB98-2C2963D4D62D}" dt="2022-09-05T09:20:59.205" v="48" actId="2890"/>
        <pc:sldMkLst>
          <pc:docMk/>
          <pc:sldMk cId="272040992" sldId="284"/>
        </pc:sldMkLst>
      </pc:sldChg>
      <pc:sldChg chg="addSp delSp modSp add mod">
        <pc:chgData name="Corbett, Greg (STFC,RAL,SC)" userId="c47eb046-2807-438a-acc5-b2fa5c8080e6" providerId="ADAL" clId="{F5F57A8A-B756-4983-BB98-2C2963D4D62D}" dt="2022-09-13T13:33:16.326" v="5481" actId="20577"/>
        <pc:sldMkLst>
          <pc:docMk/>
          <pc:sldMk cId="759843354" sldId="284"/>
        </pc:sldMkLst>
        <pc:spChg chg="del">
          <ac:chgData name="Corbett, Greg (STFC,RAL,SC)" userId="c47eb046-2807-438a-acc5-b2fa5c8080e6" providerId="ADAL" clId="{F5F57A8A-B756-4983-BB98-2C2963D4D62D}" dt="2022-09-05T09:33:03.818" v="290" actId="478"/>
          <ac:spMkLst>
            <pc:docMk/>
            <pc:sldMk cId="759843354" sldId="284"/>
            <ac:spMk id="5" creationId="{697BFE5A-7C82-E244-83C3-A634D5C30E22}"/>
          </ac:spMkLst>
        </pc:spChg>
        <pc:spChg chg="mod">
          <ac:chgData name="Corbett, Greg (STFC,RAL,SC)" userId="c47eb046-2807-438a-acc5-b2fa5c8080e6" providerId="ADAL" clId="{F5F57A8A-B756-4983-BB98-2C2963D4D62D}" dt="2022-09-13T13:33:16.326" v="5481" actId="20577"/>
          <ac:spMkLst>
            <pc:docMk/>
            <pc:sldMk cId="759843354" sldId="284"/>
            <ac:spMk id="6" creationId="{9A34B8FF-0C35-4EA5-A6B7-FB21A27AA789}"/>
          </ac:spMkLst>
        </pc:spChg>
        <pc:spChg chg="mod">
          <ac:chgData name="Corbett, Greg (STFC,RAL,SC)" userId="c47eb046-2807-438a-acc5-b2fa5c8080e6" providerId="ADAL" clId="{F5F57A8A-B756-4983-BB98-2C2963D4D62D}" dt="2022-09-05T09:33:18.962" v="300" actId="20577"/>
          <ac:spMkLst>
            <pc:docMk/>
            <pc:sldMk cId="759843354" sldId="284"/>
            <ac:spMk id="7" creationId="{67B54F19-1212-9345-95FF-9D2815FD6E96}"/>
          </ac:spMkLst>
        </pc:spChg>
        <pc:spChg chg="mod">
          <ac:chgData name="Corbett, Greg (STFC,RAL,SC)" userId="c47eb046-2807-438a-acc5-b2fa5c8080e6" providerId="ADAL" clId="{F5F57A8A-B756-4983-BB98-2C2963D4D62D}" dt="2022-09-05T09:33:09.877" v="291"/>
          <ac:spMkLst>
            <pc:docMk/>
            <pc:sldMk cId="759843354" sldId="284"/>
            <ac:spMk id="10" creationId="{EF66F811-79E8-4CF4-92AF-46FA9290B323}"/>
          </ac:spMkLst>
        </pc:spChg>
        <pc:spChg chg="mod">
          <ac:chgData name="Corbett, Greg (STFC,RAL,SC)" userId="c47eb046-2807-438a-acc5-b2fa5c8080e6" providerId="ADAL" clId="{F5F57A8A-B756-4983-BB98-2C2963D4D62D}" dt="2022-09-05T09:33:09.877" v="291"/>
          <ac:spMkLst>
            <pc:docMk/>
            <pc:sldMk cId="759843354" sldId="284"/>
            <ac:spMk id="12" creationId="{41C37B9B-7F94-48CD-A1CA-4882C06B6360}"/>
          </ac:spMkLst>
        </pc:spChg>
        <pc:spChg chg="add del mod">
          <ac:chgData name="Corbett, Greg (STFC,RAL,SC)" userId="c47eb046-2807-438a-acc5-b2fa5c8080e6" providerId="ADAL" clId="{F5F57A8A-B756-4983-BB98-2C2963D4D62D}" dt="2022-09-05T09:33:15.345" v="292" actId="478"/>
          <ac:spMkLst>
            <pc:docMk/>
            <pc:sldMk cId="759843354" sldId="284"/>
            <ac:spMk id="14" creationId="{6E4E0E55-11EB-4A6E-8414-46CB53B13BA3}"/>
          </ac:spMkLst>
        </pc:spChg>
        <pc:spChg chg="del mod topLvl">
          <ac:chgData name="Corbett, Greg (STFC,RAL,SC)" userId="c47eb046-2807-438a-acc5-b2fa5c8080e6" providerId="ADAL" clId="{F5F57A8A-B756-4983-BB98-2C2963D4D62D}" dt="2022-09-05T09:36:44.345" v="434" actId="478"/>
          <ac:spMkLst>
            <pc:docMk/>
            <pc:sldMk cId="759843354" sldId="284"/>
            <ac:spMk id="16" creationId="{0EF355CC-43F0-4833-B83F-97C2887AD636}"/>
          </ac:spMkLst>
        </pc:spChg>
        <pc:spChg chg="mod">
          <ac:chgData name="Corbett, Greg (STFC,RAL,SC)" userId="c47eb046-2807-438a-acc5-b2fa5c8080e6" providerId="ADAL" clId="{F5F57A8A-B756-4983-BB98-2C2963D4D62D}" dt="2022-09-05T09:33:09.877" v="291"/>
          <ac:spMkLst>
            <pc:docMk/>
            <pc:sldMk cId="759843354" sldId="284"/>
            <ac:spMk id="19" creationId="{82A36D1A-0C30-4A9E-B2A5-751474EC0CB8}"/>
          </ac:spMkLst>
        </pc:spChg>
        <pc:spChg chg="mod">
          <ac:chgData name="Corbett, Greg (STFC,RAL,SC)" userId="c47eb046-2807-438a-acc5-b2fa5c8080e6" providerId="ADAL" clId="{F5F57A8A-B756-4983-BB98-2C2963D4D62D}" dt="2022-09-05T09:33:09.877" v="291"/>
          <ac:spMkLst>
            <pc:docMk/>
            <pc:sldMk cId="759843354" sldId="284"/>
            <ac:spMk id="22" creationId="{77B16120-0C60-4932-919B-1ADFEE2732DA}"/>
          </ac:spMkLst>
        </pc:spChg>
        <pc:spChg chg="mod">
          <ac:chgData name="Corbett, Greg (STFC,RAL,SC)" userId="c47eb046-2807-438a-acc5-b2fa5c8080e6" providerId="ADAL" clId="{F5F57A8A-B756-4983-BB98-2C2963D4D62D}" dt="2022-09-05T09:33:09.877" v="291"/>
          <ac:spMkLst>
            <pc:docMk/>
            <pc:sldMk cId="759843354" sldId="284"/>
            <ac:spMk id="25" creationId="{3A09C798-55B3-4312-8C3F-8CF7CD23D5AA}"/>
          </ac:spMkLst>
        </pc:spChg>
        <pc:spChg chg="del mod topLvl">
          <ac:chgData name="Corbett, Greg (STFC,RAL,SC)" userId="c47eb046-2807-438a-acc5-b2fa5c8080e6" providerId="ADAL" clId="{F5F57A8A-B756-4983-BB98-2C2963D4D62D}" dt="2022-09-05T09:36:43.583" v="433" actId="478"/>
          <ac:spMkLst>
            <pc:docMk/>
            <pc:sldMk cId="759843354" sldId="284"/>
            <ac:spMk id="28" creationId="{C9F32A01-9DCD-4D20-A12C-21D7083C75EB}"/>
          </ac:spMkLst>
        </pc:spChg>
        <pc:spChg chg="del mod topLvl">
          <ac:chgData name="Corbett, Greg (STFC,RAL,SC)" userId="c47eb046-2807-438a-acc5-b2fa5c8080e6" providerId="ADAL" clId="{F5F57A8A-B756-4983-BB98-2C2963D4D62D}" dt="2022-09-05T09:36:42.625" v="432" actId="478"/>
          <ac:spMkLst>
            <pc:docMk/>
            <pc:sldMk cId="759843354" sldId="284"/>
            <ac:spMk id="31" creationId="{3E8FA226-920C-4A94-A268-72AAF0719B8E}"/>
          </ac:spMkLst>
        </pc:spChg>
        <pc:spChg chg="mod topLvl">
          <ac:chgData name="Corbett, Greg (STFC,RAL,SC)" userId="c47eb046-2807-438a-acc5-b2fa5c8080e6" providerId="ADAL" clId="{F5F57A8A-B756-4983-BB98-2C2963D4D62D}" dt="2022-09-05T09:36:39.658" v="431" actId="164"/>
          <ac:spMkLst>
            <pc:docMk/>
            <pc:sldMk cId="759843354" sldId="284"/>
            <ac:spMk id="34" creationId="{198D0834-6AD6-486A-B649-8039555AC9EB}"/>
          </ac:spMkLst>
        </pc:spChg>
        <pc:spChg chg="mod">
          <ac:chgData name="Corbett, Greg (STFC,RAL,SC)" userId="c47eb046-2807-438a-acc5-b2fa5c8080e6" providerId="ADAL" clId="{F5F57A8A-B756-4983-BB98-2C2963D4D62D}" dt="2022-09-05T09:35:40.399" v="426" actId="14100"/>
          <ac:spMkLst>
            <pc:docMk/>
            <pc:sldMk cId="759843354" sldId="284"/>
            <ac:spMk id="47" creationId="{2E302911-5FA7-4AA9-A3F7-440BFC5F602A}"/>
          </ac:spMkLst>
        </pc:spChg>
        <pc:spChg chg="mod">
          <ac:chgData name="Corbett, Greg (STFC,RAL,SC)" userId="c47eb046-2807-438a-acc5-b2fa5c8080e6" providerId="ADAL" clId="{F5F57A8A-B756-4983-BB98-2C2963D4D62D}" dt="2022-09-05T09:36:46.118" v="435"/>
          <ac:spMkLst>
            <pc:docMk/>
            <pc:sldMk cId="759843354" sldId="284"/>
            <ac:spMk id="51" creationId="{F5099C4C-F0E9-40FB-86D4-A7E8C85AFBEF}"/>
          </ac:spMkLst>
        </pc:spChg>
        <pc:spChg chg="mod">
          <ac:chgData name="Corbett, Greg (STFC,RAL,SC)" userId="c47eb046-2807-438a-acc5-b2fa5c8080e6" providerId="ADAL" clId="{F5F57A8A-B756-4983-BB98-2C2963D4D62D}" dt="2022-09-05T09:36:46.118" v="435"/>
          <ac:spMkLst>
            <pc:docMk/>
            <pc:sldMk cId="759843354" sldId="284"/>
            <ac:spMk id="54" creationId="{1F17FC1F-D12A-41E6-B1A4-0FCB3CE1C1DA}"/>
          </ac:spMkLst>
        </pc:spChg>
        <pc:spChg chg="mod">
          <ac:chgData name="Corbett, Greg (STFC,RAL,SC)" userId="c47eb046-2807-438a-acc5-b2fa5c8080e6" providerId="ADAL" clId="{F5F57A8A-B756-4983-BB98-2C2963D4D62D}" dt="2022-09-05T09:36:50.867" v="437"/>
          <ac:spMkLst>
            <pc:docMk/>
            <pc:sldMk cId="759843354" sldId="284"/>
            <ac:spMk id="56" creationId="{DF2ED0AA-5B67-4B52-B97B-5011D25DAAD0}"/>
          </ac:spMkLst>
        </pc:spChg>
        <pc:spChg chg="mod">
          <ac:chgData name="Corbett, Greg (STFC,RAL,SC)" userId="c47eb046-2807-438a-acc5-b2fa5c8080e6" providerId="ADAL" clId="{F5F57A8A-B756-4983-BB98-2C2963D4D62D}" dt="2022-09-05T09:36:50.867" v="437"/>
          <ac:spMkLst>
            <pc:docMk/>
            <pc:sldMk cId="759843354" sldId="284"/>
            <ac:spMk id="59" creationId="{D3D4AA23-1749-4FB4-B76D-E85D8D253315}"/>
          </ac:spMkLst>
        </pc:spChg>
        <pc:spChg chg="mod">
          <ac:chgData name="Corbett, Greg (STFC,RAL,SC)" userId="c47eb046-2807-438a-acc5-b2fa5c8080e6" providerId="ADAL" clId="{F5F57A8A-B756-4983-BB98-2C2963D4D62D}" dt="2022-09-05T09:36:53.299" v="439"/>
          <ac:spMkLst>
            <pc:docMk/>
            <pc:sldMk cId="759843354" sldId="284"/>
            <ac:spMk id="61" creationId="{140EF908-48DF-4CB0-9F9D-87FA5BBA3973}"/>
          </ac:spMkLst>
        </pc:spChg>
        <pc:spChg chg="mod">
          <ac:chgData name="Corbett, Greg (STFC,RAL,SC)" userId="c47eb046-2807-438a-acc5-b2fa5c8080e6" providerId="ADAL" clId="{F5F57A8A-B756-4983-BB98-2C2963D4D62D}" dt="2022-09-05T09:36:53.299" v="439"/>
          <ac:spMkLst>
            <pc:docMk/>
            <pc:sldMk cId="759843354" sldId="284"/>
            <ac:spMk id="64" creationId="{B9F2F9D0-077F-4BFD-A6C3-7C9D699512A1}"/>
          </ac:spMkLst>
        </pc:spChg>
        <pc:spChg chg="add mod">
          <ac:chgData name="Corbett, Greg (STFC,RAL,SC)" userId="c47eb046-2807-438a-acc5-b2fa5c8080e6" providerId="ADAL" clId="{F5F57A8A-B756-4983-BB98-2C2963D4D62D}" dt="2022-09-05T09:46:04.777" v="1146" actId="404"/>
          <ac:spMkLst>
            <pc:docMk/>
            <pc:sldMk cId="759843354" sldId="284"/>
            <ac:spMk id="72" creationId="{D3BF4423-F93F-4D9D-BDD6-DEAEE319AF9D}"/>
          </ac:spMkLst>
        </pc:spChg>
        <pc:grpChg chg="add mod">
          <ac:chgData name="Corbett, Greg (STFC,RAL,SC)" userId="c47eb046-2807-438a-acc5-b2fa5c8080e6" providerId="ADAL" clId="{F5F57A8A-B756-4983-BB98-2C2963D4D62D}" dt="2022-09-05T09:43:45.026" v="895" actId="164"/>
          <ac:grpSpMkLst>
            <pc:docMk/>
            <pc:sldMk cId="759843354" sldId="284"/>
            <ac:grpSpMk id="4" creationId="{54B9F831-2921-432A-9074-02B74BFBCB0F}"/>
          </ac:grpSpMkLst>
        </pc:grpChg>
        <pc:grpChg chg="mod">
          <ac:chgData name="Corbett, Greg (STFC,RAL,SC)" userId="c47eb046-2807-438a-acc5-b2fa5c8080e6" providerId="ADAL" clId="{F5F57A8A-B756-4983-BB98-2C2963D4D62D}" dt="2022-09-05T09:33:09.877" v="291"/>
          <ac:grpSpMkLst>
            <pc:docMk/>
            <pc:sldMk cId="759843354" sldId="284"/>
            <ac:grpSpMk id="8" creationId="{A69A5AF6-3D7B-49CE-B479-FC466795E65B}"/>
          </ac:grpSpMkLst>
        </pc:grpChg>
        <pc:grpChg chg="mod">
          <ac:chgData name="Corbett, Greg (STFC,RAL,SC)" userId="c47eb046-2807-438a-acc5-b2fa5c8080e6" providerId="ADAL" clId="{F5F57A8A-B756-4983-BB98-2C2963D4D62D}" dt="2022-09-05T09:33:09.877" v="291"/>
          <ac:grpSpMkLst>
            <pc:docMk/>
            <pc:sldMk cId="759843354" sldId="284"/>
            <ac:grpSpMk id="9" creationId="{86021DEA-AF6D-496B-9E20-D1D121274F57}"/>
          </ac:grpSpMkLst>
        </pc:grpChg>
        <pc:grpChg chg="add del mod">
          <ac:chgData name="Corbett, Greg (STFC,RAL,SC)" userId="c47eb046-2807-438a-acc5-b2fa5c8080e6" providerId="ADAL" clId="{F5F57A8A-B756-4983-BB98-2C2963D4D62D}" dt="2022-09-05T09:33:37.929" v="308" actId="478"/>
          <ac:grpSpMkLst>
            <pc:docMk/>
            <pc:sldMk cId="759843354" sldId="284"/>
            <ac:grpSpMk id="15" creationId="{03C98801-0BBC-4C44-91DD-05042089A134}"/>
          </ac:grpSpMkLst>
        </pc:grpChg>
        <pc:grpChg chg="add mod">
          <ac:chgData name="Corbett, Greg (STFC,RAL,SC)" userId="c47eb046-2807-438a-acc5-b2fa5c8080e6" providerId="ADAL" clId="{F5F57A8A-B756-4983-BB98-2C2963D4D62D}" dt="2022-09-05T09:43:45.026" v="895" actId="164"/>
          <ac:grpSpMkLst>
            <pc:docMk/>
            <pc:sldMk cId="759843354" sldId="284"/>
            <ac:grpSpMk id="18" creationId="{BBC65B9E-90F7-438B-8A7D-8D957B30FF45}"/>
          </ac:grpSpMkLst>
        </pc:grpChg>
        <pc:grpChg chg="add mod">
          <ac:chgData name="Corbett, Greg (STFC,RAL,SC)" userId="c47eb046-2807-438a-acc5-b2fa5c8080e6" providerId="ADAL" clId="{F5F57A8A-B756-4983-BB98-2C2963D4D62D}" dt="2022-09-05T09:43:45.026" v="895" actId="164"/>
          <ac:grpSpMkLst>
            <pc:docMk/>
            <pc:sldMk cId="759843354" sldId="284"/>
            <ac:grpSpMk id="21" creationId="{749C3A90-EC1E-44D3-A748-CE7ECA3F7BE6}"/>
          </ac:grpSpMkLst>
        </pc:grpChg>
        <pc:grpChg chg="add mod">
          <ac:chgData name="Corbett, Greg (STFC,RAL,SC)" userId="c47eb046-2807-438a-acc5-b2fa5c8080e6" providerId="ADAL" clId="{F5F57A8A-B756-4983-BB98-2C2963D4D62D}" dt="2022-09-05T09:43:45.026" v="895" actId="164"/>
          <ac:grpSpMkLst>
            <pc:docMk/>
            <pc:sldMk cId="759843354" sldId="284"/>
            <ac:grpSpMk id="24" creationId="{B8DA8783-D8E3-4478-9A1C-B7DE63575F21}"/>
          </ac:grpSpMkLst>
        </pc:grpChg>
        <pc:grpChg chg="add del mod">
          <ac:chgData name="Corbett, Greg (STFC,RAL,SC)" userId="c47eb046-2807-438a-acc5-b2fa5c8080e6" providerId="ADAL" clId="{F5F57A8A-B756-4983-BB98-2C2963D4D62D}" dt="2022-09-05T09:33:34.832" v="305" actId="478"/>
          <ac:grpSpMkLst>
            <pc:docMk/>
            <pc:sldMk cId="759843354" sldId="284"/>
            <ac:grpSpMk id="27" creationId="{8F21007B-B275-49FF-8805-81540356C5CF}"/>
          </ac:grpSpMkLst>
        </pc:grpChg>
        <pc:grpChg chg="add del mod">
          <ac:chgData name="Corbett, Greg (STFC,RAL,SC)" userId="c47eb046-2807-438a-acc5-b2fa5c8080e6" providerId="ADAL" clId="{F5F57A8A-B756-4983-BB98-2C2963D4D62D}" dt="2022-09-05T09:33:33.450" v="304" actId="478"/>
          <ac:grpSpMkLst>
            <pc:docMk/>
            <pc:sldMk cId="759843354" sldId="284"/>
            <ac:grpSpMk id="30" creationId="{86BCE69E-FFE0-4D71-9AA2-404C26276C77}"/>
          </ac:grpSpMkLst>
        </pc:grpChg>
        <pc:grpChg chg="add del mod">
          <ac:chgData name="Corbett, Greg (STFC,RAL,SC)" userId="c47eb046-2807-438a-acc5-b2fa5c8080e6" providerId="ADAL" clId="{F5F57A8A-B756-4983-BB98-2C2963D4D62D}" dt="2022-09-05T09:33:31.581" v="303" actId="478"/>
          <ac:grpSpMkLst>
            <pc:docMk/>
            <pc:sldMk cId="759843354" sldId="284"/>
            <ac:grpSpMk id="33" creationId="{F232D5F8-C29D-4F43-B692-0B00063E2167}"/>
          </ac:grpSpMkLst>
        </pc:grpChg>
        <pc:grpChg chg="add mod">
          <ac:chgData name="Corbett, Greg (STFC,RAL,SC)" userId="c47eb046-2807-438a-acc5-b2fa5c8080e6" providerId="ADAL" clId="{F5F57A8A-B756-4983-BB98-2C2963D4D62D}" dt="2022-09-05T09:36:39.658" v="431" actId="164"/>
          <ac:grpSpMkLst>
            <pc:docMk/>
            <pc:sldMk cId="759843354" sldId="284"/>
            <ac:grpSpMk id="45" creationId="{88DBBDA3-C609-4386-9EC4-5A74807B709F}"/>
          </ac:grpSpMkLst>
        </pc:grpChg>
        <pc:grpChg chg="add mod">
          <ac:chgData name="Corbett, Greg (STFC,RAL,SC)" userId="c47eb046-2807-438a-acc5-b2fa5c8080e6" providerId="ADAL" clId="{F5F57A8A-B756-4983-BB98-2C2963D4D62D}" dt="2022-09-05T09:43:45.026" v="895" actId="164"/>
          <ac:grpSpMkLst>
            <pc:docMk/>
            <pc:sldMk cId="759843354" sldId="284"/>
            <ac:grpSpMk id="49" creationId="{77FC8A7B-932D-4DCF-8916-DD355BE6D516}"/>
          </ac:grpSpMkLst>
        </pc:grpChg>
        <pc:grpChg chg="add mod">
          <ac:chgData name="Corbett, Greg (STFC,RAL,SC)" userId="c47eb046-2807-438a-acc5-b2fa5c8080e6" providerId="ADAL" clId="{F5F57A8A-B756-4983-BB98-2C2963D4D62D}" dt="2022-09-05T09:43:45.026" v="895" actId="164"/>
          <ac:grpSpMkLst>
            <pc:docMk/>
            <pc:sldMk cId="759843354" sldId="284"/>
            <ac:grpSpMk id="50" creationId="{451829F5-2258-46D7-97F7-7E89C127E689}"/>
          </ac:grpSpMkLst>
        </pc:grpChg>
        <pc:grpChg chg="mod">
          <ac:chgData name="Corbett, Greg (STFC,RAL,SC)" userId="c47eb046-2807-438a-acc5-b2fa5c8080e6" providerId="ADAL" clId="{F5F57A8A-B756-4983-BB98-2C2963D4D62D}" dt="2022-09-05T09:36:46.118" v="435"/>
          <ac:grpSpMkLst>
            <pc:docMk/>
            <pc:sldMk cId="759843354" sldId="284"/>
            <ac:grpSpMk id="52" creationId="{29BB6EA6-35CD-4DFF-9A2D-8C0843742527}"/>
          </ac:grpSpMkLst>
        </pc:grpChg>
        <pc:grpChg chg="add mod">
          <ac:chgData name="Corbett, Greg (STFC,RAL,SC)" userId="c47eb046-2807-438a-acc5-b2fa5c8080e6" providerId="ADAL" clId="{F5F57A8A-B756-4983-BB98-2C2963D4D62D}" dt="2022-09-05T09:43:45.026" v="895" actId="164"/>
          <ac:grpSpMkLst>
            <pc:docMk/>
            <pc:sldMk cId="759843354" sldId="284"/>
            <ac:grpSpMk id="55" creationId="{1DF06354-42A2-48F3-80F3-479F5D6A1AAE}"/>
          </ac:grpSpMkLst>
        </pc:grpChg>
        <pc:grpChg chg="mod">
          <ac:chgData name="Corbett, Greg (STFC,RAL,SC)" userId="c47eb046-2807-438a-acc5-b2fa5c8080e6" providerId="ADAL" clId="{F5F57A8A-B756-4983-BB98-2C2963D4D62D}" dt="2022-09-05T09:36:50.867" v="437"/>
          <ac:grpSpMkLst>
            <pc:docMk/>
            <pc:sldMk cId="759843354" sldId="284"/>
            <ac:grpSpMk id="57" creationId="{0DC0EA9A-0EA9-414C-9BFF-22F1CD46D5E8}"/>
          </ac:grpSpMkLst>
        </pc:grpChg>
        <pc:grpChg chg="add mod">
          <ac:chgData name="Corbett, Greg (STFC,RAL,SC)" userId="c47eb046-2807-438a-acc5-b2fa5c8080e6" providerId="ADAL" clId="{F5F57A8A-B756-4983-BB98-2C2963D4D62D}" dt="2022-09-05T09:43:45.026" v="895" actId="164"/>
          <ac:grpSpMkLst>
            <pc:docMk/>
            <pc:sldMk cId="759843354" sldId="284"/>
            <ac:grpSpMk id="60" creationId="{A4381CA8-AA0D-4FFE-A8BE-D38342271773}"/>
          </ac:grpSpMkLst>
        </pc:grpChg>
        <pc:grpChg chg="mod">
          <ac:chgData name="Corbett, Greg (STFC,RAL,SC)" userId="c47eb046-2807-438a-acc5-b2fa5c8080e6" providerId="ADAL" clId="{F5F57A8A-B756-4983-BB98-2C2963D4D62D}" dt="2022-09-05T09:36:53.299" v="439"/>
          <ac:grpSpMkLst>
            <pc:docMk/>
            <pc:sldMk cId="759843354" sldId="284"/>
            <ac:grpSpMk id="62" creationId="{ADC57043-F7AE-4F3A-9284-498C428AEF4A}"/>
          </ac:grpSpMkLst>
        </pc:grpChg>
        <pc:grpChg chg="add mod">
          <ac:chgData name="Corbett, Greg (STFC,RAL,SC)" userId="c47eb046-2807-438a-acc5-b2fa5c8080e6" providerId="ADAL" clId="{F5F57A8A-B756-4983-BB98-2C2963D4D62D}" dt="2022-09-05T09:43:48.510" v="896" actId="1076"/>
          <ac:grpSpMkLst>
            <pc:docMk/>
            <pc:sldMk cId="759843354" sldId="284"/>
            <ac:grpSpMk id="73" creationId="{012D147C-FD07-4019-AD16-4B73A3C50CCD}"/>
          </ac:grpSpMkLst>
        </pc:grpChg>
        <pc:picChg chg="mod">
          <ac:chgData name="Corbett, Greg (STFC,RAL,SC)" userId="c47eb046-2807-438a-acc5-b2fa5c8080e6" providerId="ADAL" clId="{F5F57A8A-B756-4983-BB98-2C2963D4D62D}" dt="2022-09-05T09:33:09.877" v="291"/>
          <ac:picMkLst>
            <pc:docMk/>
            <pc:sldMk cId="759843354" sldId="284"/>
            <ac:picMk id="11" creationId="{835676FB-5779-4C57-9B4E-8A0DDBCBF7DE}"/>
          </ac:picMkLst>
        </pc:picChg>
        <pc:picChg chg="mod">
          <ac:chgData name="Corbett, Greg (STFC,RAL,SC)" userId="c47eb046-2807-438a-acc5-b2fa5c8080e6" providerId="ADAL" clId="{F5F57A8A-B756-4983-BB98-2C2963D4D62D}" dt="2022-09-05T09:40:08.535" v="485" actId="14100"/>
          <ac:picMkLst>
            <pc:docMk/>
            <pc:sldMk cId="759843354" sldId="284"/>
            <ac:picMk id="13" creationId="{C8866722-D4A9-4BDB-A25D-5FCF2B955288}"/>
          </ac:picMkLst>
        </pc:picChg>
        <pc:picChg chg="del mod topLvl">
          <ac:chgData name="Corbett, Greg (STFC,RAL,SC)" userId="c47eb046-2807-438a-acc5-b2fa5c8080e6" providerId="ADAL" clId="{F5F57A8A-B756-4983-BB98-2C2963D4D62D}" dt="2022-09-05T09:33:37.929" v="308" actId="478"/>
          <ac:picMkLst>
            <pc:docMk/>
            <pc:sldMk cId="759843354" sldId="284"/>
            <ac:picMk id="17" creationId="{DF620F9F-043F-4117-94DB-DF602A1A9618}"/>
          </ac:picMkLst>
        </pc:picChg>
        <pc:picChg chg="mod">
          <ac:chgData name="Corbett, Greg (STFC,RAL,SC)" userId="c47eb046-2807-438a-acc5-b2fa5c8080e6" providerId="ADAL" clId="{F5F57A8A-B756-4983-BB98-2C2963D4D62D}" dt="2022-09-05T09:33:09.877" v="291"/>
          <ac:picMkLst>
            <pc:docMk/>
            <pc:sldMk cId="759843354" sldId="284"/>
            <ac:picMk id="20" creationId="{8CEFC92F-6F10-42E8-8DF5-33DCFF311119}"/>
          </ac:picMkLst>
        </pc:picChg>
        <pc:picChg chg="mod">
          <ac:chgData name="Corbett, Greg (STFC,RAL,SC)" userId="c47eb046-2807-438a-acc5-b2fa5c8080e6" providerId="ADAL" clId="{F5F57A8A-B756-4983-BB98-2C2963D4D62D}" dt="2022-09-05T09:33:09.877" v="291"/>
          <ac:picMkLst>
            <pc:docMk/>
            <pc:sldMk cId="759843354" sldId="284"/>
            <ac:picMk id="23" creationId="{4406BA1F-E917-453C-983A-D715EE4C86E1}"/>
          </ac:picMkLst>
        </pc:picChg>
        <pc:picChg chg="mod">
          <ac:chgData name="Corbett, Greg (STFC,RAL,SC)" userId="c47eb046-2807-438a-acc5-b2fa5c8080e6" providerId="ADAL" clId="{F5F57A8A-B756-4983-BB98-2C2963D4D62D}" dt="2022-09-05T09:33:09.877" v="291"/>
          <ac:picMkLst>
            <pc:docMk/>
            <pc:sldMk cId="759843354" sldId="284"/>
            <ac:picMk id="26" creationId="{EF6D150F-7805-4AB3-A627-AE63E06EB61B}"/>
          </ac:picMkLst>
        </pc:picChg>
        <pc:picChg chg="del mod topLvl">
          <ac:chgData name="Corbett, Greg (STFC,RAL,SC)" userId="c47eb046-2807-438a-acc5-b2fa5c8080e6" providerId="ADAL" clId="{F5F57A8A-B756-4983-BB98-2C2963D4D62D}" dt="2022-09-05T09:33:34.832" v="305" actId="478"/>
          <ac:picMkLst>
            <pc:docMk/>
            <pc:sldMk cId="759843354" sldId="284"/>
            <ac:picMk id="29" creationId="{9B646F10-480E-4F36-A871-D8641FDB0AC4}"/>
          </ac:picMkLst>
        </pc:picChg>
        <pc:picChg chg="del mod topLvl">
          <ac:chgData name="Corbett, Greg (STFC,RAL,SC)" userId="c47eb046-2807-438a-acc5-b2fa5c8080e6" providerId="ADAL" clId="{F5F57A8A-B756-4983-BB98-2C2963D4D62D}" dt="2022-09-05T09:33:33.450" v="304" actId="478"/>
          <ac:picMkLst>
            <pc:docMk/>
            <pc:sldMk cId="759843354" sldId="284"/>
            <ac:picMk id="32" creationId="{6956319D-DEB9-4BC9-A107-7A8FB2B43957}"/>
          </ac:picMkLst>
        </pc:picChg>
        <pc:picChg chg="del mod topLvl">
          <ac:chgData name="Corbett, Greg (STFC,RAL,SC)" userId="c47eb046-2807-438a-acc5-b2fa5c8080e6" providerId="ADAL" clId="{F5F57A8A-B756-4983-BB98-2C2963D4D62D}" dt="2022-09-05T09:33:31.581" v="303" actId="478"/>
          <ac:picMkLst>
            <pc:docMk/>
            <pc:sldMk cId="759843354" sldId="284"/>
            <ac:picMk id="35" creationId="{E46A0259-C0AC-4733-856E-FF36085195DA}"/>
          </ac:picMkLst>
        </pc:picChg>
        <pc:picChg chg="mod">
          <ac:chgData name="Corbett, Greg (STFC,RAL,SC)" userId="c47eb046-2807-438a-acc5-b2fa5c8080e6" providerId="ADAL" clId="{F5F57A8A-B756-4983-BB98-2C2963D4D62D}" dt="2022-09-05T09:35:43.600" v="427" actId="1076"/>
          <ac:picMkLst>
            <pc:docMk/>
            <pc:sldMk cId="759843354" sldId="284"/>
            <ac:picMk id="46" creationId="{170A5861-081B-4049-80DE-4AD10F1E9F8C}"/>
          </ac:picMkLst>
        </pc:picChg>
        <pc:picChg chg="mod">
          <ac:chgData name="Corbett, Greg (STFC,RAL,SC)" userId="c47eb046-2807-438a-acc5-b2fa5c8080e6" providerId="ADAL" clId="{F5F57A8A-B756-4983-BB98-2C2963D4D62D}" dt="2022-09-05T09:36:46.118" v="435"/>
          <ac:picMkLst>
            <pc:docMk/>
            <pc:sldMk cId="759843354" sldId="284"/>
            <ac:picMk id="53" creationId="{57C30E97-5DA5-4381-99BE-1C4054934A30}"/>
          </ac:picMkLst>
        </pc:picChg>
        <pc:picChg chg="mod">
          <ac:chgData name="Corbett, Greg (STFC,RAL,SC)" userId="c47eb046-2807-438a-acc5-b2fa5c8080e6" providerId="ADAL" clId="{F5F57A8A-B756-4983-BB98-2C2963D4D62D}" dt="2022-09-05T09:36:50.867" v="437"/>
          <ac:picMkLst>
            <pc:docMk/>
            <pc:sldMk cId="759843354" sldId="284"/>
            <ac:picMk id="58" creationId="{47B6A280-93BA-4AB6-962C-7223A9967310}"/>
          </ac:picMkLst>
        </pc:picChg>
        <pc:picChg chg="mod">
          <ac:chgData name="Corbett, Greg (STFC,RAL,SC)" userId="c47eb046-2807-438a-acc5-b2fa5c8080e6" providerId="ADAL" clId="{F5F57A8A-B756-4983-BB98-2C2963D4D62D}" dt="2022-09-05T09:36:53.299" v="439"/>
          <ac:picMkLst>
            <pc:docMk/>
            <pc:sldMk cId="759843354" sldId="284"/>
            <ac:picMk id="63" creationId="{14DFAEAB-BFCE-40C8-A4D0-6D3FD74BC8A0}"/>
          </ac:picMkLst>
        </pc:picChg>
        <pc:cxnChg chg="add mod">
          <ac:chgData name="Corbett, Greg (STFC,RAL,SC)" userId="c47eb046-2807-438a-acc5-b2fa5c8080e6" providerId="ADAL" clId="{F5F57A8A-B756-4983-BB98-2C2963D4D62D}" dt="2022-09-05T09:43:45.026" v="895" actId="164"/>
          <ac:cxnSpMkLst>
            <pc:docMk/>
            <pc:sldMk cId="759843354" sldId="284"/>
            <ac:cxnSpMk id="36" creationId="{B293EF5E-7B7D-49E8-8202-C5BCB0DCB047}"/>
          </ac:cxnSpMkLst>
        </pc:cxnChg>
        <pc:cxnChg chg="add mod">
          <ac:chgData name="Corbett, Greg (STFC,RAL,SC)" userId="c47eb046-2807-438a-acc5-b2fa5c8080e6" providerId="ADAL" clId="{F5F57A8A-B756-4983-BB98-2C2963D4D62D}" dt="2022-09-05T09:43:45.026" v="895" actId="164"/>
          <ac:cxnSpMkLst>
            <pc:docMk/>
            <pc:sldMk cId="759843354" sldId="284"/>
            <ac:cxnSpMk id="37" creationId="{1ED3F054-67F7-4B16-B2FA-5DDABD1BEC9C}"/>
          </ac:cxnSpMkLst>
        </pc:cxnChg>
        <pc:cxnChg chg="add mod">
          <ac:chgData name="Corbett, Greg (STFC,RAL,SC)" userId="c47eb046-2807-438a-acc5-b2fa5c8080e6" providerId="ADAL" clId="{F5F57A8A-B756-4983-BB98-2C2963D4D62D}" dt="2022-09-05T09:43:45.026" v="895" actId="164"/>
          <ac:cxnSpMkLst>
            <pc:docMk/>
            <pc:sldMk cId="759843354" sldId="284"/>
            <ac:cxnSpMk id="38" creationId="{314DDF94-A453-48A6-AB21-8100A11F24A6}"/>
          </ac:cxnSpMkLst>
        </pc:cxnChg>
        <pc:cxnChg chg="add mod">
          <ac:chgData name="Corbett, Greg (STFC,RAL,SC)" userId="c47eb046-2807-438a-acc5-b2fa5c8080e6" providerId="ADAL" clId="{F5F57A8A-B756-4983-BB98-2C2963D4D62D}" dt="2022-09-05T09:43:45.026" v="895" actId="164"/>
          <ac:cxnSpMkLst>
            <pc:docMk/>
            <pc:sldMk cId="759843354" sldId="284"/>
            <ac:cxnSpMk id="39" creationId="{E5D99987-D86C-440D-BDE6-DF056812A42B}"/>
          </ac:cxnSpMkLst>
        </pc:cxnChg>
        <pc:cxnChg chg="add mod">
          <ac:chgData name="Corbett, Greg (STFC,RAL,SC)" userId="c47eb046-2807-438a-acc5-b2fa5c8080e6" providerId="ADAL" clId="{F5F57A8A-B756-4983-BB98-2C2963D4D62D}" dt="2022-09-05T09:43:45.026" v="895" actId="164"/>
          <ac:cxnSpMkLst>
            <pc:docMk/>
            <pc:sldMk cId="759843354" sldId="284"/>
            <ac:cxnSpMk id="40" creationId="{B5919595-5FE2-4100-9A0B-945B89F34B60}"/>
          </ac:cxnSpMkLst>
        </pc:cxnChg>
        <pc:cxnChg chg="add mod">
          <ac:chgData name="Corbett, Greg (STFC,RAL,SC)" userId="c47eb046-2807-438a-acc5-b2fa5c8080e6" providerId="ADAL" clId="{F5F57A8A-B756-4983-BB98-2C2963D4D62D}" dt="2022-09-05T09:43:45.026" v="895" actId="164"/>
          <ac:cxnSpMkLst>
            <pc:docMk/>
            <pc:sldMk cId="759843354" sldId="284"/>
            <ac:cxnSpMk id="41" creationId="{E67E74DE-D653-4598-88ED-CBBD40432890}"/>
          </ac:cxnSpMkLst>
        </pc:cxnChg>
        <pc:cxnChg chg="add mod">
          <ac:chgData name="Corbett, Greg (STFC,RAL,SC)" userId="c47eb046-2807-438a-acc5-b2fa5c8080e6" providerId="ADAL" clId="{F5F57A8A-B756-4983-BB98-2C2963D4D62D}" dt="2022-09-05T09:43:45.026" v="895" actId="164"/>
          <ac:cxnSpMkLst>
            <pc:docMk/>
            <pc:sldMk cId="759843354" sldId="284"/>
            <ac:cxnSpMk id="42" creationId="{85263A34-279B-4128-929C-76D1569A1976}"/>
          </ac:cxnSpMkLst>
        </pc:cxnChg>
        <pc:cxnChg chg="add mod">
          <ac:chgData name="Corbett, Greg (STFC,RAL,SC)" userId="c47eb046-2807-438a-acc5-b2fa5c8080e6" providerId="ADAL" clId="{F5F57A8A-B756-4983-BB98-2C2963D4D62D}" dt="2022-09-05T09:43:45.026" v="895" actId="164"/>
          <ac:cxnSpMkLst>
            <pc:docMk/>
            <pc:sldMk cId="759843354" sldId="284"/>
            <ac:cxnSpMk id="43" creationId="{B21B5D09-2183-40C8-B210-3BA74A11CA01}"/>
          </ac:cxnSpMkLst>
        </pc:cxnChg>
        <pc:cxnChg chg="add mod">
          <ac:chgData name="Corbett, Greg (STFC,RAL,SC)" userId="c47eb046-2807-438a-acc5-b2fa5c8080e6" providerId="ADAL" clId="{F5F57A8A-B756-4983-BB98-2C2963D4D62D}" dt="2022-09-05T09:43:45.026" v="895" actId="164"/>
          <ac:cxnSpMkLst>
            <pc:docMk/>
            <pc:sldMk cId="759843354" sldId="284"/>
            <ac:cxnSpMk id="44" creationId="{023E686A-C378-4CE4-8E43-3976D5A94B15}"/>
          </ac:cxnSpMkLst>
        </pc:cxnChg>
      </pc:sldChg>
      <pc:sldChg chg="add del setBg">
        <pc:chgData name="Corbett, Greg (STFC,RAL,SC)" userId="c47eb046-2807-438a-acc5-b2fa5c8080e6" providerId="ADAL" clId="{F5F57A8A-B756-4983-BB98-2C2963D4D62D}" dt="2022-09-05T09:21:05.692" v="58"/>
        <pc:sldMkLst>
          <pc:docMk/>
          <pc:sldMk cId="3925000809" sldId="284"/>
        </pc:sldMkLst>
      </pc:sldChg>
      <pc:sldChg chg="add del setBg">
        <pc:chgData name="Corbett, Greg (STFC,RAL,SC)" userId="c47eb046-2807-438a-acc5-b2fa5c8080e6" providerId="ADAL" clId="{F5F57A8A-B756-4983-BB98-2C2963D4D62D}" dt="2022-09-05T09:21:04.973" v="57"/>
        <pc:sldMkLst>
          <pc:docMk/>
          <pc:sldMk cId="579336351" sldId="285"/>
        </pc:sldMkLst>
      </pc:sldChg>
      <pc:sldChg chg="add del">
        <pc:chgData name="Corbett, Greg (STFC,RAL,SC)" userId="c47eb046-2807-438a-acc5-b2fa5c8080e6" providerId="ADAL" clId="{F5F57A8A-B756-4983-BB98-2C2963D4D62D}" dt="2022-09-05T09:20:59.027" v="47" actId="2890"/>
        <pc:sldMkLst>
          <pc:docMk/>
          <pc:sldMk cId="1013207722" sldId="285"/>
        </pc:sldMkLst>
      </pc:sldChg>
      <pc:sldChg chg="addSp delSp modSp add mod modShow modNotesTx">
        <pc:chgData name="Corbett, Greg (STFC,RAL,SC)" userId="c47eb046-2807-438a-acc5-b2fa5c8080e6" providerId="ADAL" clId="{F5F57A8A-B756-4983-BB98-2C2963D4D62D}" dt="2022-09-13T14:43:11.608" v="5667" actId="20577"/>
        <pc:sldMkLst>
          <pc:docMk/>
          <pc:sldMk cId="3561584123" sldId="285"/>
        </pc:sldMkLst>
        <pc:spChg chg="add del mod">
          <ac:chgData name="Corbett, Greg (STFC,RAL,SC)" userId="c47eb046-2807-438a-acc5-b2fa5c8080e6" providerId="ADAL" clId="{F5F57A8A-B756-4983-BB98-2C2963D4D62D}" dt="2022-09-13T14:43:11.608" v="5667" actId="20577"/>
          <ac:spMkLst>
            <pc:docMk/>
            <pc:sldMk cId="3561584123" sldId="285"/>
            <ac:spMk id="5" creationId="{697BFE5A-7C82-E244-83C3-A634D5C30E22}"/>
          </ac:spMkLst>
        </pc:spChg>
        <pc:spChg chg="mod">
          <ac:chgData name="Corbett, Greg (STFC,RAL,SC)" userId="c47eb046-2807-438a-acc5-b2fa5c8080e6" providerId="ADAL" clId="{F5F57A8A-B756-4983-BB98-2C2963D4D62D}" dt="2022-09-05T09:48:04.312" v="1189" actId="20577"/>
          <ac:spMkLst>
            <pc:docMk/>
            <pc:sldMk cId="3561584123" sldId="285"/>
            <ac:spMk id="7" creationId="{67B54F19-1212-9345-95FF-9D2815FD6E96}"/>
          </ac:spMkLst>
        </pc:spChg>
        <pc:picChg chg="add mod modCrop">
          <ac:chgData name="Corbett, Greg (STFC,RAL,SC)" userId="c47eb046-2807-438a-acc5-b2fa5c8080e6" providerId="ADAL" clId="{F5F57A8A-B756-4983-BB98-2C2963D4D62D}" dt="2022-09-13T14:43:00.831" v="5647" actId="1076"/>
          <ac:picMkLst>
            <pc:docMk/>
            <pc:sldMk cId="3561584123" sldId="285"/>
            <ac:picMk id="3" creationId="{37C61F79-8C8D-4B3B-954F-63F862E92B39}"/>
          </ac:picMkLst>
        </pc:picChg>
        <pc:picChg chg="add del mod modCrop">
          <ac:chgData name="Corbett, Greg (STFC,RAL,SC)" userId="c47eb046-2807-438a-acc5-b2fa5c8080e6" providerId="ADAL" clId="{F5F57A8A-B756-4983-BB98-2C2963D4D62D}" dt="2022-09-05T16:38:02.091" v="5132" actId="478"/>
          <ac:picMkLst>
            <pc:docMk/>
            <pc:sldMk cId="3561584123" sldId="285"/>
            <ac:picMk id="3" creationId="{931D47BF-D08D-416A-A19B-D77EB3E82167}"/>
          </ac:picMkLst>
        </pc:picChg>
        <pc:picChg chg="add del mod">
          <ac:chgData name="Corbett, Greg (STFC,RAL,SC)" userId="c47eb046-2807-438a-acc5-b2fa5c8080e6" providerId="ADAL" clId="{F5F57A8A-B756-4983-BB98-2C2963D4D62D}" dt="2022-09-13T14:42:27.450" v="5640" actId="478"/>
          <ac:picMkLst>
            <pc:docMk/>
            <pc:sldMk cId="3561584123" sldId="285"/>
            <ac:picMk id="4" creationId="{EB5B109B-9999-4F60-A176-41692F0744C1}"/>
          </ac:picMkLst>
        </pc:picChg>
        <pc:picChg chg="add mod modCrop">
          <ac:chgData name="Corbett, Greg (STFC,RAL,SC)" userId="c47eb046-2807-438a-acc5-b2fa5c8080e6" providerId="ADAL" clId="{F5F57A8A-B756-4983-BB98-2C2963D4D62D}" dt="2022-09-05T16:39:38.290" v="5142" actId="14100"/>
          <ac:picMkLst>
            <pc:docMk/>
            <pc:sldMk cId="3561584123" sldId="285"/>
            <ac:picMk id="8" creationId="{B764BFB9-85A3-41DC-B1C8-8C19A0E2E3A1}"/>
          </ac:picMkLst>
        </pc:picChg>
      </pc:sldChg>
      <pc:sldChg chg="add del">
        <pc:chgData name="Corbett, Greg (STFC,RAL,SC)" userId="c47eb046-2807-438a-acc5-b2fa5c8080e6" providerId="ADAL" clId="{F5F57A8A-B756-4983-BB98-2C2963D4D62D}" dt="2022-09-05T09:20:58.843" v="46" actId="2890"/>
        <pc:sldMkLst>
          <pc:docMk/>
          <pc:sldMk cId="1320137788" sldId="286"/>
        </pc:sldMkLst>
      </pc:sldChg>
      <pc:sldChg chg="modSp add mod">
        <pc:chgData name="Corbett, Greg (STFC,RAL,SC)" userId="c47eb046-2807-438a-acc5-b2fa5c8080e6" providerId="ADAL" clId="{F5F57A8A-B756-4983-BB98-2C2963D4D62D}" dt="2022-09-13T13:34:31.013" v="5513" actId="6549"/>
        <pc:sldMkLst>
          <pc:docMk/>
          <pc:sldMk cId="3304803089" sldId="286"/>
        </pc:sldMkLst>
        <pc:spChg chg="mod">
          <ac:chgData name="Corbett, Greg (STFC,RAL,SC)" userId="c47eb046-2807-438a-acc5-b2fa5c8080e6" providerId="ADAL" clId="{F5F57A8A-B756-4983-BB98-2C2963D4D62D}" dt="2022-09-13T13:34:31.013" v="5513" actId="6549"/>
          <ac:spMkLst>
            <pc:docMk/>
            <pc:sldMk cId="3304803089" sldId="286"/>
            <ac:spMk id="5" creationId="{697BFE5A-7C82-E244-83C3-A634D5C30E22}"/>
          </ac:spMkLst>
        </pc:spChg>
        <pc:spChg chg="mod">
          <ac:chgData name="Corbett, Greg (STFC,RAL,SC)" userId="c47eb046-2807-438a-acc5-b2fa5c8080e6" providerId="ADAL" clId="{F5F57A8A-B756-4983-BB98-2C2963D4D62D}" dt="2022-09-05T10:11:14.539" v="1327" actId="20577"/>
          <ac:spMkLst>
            <pc:docMk/>
            <pc:sldMk cId="3304803089" sldId="286"/>
            <ac:spMk id="7" creationId="{67B54F19-1212-9345-95FF-9D2815FD6E96}"/>
          </ac:spMkLst>
        </pc:spChg>
      </pc:sldChg>
      <pc:sldChg chg="add del setBg">
        <pc:chgData name="Corbett, Greg (STFC,RAL,SC)" userId="c47eb046-2807-438a-acc5-b2fa5c8080e6" providerId="ADAL" clId="{F5F57A8A-B756-4983-BB98-2C2963D4D62D}" dt="2022-09-05T09:21:04.757" v="56"/>
        <pc:sldMkLst>
          <pc:docMk/>
          <pc:sldMk cId="3462150026" sldId="286"/>
        </pc:sldMkLst>
      </pc:sldChg>
      <pc:sldChg chg="addSp delSp modSp add mod">
        <pc:chgData name="Corbett, Greg (STFC,RAL,SC)" userId="c47eb046-2807-438a-acc5-b2fa5c8080e6" providerId="ADAL" clId="{F5F57A8A-B756-4983-BB98-2C2963D4D62D}" dt="2022-09-13T13:32:12.088" v="5470" actId="404"/>
        <pc:sldMkLst>
          <pc:docMk/>
          <pc:sldMk cId="1310644673" sldId="287"/>
        </pc:sldMkLst>
        <pc:spChg chg="mod">
          <ac:chgData name="Corbett, Greg (STFC,RAL,SC)" userId="c47eb046-2807-438a-acc5-b2fa5c8080e6" providerId="ADAL" clId="{F5F57A8A-B756-4983-BB98-2C2963D4D62D}" dt="2022-09-13T13:32:12.088" v="5470" actId="404"/>
          <ac:spMkLst>
            <pc:docMk/>
            <pc:sldMk cId="1310644673" sldId="287"/>
            <ac:spMk id="5" creationId="{697BFE5A-7C82-E244-83C3-A634D5C30E22}"/>
          </ac:spMkLst>
        </pc:spChg>
        <pc:spChg chg="mod">
          <ac:chgData name="Corbett, Greg (STFC,RAL,SC)" userId="c47eb046-2807-438a-acc5-b2fa5c8080e6" providerId="ADAL" clId="{F5F57A8A-B756-4983-BB98-2C2963D4D62D}" dt="2022-09-05T10:47:09.718" v="2535"/>
          <ac:spMkLst>
            <pc:docMk/>
            <pc:sldMk cId="1310644673" sldId="287"/>
            <ac:spMk id="6" creationId="{D1AC4A7B-919E-406D-A479-471ED7C2A832}"/>
          </ac:spMkLst>
        </pc:spChg>
        <pc:spChg chg="mod">
          <ac:chgData name="Corbett, Greg (STFC,RAL,SC)" userId="c47eb046-2807-438a-acc5-b2fa5c8080e6" providerId="ADAL" clId="{F5F57A8A-B756-4983-BB98-2C2963D4D62D}" dt="2022-09-05T10:56:25.575" v="3259" actId="6549"/>
          <ac:spMkLst>
            <pc:docMk/>
            <pc:sldMk cId="1310644673" sldId="287"/>
            <ac:spMk id="7" creationId="{67B54F19-1212-9345-95FF-9D2815FD6E96}"/>
          </ac:spMkLst>
        </pc:spChg>
        <pc:spChg chg="mod">
          <ac:chgData name="Corbett, Greg (STFC,RAL,SC)" userId="c47eb046-2807-438a-acc5-b2fa5c8080e6" providerId="ADAL" clId="{F5F57A8A-B756-4983-BB98-2C2963D4D62D}" dt="2022-09-05T10:47:09.718" v="2535"/>
          <ac:spMkLst>
            <pc:docMk/>
            <pc:sldMk cId="1310644673" sldId="287"/>
            <ac:spMk id="9" creationId="{394B67EA-F9F9-440B-87D7-9118D5462CDE}"/>
          </ac:spMkLst>
        </pc:spChg>
        <pc:spChg chg="add mod topLvl">
          <ac:chgData name="Corbett, Greg (STFC,RAL,SC)" userId="c47eb046-2807-438a-acc5-b2fa5c8080e6" providerId="ADAL" clId="{F5F57A8A-B756-4983-BB98-2C2963D4D62D}" dt="2022-09-05T10:52:41.988" v="2989" actId="1038"/>
          <ac:spMkLst>
            <pc:docMk/>
            <pc:sldMk cId="1310644673" sldId="287"/>
            <ac:spMk id="13" creationId="{3B95CACD-6DAD-4E8C-BCC9-0E1BF8EE95D6}"/>
          </ac:spMkLst>
        </pc:spChg>
        <pc:spChg chg="add mod topLvl">
          <ac:chgData name="Corbett, Greg (STFC,RAL,SC)" userId="c47eb046-2807-438a-acc5-b2fa5c8080e6" providerId="ADAL" clId="{F5F57A8A-B756-4983-BB98-2C2963D4D62D}" dt="2022-09-05T10:54:08.102" v="3027" actId="1076"/>
          <ac:spMkLst>
            <pc:docMk/>
            <pc:sldMk cId="1310644673" sldId="287"/>
            <ac:spMk id="17" creationId="{647E07CB-60A4-4A04-AB0E-D1786D2324D8}"/>
          </ac:spMkLst>
        </pc:spChg>
        <pc:spChg chg="add mod topLvl">
          <ac:chgData name="Corbett, Greg (STFC,RAL,SC)" userId="c47eb046-2807-438a-acc5-b2fa5c8080e6" providerId="ADAL" clId="{F5F57A8A-B756-4983-BB98-2C2963D4D62D}" dt="2022-09-05T10:52:41.988" v="2989" actId="1038"/>
          <ac:spMkLst>
            <pc:docMk/>
            <pc:sldMk cId="1310644673" sldId="287"/>
            <ac:spMk id="18" creationId="{919F3AD7-E967-4234-BB75-42DC51AF89ED}"/>
          </ac:spMkLst>
        </pc:spChg>
        <pc:spChg chg="mod">
          <ac:chgData name="Corbett, Greg (STFC,RAL,SC)" userId="c47eb046-2807-438a-acc5-b2fa5c8080e6" providerId="ADAL" clId="{F5F57A8A-B756-4983-BB98-2C2963D4D62D}" dt="2022-09-05T10:52:41.988" v="2989" actId="1038"/>
          <ac:spMkLst>
            <pc:docMk/>
            <pc:sldMk cId="1310644673" sldId="287"/>
            <ac:spMk id="21" creationId="{E2854A92-7BC0-400A-8E52-A40444F32F68}"/>
          </ac:spMkLst>
        </pc:spChg>
        <pc:spChg chg="add mod topLvl">
          <ac:chgData name="Corbett, Greg (STFC,RAL,SC)" userId="c47eb046-2807-438a-acc5-b2fa5c8080e6" providerId="ADAL" clId="{F5F57A8A-B756-4983-BB98-2C2963D4D62D}" dt="2022-09-05T10:52:41.988" v="2989" actId="1038"/>
          <ac:spMkLst>
            <pc:docMk/>
            <pc:sldMk cId="1310644673" sldId="287"/>
            <ac:spMk id="22" creationId="{3E914AA1-1DA7-4324-AE04-A689D1C22C9F}"/>
          </ac:spMkLst>
        </pc:spChg>
        <pc:spChg chg="mod">
          <ac:chgData name="Corbett, Greg (STFC,RAL,SC)" userId="c47eb046-2807-438a-acc5-b2fa5c8080e6" providerId="ADAL" clId="{F5F57A8A-B756-4983-BB98-2C2963D4D62D}" dt="2022-09-05T10:52:41.988" v="2989" actId="1038"/>
          <ac:spMkLst>
            <pc:docMk/>
            <pc:sldMk cId="1310644673" sldId="287"/>
            <ac:spMk id="25" creationId="{3E8BD041-C004-4717-B02C-C933EA0C1B2F}"/>
          </ac:spMkLst>
        </pc:spChg>
        <pc:spChg chg="add mod topLvl">
          <ac:chgData name="Corbett, Greg (STFC,RAL,SC)" userId="c47eb046-2807-438a-acc5-b2fa5c8080e6" providerId="ADAL" clId="{F5F57A8A-B756-4983-BB98-2C2963D4D62D}" dt="2022-09-05T10:52:41.988" v="2989" actId="1038"/>
          <ac:spMkLst>
            <pc:docMk/>
            <pc:sldMk cId="1310644673" sldId="287"/>
            <ac:spMk id="26" creationId="{4AF0446F-CDD7-46E3-B08E-4FE40173CB3F}"/>
          </ac:spMkLst>
        </pc:spChg>
        <pc:spChg chg="mod">
          <ac:chgData name="Corbett, Greg (STFC,RAL,SC)" userId="c47eb046-2807-438a-acc5-b2fa5c8080e6" providerId="ADAL" clId="{F5F57A8A-B756-4983-BB98-2C2963D4D62D}" dt="2022-09-05T10:52:41.988" v="2989" actId="1038"/>
          <ac:spMkLst>
            <pc:docMk/>
            <pc:sldMk cId="1310644673" sldId="287"/>
            <ac:spMk id="29" creationId="{EC575DD5-D4C5-4095-B49C-E78A6E79EFC1}"/>
          </ac:spMkLst>
        </pc:spChg>
        <pc:spChg chg="add mod topLvl">
          <ac:chgData name="Corbett, Greg (STFC,RAL,SC)" userId="c47eb046-2807-438a-acc5-b2fa5c8080e6" providerId="ADAL" clId="{F5F57A8A-B756-4983-BB98-2C2963D4D62D}" dt="2022-09-05T10:52:14.783" v="2948" actId="165"/>
          <ac:spMkLst>
            <pc:docMk/>
            <pc:sldMk cId="1310644673" sldId="287"/>
            <ac:spMk id="33" creationId="{5E23C7C8-C05A-4776-866C-7132F476B2D5}"/>
          </ac:spMkLst>
        </pc:spChg>
        <pc:spChg chg="add mod topLvl">
          <ac:chgData name="Corbett, Greg (STFC,RAL,SC)" userId="c47eb046-2807-438a-acc5-b2fa5c8080e6" providerId="ADAL" clId="{F5F57A8A-B756-4983-BB98-2C2963D4D62D}" dt="2022-09-05T10:52:14.783" v="2948" actId="165"/>
          <ac:spMkLst>
            <pc:docMk/>
            <pc:sldMk cId="1310644673" sldId="287"/>
            <ac:spMk id="34" creationId="{01462537-73D7-4411-AC0C-43694FE6478D}"/>
          </ac:spMkLst>
        </pc:spChg>
        <pc:spChg chg="add mod topLvl">
          <ac:chgData name="Corbett, Greg (STFC,RAL,SC)" userId="c47eb046-2807-438a-acc5-b2fa5c8080e6" providerId="ADAL" clId="{F5F57A8A-B756-4983-BB98-2C2963D4D62D}" dt="2022-09-05T10:52:14.783" v="2948" actId="165"/>
          <ac:spMkLst>
            <pc:docMk/>
            <pc:sldMk cId="1310644673" sldId="287"/>
            <ac:spMk id="36" creationId="{AE47332D-CCC6-458B-A9E8-8EA706AB1518}"/>
          </ac:spMkLst>
        </pc:spChg>
        <pc:spChg chg="add mod topLvl">
          <ac:chgData name="Corbett, Greg (STFC,RAL,SC)" userId="c47eb046-2807-438a-acc5-b2fa5c8080e6" providerId="ADAL" clId="{F5F57A8A-B756-4983-BB98-2C2963D4D62D}" dt="2022-09-05T11:02:47.779" v="3654" actId="1038"/>
          <ac:spMkLst>
            <pc:docMk/>
            <pc:sldMk cId="1310644673" sldId="287"/>
            <ac:spMk id="37" creationId="{9B8F31EB-2C62-4D91-917B-9EE039BAA528}"/>
          </ac:spMkLst>
        </pc:spChg>
        <pc:spChg chg="add mod">
          <ac:chgData name="Corbett, Greg (STFC,RAL,SC)" userId="c47eb046-2807-438a-acc5-b2fa5c8080e6" providerId="ADAL" clId="{F5F57A8A-B756-4983-BB98-2C2963D4D62D}" dt="2022-09-05T10:55:48.635" v="3248" actId="1035"/>
          <ac:spMkLst>
            <pc:docMk/>
            <pc:sldMk cId="1310644673" sldId="287"/>
            <ac:spMk id="70" creationId="{C5342467-C5C5-4F0E-B306-8B47DC1A1A40}"/>
          </ac:spMkLst>
        </pc:spChg>
        <pc:grpChg chg="add del mod">
          <ac:chgData name="Corbett, Greg (STFC,RAL,SC)" userId="c47eb046-2807-438a-acc5-b2fa5c8080e6" providerId="ADAL" clId="{F5F57A8A-B756-4983-BB98-2C2963D4D62D}" dt="2022-09-05T10:52:14.783" v="2948" actId="165"/>
          <ac:grpSpMkLst>
            <pc:docMk/>
            <pc:sldMk cId="1310644673" sldId="287"/>
            <ac:grpSpMk id="2" creationId="{3D6A4C79-D98E-4929-B2BB-0834E5DC0FA2}"/>
          </ac:grpSpMkLst>
        </pc:grpChg>
        <pc:grpChg chg="add del mod">
          <ac:chgData name="Corbett, Greg (STFC,RAL,SC)" userId="c47eb046-2807-438a-acc5-b2fa5c8080e6" providerId="ADAL" clId="{F5F57A8A-B756-4983-BB98-2C2963D4D62D}" dt="2022-09-05T10:47:11.025" v="2536"/>
          <ac:grpSpMkLst>
            <pc:docMk/>
            <pc:sldMk cId="1310644673" sldId="287"/>
            <ac:grpSpMk id="4" creationId="{EC43239E-AAB9-4D74-817B-A86656F368A5}"/>
          </ac:grpSpMkLst>
        </pc:grpChg>
        <pc:grpChg chg="mod">
          <ac:chgData name="Corbett, Greg (STFC,RAL,SC)" userId="c47eb046-2807-438a-acc5-b2fa5c8080e6" providerId="ADAL" clId="{F5F57A8A-B756-4983-BB98-2C2963D4D62D}" dt="2022-09-05T10:47:09.718" v="2535"/>
          <ac:grpSpMkLst>
            <pc:docMk/>
            <pc:sldMk cId="1310644673" sldId="287"/>
            <ac:grpSpMk id="8" creationId="{C3824FDC-0FB6-4EEA-AF47-D48DC5DD14D6}"/>
          </ac:grpSpMkLst>
        </pc:grpChg>
        <pc:grpChg chg="add del mod">
          <ac:chgData name="Corbett, Greg (STFC,RAL,SC)" userId="c47eb046-2807-438a-acc5-b2fa5c8080e6" providerId="ADAL" clId="{F5F57A8A-B756-4983-BB98-2C2963D4D62D}" dt="2022-09-05T10:51:54.097" v="2937" actId="478"/>
          <ac:grpSpMkLst>
            <pc:docMk/>
            <pc:sldMk cId="1310644673" sldId="287"/>
            <ac:grpSpMk id="14" creationId="{37714409-A1B1-48FD-8257-AB46330F73C8}"/>
          </ac:grpSpMkLst>
        </pc:grpChg>
        <pc:grpChg chg="add mod topLvl">
          <ac:chgData name="Corbett, Greg (STFC,RAL,SC)" userId="c47eb046-2807-438a-acc5-b2fa5c8080e6" providerId="ADAL" clId="{F5F57A8A-B756-4983-BB98-2C2963D4D62D}" dt="2022-09-05T10:52:14.783" v="2948" actId="165"/>
          <ac:grpSpMkLst>
            <pc:docMk/>
            <pc:sldMk cId="1310644673" sldId="287"/>
            <ac:grpSpMk id="19" creationId="{7EF831FB-0BC1-4C23-84CA-54D9734B3053}"/>
          </ac:grpSpMkLst>
        </pc:grpChg>
        <pc:grpChg chg="add mod topLvl">
          <ac:chgData name="Corbett, Greg (STFC,RAL,SC)" userId="c47eb046-2807-438a-acc5-b2fa5c8080e6" providerId="ADAL" clId="{F5F57A8A-B756-4983-BB98-2C2963D4D62D}" dt="2022-09-05T10:52:14.783" v="2948" actId="165"/>
          <ac:grpSpMkLst>
            <pc:docMk/>
            <pc:sldMk cId="1310644673" sldId="287"/>
            <ac:grpSpMk id="23" creationId="{97E14C44-4B5D-4F03-9112-2C73B89967C0}"/>
          </ac:grpSpMkLst>
        </pc:grpChg>
        <pc:grpChg chg="add mod topLvl">
          <ac:chgData name="Corbett, Greg (STFC,RAL,SC)" userId="c47eb046-2807-438a-acc5-b2fa5c8080e6" providerId="ADAL" clId="{F5F57A8A-B756-4983-BB98-2C2963D4D62D}" dt="2022-09-05T10:52:14.783" v="2948" actId="165"/>
          <ac:grpSpMkLst>
            <pc:docMk/>
            <pc:sldMk cId="1310644673" sldId="287"/>
            <ac:grpSpMk id="27" creationId="{A84402A8-BCC1-4D45-88B5-A797E52491A1}"/>
          </ac:grpSpMkLst>
        </pc:grpChg>
        <pc:picChg chg="mod">
          <ac:chgData name="Corbett, Greg (STFC,RAL,SC)" userId="c47eb046-2807-438a-acc5-b2fa5c8080e6" providerId="ADAL" clId="{F5F57A8A-B756-4983-BB98-2C2963D4D62D}" dt="2022-09-05T10:47:09.718" v="2535"/>
          <ac:picMkLst>
            <pc:docMk/>
            <pc:sldMk cId="1310644673" sldId="287"/>
            <ac:picMk id="10" creationId="{FE2AEE38-D7D0-4728-BF30-E7D3A2D5A0AB}"/>
          </ac:picMkLst>
        </pc:picChg>
        <pc:picChg chg="mod">
          <ac:chgData name="Corbett, Greg (STFC,RAL,SC)" userId="c47eb046-2807-438a-acc5-b2fa5c8080e6" providerId="ADAL" clId="{F5F57A8A-B756-4983-BB98-2C2963D4D62D}" dt="2022-09-05T10:47:09.718" v="2535"/>
          <ac:picMkLst>
            <pc:docMk/>
            <pc:sldMk cId="1310644673" sldId="287"/>
            <ac:picMk id="11" creationId="{BF97D398-C8DE-408F-8E27-92EC3580DBA3}"/>
          </ac:picMkLst>
        </pc:picChg>
        <pc:picChg chg="del mod">
          <ac:chgData name="Corbett, Greg (STFC,RAL,SC)" userId="c47eb046-2807-438a-acc5-b2fa5c8080e6" providerId="ADAL" clId="{F5F57A8A-B756-4983-BB98-2C2963D4D62D}" dt="2022-09-05T10:51:54.097" v="2937" actId="478"/>
          <ac:picMkLst>
            <pc:docMk/>
            <pc:sldMk cId="1310644673" sldId="287"/>
            <ac:picMk id="15" creationId="{1996EFA2-4131-417A-AB3A-95E038A948D0}"/>
          </ac:picMkLst>
        </pc:picChg>
        <pc:picChg chg="mod topLvl">
          <ac:chgData name="Corbett, Greg (STFC,RAL,SC)" userId="c47eb046-2807-438a-acc5-b2fa5c8080e6" providerId="ADAL" clId="{F5F57A8A-B756-4983-BB98-2C2963D4D62D}" dt="2022-09-05T10:53:42.896" v="3022" actId="1035"/>
          <ac:picMkLst>
            <pc:docMk/>
            <pc:sldMk cId="1310644673" sldId="287"/>
            <ac:picMk id="16" creationId="{4720C471-6CEB-4FC2-BF1F-AB4F17DB8982}"/>
          </ac:picMkLst>
        </pc:picChg>
        <pc:picChg chg="mod">
          <ac:chgData name="Corbett, Greg (STFC,RAL,SC)" userId="c47eb046-2807-438a-acc5-b2fa5c8080e6" providerId="ADAL" clId="{F5F57A8A-B756-4983-BB98-2C2963D4D62D}" dt="2022-09-05T10:52:41.988" v="2989" actId="1038"/>
          <ac:picMkLst>
            <pc:docMk/>
            <pc:sldMk cId="1310644673" sldId="287"/>
            <ac:picMk id="20" creationId="{EC2A1FDB-B852-4344-82AC-1B3E384F498A}"/>
          </ac:picMkLst>
        </pc:picChg>
        <pc:picChg chg="mod">
          <ac:chgData name="Corbett, Greg (STFC,RAL,SC)" userId="c47eb046-2807-438a-acc5-b2fa5c8080e6" providerId="ADAL" clId="{F5F57A8A-B756-4983-BB98-2C2963D4D62D}" dt="2022-09-05T10:52:41.988" v="2989" actId="1038"/>
          <ac:picMkLst>
            <pc:docMk/>
            <pc:sldMk cId="1310644673" sldId="287"/>
            <ac:picMk id="24" creationId="{D8E6B72C-C631-40E1-AEF5-2BC6616285A0}"/>
          </ac:picMkLst>
        </pc:picChg>
        <pc:picChg chg="mod">
          <ac:chgData name="Corbett, Greg (STFC,RAL,SC)" userId="c47eb046-2807-438a-acc5-b2fa5c8080e6" providerId="ADAL" clId="{F5F57A8A-B756-4983-BB98-2C2963D4D62D}" dt="2022-09-05T10:52:41.988" v="2989" actId="1038"/>
          <ac:picMkLst>
            <pc:docMk/>
            <pc:sldMk cId="1310644673" sldId="287"/>
            <ac:picMk id="28" creationId="{36AEA2D6-A73A-4E97-B482-8FAEFF14C573}"/>
          </ac:picMkLst>
        </pc:picChg>
        <pc:cxnChg chg="add mod topLvl">
          <ac:chgData name="Corbett, Greg (STFC,RAL,SC)" userId="c47eb046-2807-438a-acc5-b2fa5c8080e6" providerId="ADAL" clId="{F5F57A8A-B756-4983-BB98-2C2963D4D62D}" dt="2022-09-05T11:02:35.668" v="3611" actId="14100"/>
          <ac:cxnSpMkLst>
            <pc:docMk/>
            <pc:sldMk cId="1310644673" sldId="287"/>
            <ac:cxnSpMk id="12" creationId="{0FCA3986-E39D-4185-83AF-32F25F91393C}"/>
          </ac:cxnSpMkLst>
        </pc:cxnChg>
        <pc:cxnChg chg="add mod topLvl">
          <ac:chgData name="Corbett, Greg (STFC,RAL,SC)" userId="c47eb046-2807-438a-acc5-b2fa5c8080e6" providerId="ADAL" clId="{F5F57A8A-B756-4983-BB98-2C2963D4D62D}" dt="2022-09-05T10:52:41.988" v="2989" actId="1038"/>
          <ac:cxnSpMkLst>
            <pc:docMk/>
            <pc:sldMk cId="1310644673" sldId="287"/>
            <ac:cxnSpMk id="30" creationId="{E19282C9-E22D-488B-BC71-8E95D27272F1}"/>
          </ac:cxnSpMkLst>
        </pc:cxnChg>
        <pc:cxnChg chg="add mod topLvl">
          <ac:chgData name="Corbett, Greg (STFC,RAL,SC)" userId="c47eb046-2807-438a-acc5-b2fa5c8080e6" providerId="ADAL" clId="{F5F57A8A-B756-4983-BB98-2C2963D4D62D}" dt="2022-09-05T10:54:08.102" v="3027" actId="1076"/>
          <ac:cxnSpMkLst>
            <pc:docMk/>
            <pc:sldMk cId="1310644673" sldId="287"/>
            <ac:cxnSpMk id="31" creationId="{5D53F72B-0073-4401-BCD8-D949B35BC543}"/>
          </ac:cxnSpMkLst>
        </pc:cxnChg>
        <pc:cxnChg chg="add mod topLvl">
          <ac:chgData name="Corbett, Greg (STFC,RAL,SC)" userId="c47eb046-2807-438a-acc5-b2fa5c8080e6" providerId="ADAL" clId="{F5F57A8A-B756-4983-BB98-2C2963D4D62D}" dt="2022-09-05T10:54:08.102" v="3027" actId="1076"/>
          <ac:cxnSpMkLst>
            <pc:docMk/>
            <pc:sldMk cId="1310644673" sldId="287"/>
            <ac:cxnSpMk id="32" creationId="{2DB3A496-673E-489A-8B9C-8FBC008636A8}"/>
          </ac:cxnSpMkLst>
        </pc:cxnChg>
        <pc:cxnChg chg="add mod topLvl">
          <ac:chgData name="Corbett, Greg (STFC,RAL,SC)" userId="c47eb046-2807-438a-acc5-b2fa5c8080e6" providerId="ADAL" clId="{F5F57A8A-B756-4983-BB98-2C2963D4D62D}" dt="2022-09-05T10:52:41.988" v="2989" actId="1038"/>
          <ac:cxnSpMkLst>
            <pc:docMk/>
            <pc:sldMk cId="1310644673" sldId="287"/>
            <ac:cxnSpMk id="35" creationId="{C9E76F4B-2A06-4A61-9374-B162A3C40799}"/>
          </ac:cxnSpMkLst>
        </pc:cxnChg>
        <pc:cxnChg chg="add mod">
          <ac:chgData name="Corbett, Greg (STFC,RAL,SC)" userId="c47eb046-2807-438a-acc5-b2fa5c8080e6" providerId="ADAL" clId="{F5F57A8A-B756-4983-BB98-2C2963D4D62D}" dt="2022-09-05T10:55:36.571" v="3198" actId="14100"/>
          <ac:cxnSpMkLst>
            <pc:docMk/>
            <pc:sldMk cId="1310644673" sldId="287"/>
            <ac:cxnSpMk id="67" creationId="{7B4EF0EA-8B59-4849-B57C-C04E60E82D0D}"/>
          </ac:cxnSpMkLst>
        </pc:cxnChg>
      </pc:sldChg>
      <pc:sldChg chg="add del setBg">
        <pc:chgData name="Corbett, Greg (STFC,RAL,SC)" userId="c47eb046-2807-438a-acc5-b2fa5c8080e6" providerId="ADAL" clId="{F5F57A8A-B756-4983-BB98-2C2963D4D62D}" dt="2022-09-05T09:21:04.380" v="55"/>
        <pc:sldMkLst>
          <pc:docMk/>
          <pc:sldMk cId="2947263704" sldId="287"/>
        </pc:sldMkLst>
      </pc:sldChg>
      <pc:sldChg chg="add del">
        <pc:chgData name="Corbett, Greg (STFC,RAL,SC)" userId="c47eb046-2807-438a-acc5-b2fa5c8080e6" providerId="ADAL" clId="{F5F57A8A-B756-4983-BB98-2C2963D4D62D}" dt="2022-09-13T13:35:28.398" v="5514" actId="47"/>
        <pc:sldMkLst>
          <pc:docMk/>
          <pc:sldMk cId="2913832921" sldId="288"/>
        </pc:sldMkLst>
      </pc:sldChg>
      <pc:sldChg chg="add del">
        <pc:chgData name="Corbett, Greg (STFC,RAL,SC)" userId="c47eb046-2807-438a-acc5-b2fa5c8080e6" providerId="ADAL" clId="{F5F57A8A-B756-4983-BB98-2C2963D4D62D}" dt="2022-09-13T13:35:28.398" v="5514" actId="47"/>
        <pc:sldMkLst>
          <pc:docMk/>
          <pc:sldMk cId="0" sldId="407"/>
        </pc:sldMkLst>
      </pc:sldChg>
      <pc:sldChg chg="add del">
        <pc:chgData name="Corbett, Greg (STFC,RAL,SC)" userId="c47eb046-2807-438a-acc5-b2fa5c8080e6" providerId="ADAL" clId="{F5F57A8A-B756-4983-BB98-2C2963D4D62D}" dt="2022-09-05T09:32:49.341" v="289" actId="47"/>
        <pc:sldMkLst>
          <pc:docMk/>
          <pc:sldMk cId="2656355758" sldId="417"/>
        </pc:sldMkLst>
      </pc:sldChg>
      <pc:sldChg chg="addSp delSp modSp add mod ord">
        <pc:chgData name="Corbett, Greg (STFC,RAL,SC)" userId="c47eb046-2807-438a-acc5-b2fa5c8080e6" providerId="ADAL" clId="{F5F57A8A-B756-4983-BB98-2C2963D4D62D}" dt="2022-09-13T13:36:41.490" v="5625" actId="20577"/>
        <pc:sldMkLst>
          <pc:docMk/>
          <pc:sldMk cId="2411154058" sldId="418"/>
        </pc:sldMkLst>
        <pc:spChg chg="del">
          <ac:chgData name="Corbett, Greg (STFC,RAL,SC)" userId="c47eb046-2807-438a-acc5-b2fa5c8080e6" providerId="ADAL" clId="{F5F57A8A-B756-4983-BB98-2C2963D4D62D}" dt="2022-09-05T09:26:38.268" v="195" actId="478"/>
          <ac:spMkLst>
            <pc:docMk/>
            <pc:sldMk cId="2411154058" sldId="418"/>
            <ac:spMk id="5" creationId="{697BFE5A-7C82-E244-83C3-A634D5C30E22}"/>
          </ac:spMkLst>
        </pc:spChg>
        <pc:spChg chg="add mod">
          <ac:chgData name="Corbett, Greg (STFC,RAL,SC)" userId="c47eb046-2807-438a-acc5-b2fa5c8080e6" providerId="ADAL" clId="{F5F57A8A-B756-4983-BB98-2C2963D4D62D}" dt="2022-09-05T09:26:38.970" v="196"/>
          <ac:spMkLst>
            <pc:docMk/>
            <pc:sldMk cId="2411154058" sldId="418"/>
            <ac:spMk id="6" creationId="{ABD1E1DE-7EC7-43D0-9211-48B63896E7C0}"/>
          </ac:spMkLst>
        </pc:spChg>
        <pc:spChg chg="mod">
          <ac:chgData name="Corbett, Greg (STFC,RAL,SC)" userId="c47eb046-2807-438a-acc5-b2fa5c8080e6" providerId="ADAL" clId="{F5F57A8A-B756-4983-BB98-2C2963D4D62D}" dt="2022-09-13T13:36:41.490" v="5625" actId="20577"/>
          <ac:spMkLst>
            <pc:docMk/>
            <pc:sldMk cId="2411154058" sldId="418"/>
            <ac:spMk id="7" creationId="{67B54F19-1212-9345-95FF-9D2815FD6E96}"/>
          </ac:spMkLst>
        </pc:spChg>
        <pc:picChg chg="add mod">
          <ac:chgData name="Corbett, Greg (STFC,RAL,SC)" userId="c47eb046-2807-438a-acc5-b2fa5c8080e6" providerId="ADAL" clId="{F5F57A8A-B756-4983-BB98-2C2963D4D62D}" dt="2022-09-05T09:26:38.970" v="196"/>
          <ac:picMkLst>
            <pc:docMk/>
            <pc:sldMk cId="2411154058" sldId="418"/>
            <ac:picMk id="4" creationId="{D7FB7099-451A-4FA5-A124-438EED6D5472}"/>
          </ac:picMkLst>
        </pc:picChg>
      </pc:sldChg>
      <pc:sldChg chg="modSp add del mod">
        <pc:chgData name="Corbett, Greg (STFC,RAL,SC)" userId="c47eb046-2807-438a-acc5-b2fa5c8080e6" providerId="ADAL" clId="{F5F57A8A-B756-4983-BB98-2C2963D4D62D}" dt="2022-09-05T16:21:09.922" v="4147" actId="47"/>
        <pc:sldMkLst>
          <pc:docMk/>
          <pc:sldMk cId="1933404860" sldId="419"/>
        </pc:sldMkLst>
        <pc:spChg chg="mod">
          <ac:chgData name="Corbett, Greg (STFC,RAL,SC)" userId="c47eb046-2807-438a-acc5-b2fa5c8080e6" providerId="ADAL" clId="{F5F57A8A-B756-4983-BB98-2C2963D4D62D}" dt="2022-09-05T16:19:37.092" v="4107" actId="21"/>
          <ac:spMkLst>
            <pc:docMk/>
            <pc:sldMk cId="1933404860" sldId="419"/>
            <ac:spMk id="5" creationId="{697BFE5A-7C82-E244-83C3-A634D5C30E22}"/>
          </ac:spMkLst>
        </pc:spChg>
        <pc:spChg chg="mod">
          <ac:chgData name="Corbett, Greg (STFC,RAL,SC)" userId="c47eb046-2807-438a-acc5-b2fa5c8080e6" providerId="ADAL" clId="{F5F57A8A-B756-4983-BB98-2C2963D4D62D}" dt="2022-09-05T10:20:41.974" v="1883" actId="14100"/>
          <ac:spMkLst>
            <pc:docMk/>
            <pc:sldMk cId="1933404860" sldId="419"/>
            <ac:spMk id="7" creationId="{67B54F19-1212-9345-95FF-9D2815FD6E96}"/>
          </ac:spMkLst>
        </pc:spChg>
      </pc:sldChg>
      <pc:sldChg chg="addSp delSp modSp add del mod">
        <pc:chgData name="Corbett, Greg (STFC,RAL,SC)" userId="c47eb046-2807-438a-acc5-b2fa5c8080e6" providerId="ADAL" clId="{F5F57A8A-B756-4983-BB98-2C2963D4D62D}" dt="2022-09-13T13:35:28.398" v="5514" actId="47"/>
        <pc:sldMkLst>
          <pc:docMk/>
          <pc:sldMk cId="4083622644" sldId="420"/>
        </pc:sldMkLst>
        <pc:spChg chg="add mod">
          <ac:chgData name="Corbett, Greg (STFC,RAL,SC)" userId="c47eb046-2807-438a-acc5-b2fa5c8080e6" providerId="ADAL" clId="{F5F57A8A-B756-4983-BB98-2C2963D4D62D}" dt="2022-09-05T10:24:01.164" v="1981" actId="164"/>
          <ac:spMkLst>
            <pc:docMk/>
            <pc:sldMk cId="4083622644" sldId="420"/>
            <ac:spMk id="4" creationId="{C6737743-2222-458F-A358-21F9752A439D}"/>
          </ac:spMkLst>
        </pc:spChg>
        <pc:spChg chg="mod">
          <ac:chgData name="Corbett, Greg (STFC,RAL,SC)" userId="c47eb046-2807-438a-acc5-b2fa5c8080e6" providerId="ADAL" clId="{F5F57A8A-B756-4983-BB98-2C2963D4D62D}" dt="2022-09-05T16:43:27.387" v="5367" actId="20577"/>
          <ac:spMkLst>
            <pc:docMk/>
            <pc:sldMk cId="4083622644" sldId="420"/>
            <ac:spMk id="5" creationId="{697BFE5A-7C82-E244-83C3-A634D5C30E22}"/>
          </ac:spMkLst>
        </pc:spChg>
        <pc:spChg chg="mod">
          <ac:chgData name="Corbett, Greg (STFC,RAL,SC)" userId="c47eb046-2807-438a-acc5-b2fa5c8080e6" providerId="ADAL" clId="{F5F57A8A-B756-4983-BB98-2C2963D4D62D}" dt="2022-09-05T16:43:24.371" v="5361" actId="20577"/>
          <ac:spMkLst>
            <pc:docMk/>
            <pc:sldMk cId="4083622644" sldId="420"/>
            <ac:spMk id="7" creationId="{67B54F19-1212-9345-95FF-9D2815FD6E96}"/>
          </ac:spMkLst>
        </pc:spChg>
        <pc:spChg chg="mod">
          <ac:chgData name="Corbett, Greg (STFC,RAL,SC)" userId="c47eb046-2807-438a-acc5-b2fa5c8080e6" providerId="ADAL" clId="{F5F57A8A-B756-4983-BB98-2C2963D4D62D}" dt="2022-09-05T10:23:43.971" v="1976" actId="404"/>
          <ac:spMkLst>
            <pc:docMk/>
            <pc:sldMk cId="4083622644" sldId="420"/>
            <ac:spMk id="9" creationId="{CDB18A3D-A8BA-4B15-BF80-D44D17B054C8}"/>
          </ac:spMkLst>
        </pc:spChg>
        <pc:spChg chg="add del mod">
          <ac:chgData name="Corbett, Greg (STFC,RAL,SC)" userId="c47eb046-2807-438a-acc5-b2fa5c8080e6" providerId="ADAL" clId="{F5F57A8A-B756-4983-BB98-2C2963D4D62D}" dt="2022-09-05T10:23:54.847" v="1980"/>
          <ac:spMkLst>
            <pc:docMk/>
            <pc:sldMk cId="4083622644" sldId="420"/>
            <ac:spMk id="10" creationId="{1D33AA52-4713-4B30-892B-BB9488F3F559}"/>
          </ac:spMkLst>
        </pc:spChg>
        <pc:spChg chg="mod">
          <ac:chgData name="Corbett, Greg (STFC,RAL,SC)" userId="c47eb046-2807-438a-acc5-b2fa5c8080e6" providerId="ADAL" clId="{F5F57A8A-B756-4983-BB98-2C2963D4D62D}" dt="2022-09-05T10:24:02.312" v="1982"/>
          <ac:spMkLst>
            <pc:docMk/>
            <pc:sldMk cId="4083622644" sldId="420"/>
            <ac:spMk id="12" creationId="{5E109712-EDC0-45C3-987B-C3E1987D5FC1}"/>
          </ac:spMkLst>
        </pc:spChg>
        <pc:spChg chg="mod">
          <ac:chgData name="Corbett, Greg (STFC,RAL,SC)" userId="c47eb046-2807-438a-acc5-b2fa5c8080e6" providerId="ADAL" clId="{F5F57A8A-B756-4983-BB98-2C2963D4D62D}" dt="2022-09-05T10:24:13.687" v="1995" actId="20577"/>
          <ac:spMkLst>
            <pc:docMk/>
            <pc:sldMk cId="4083622644" sldId="420"/>
            <ac:spMk id="15" creationId="{71929F6D-848F-4291-B295-D5D2AC18E2F5}"/>
          </ac:spMkLst>
        </pc:spChg>
        <pc:grpChg chg="add del mod">
          <ac:chgData name="Corbett, Greg (STFC,RAL,SC)" userId="c47eb046-2807-438a-acc5-b2fa5c8080e6" providerId="ADAL" clId="{F5F57A8A-B756-4983-BB98-2C2963D4D62D}" dt="2022-09-05T10:24:18.237" v="1996" actId="21"/>
          <ac:grpSpMkLst>
            <pc:docMk/>
            <pc:sldMk cId="4083622644" sldId="420"/>
            <ac:grpSpMk id="2" creationId="{429F7598-9053-4240-AE24-3BAD9A91E6E2}"/>
          </ac:grpSpMkLst>
        </pc:grpChg>
        <pc:grpChg chg="add mod">
          <ac:chgData name="Corbett, Greg (STFC,RAL,SC)" userId="c47eb046-2807-438a-acc5-b2fa5c8080e6" providerId="ADAL" clId="{F5F57A8A-B756-4983-BB98-2C2963D4D62D}" dt="2022-09-05T10:24:01.164" v="1981" actId="164"/>
          <ac:grpSpMkLst>
            <pc:docMk/>
            <pc:sldMk cId="4083622644" sldId="420"/>
            <ac:grpSpMk id="6" creationId="{4A1F11D2-9A31-4F46-8EA8-3FBF7D4DD56D}"/>
          </ac:grpSpMkLst>
        </pc:grpChg>
        <pc:grpChg chg="add del mod">
          <ac:chgData name="Corbett, Greg (STFC,RAL,SC)" userId="c47eb046-2807-438a-acc5-b2fa5c8080e6" providerId="ADAL" clId="{F5F57A8A-B756-4983-BB98-2C2963D4D62D}" dt="2022-09-05T10:24:18.237" v="1996" actId="21"/>
          <ac:grpSpMkLst>
            <pc:docMk/>
            <pc:sldMk cId="4083622644" sldId="420"/>
            <ac:grpSpMk id="11" creationId="{01EE1EC9-EDA9-4BF1-A2D9-E9AD4E4721C8}"/>
          </ac:grpSpMkLst>
        </pc:grpChg>
        <pc:grpChg chg="mod">
          <ac:chgData name="Corbett, Greg (STFC,RAL,SC)" userId="c47eb046-2807-438a-acc5-b2fa5c8080e6" providerId="ADAL" clId="{F5F57A8A-B756-4983-BB98-2C2963D4D62D}" dt="2022-09-05T10:24:02.312" v="1982"/>
          <ac:grpSpMkLst>
            <pc:docMk/>
            <pc:sldMk cId="4083622644" sldId="420"/>
            <ac:grpSpMk id="13" creationId="{1C2A7289-92BC-4AE6-912E-13F6862FA1AE}"/>
          </ac:grpSpMkLst>
        </pc:grpChg>
        <pc:picChg chg="mod">
          <ac:chgData name="Corbett, Greg (STFC,RAL,SC)" userId="c47eb046-2807-438a-acc5-b2fa5c8080e6" providerId="ADAL" clId="{F5F57A8A-B756-4983-BB98-2C2963D4D62D}" dt="2022-09-05T10:23:31.863" v="1973"/>
          <ac:picMkLst>
            <pc:docMk/>
            <pc:sldMk cId="4083622644" sldId="420"/>
            <ac:picMk id="8" creationId="{B33575D6-EED0-4F31-AD5B-90A040E7F6CA}"/>
          </ac:picMkLst>
        </pc:picChg>
        <pc:picChg chg="mod">
          <ac:chgData name="Corbett, Greg (STFC,RAL,SC)" userId="c47eb046-2807-438a-acc5-b2fa5c8080e6" providerId="ADAL" clId="{F5F57A8A-B756-4983-BB98-2C2963D4D62D}" dt="2022-09-05T10:24:02.312" v="1982"/>
          <ac:picMkLst>
            <pc:docMk/>
            <pc:sldMk cId="4083622644" sldId="420"/>
            <ac:picMk id="14" creationId="{4350FB01-2C25-4FDF-93F7-F5F1421857FA}"/>
          </ac:picMkLst>
        </pc:picChg>
        <pc:picChg chg="add del mod modCrop">
          <ac:chgData name="Corbett, Greg (STFC,RAL,SC)" userId="c47eb046-2807-438a-acc5-b2fa5c8080e6" providerId="ADAL" clId="{F5F57A8A-B756-4983-BB98-2C2963D4D62D}" dt="2022-09-05T16:13:02.073" v="4056" actId="21"/>
          <ac:picMkLst>
            <pc:docMk/>
            <pc:sldMk cId="4083622644" sldId="420"/>
            <ac:picMk id="16" creationId="{DCB0951A-ACC6-48A1-831D-9B6784F3B978}"/>
          </ac:picMkLst>
        </pc:picChg>
      </pc:sldChg>
      <pc:sldChg chg="add del">
        <pc:chgData name="Corbett, Greg (STFC,RAL,SC)" userId="c47eb046-2807-438a-acc5-b2fa5c8080e6" providerId="ADAL" clId="{F5F57A8A-B756-4983-BB98-2C2963D4D62D}" dt="2022-09-13T13:35:28.398" v="5514" actId="47"/>
        <pc:sldMkLst>
          <pc:docMk/>
          <pc:sldMk cId="3949268910" sldId="421"/>
        </pc:sldMkLst>
      </pc:sldChg>
      <pc:sldChg chg="add del">
        <pc:chgData name="Corbett, Greg (STFC,RAL,SC)" userId="c47eb046-2807-438a-acc5-b2fa5c8080e6" providerId="ADAL" clId="{F5F57A8A-B756-4983-BB98-2C2963D4D62D}" dt="2022-09-13T13:35:28.398" v="5514" actId="47"/>
        <pc:sldMkLst>
          <pc:docMk/>
          <pc:sldMk cId="3853298454" sldId="422"/>
        </pc:sldMkLst>
      </pc:sldChg>
      <pc:sldChg chg="addSp delSp modSp add del mod">
        <pc:chgData name="Corbett, Greg (STFC,RAL,SC)" userId="c47eb046-2807-438a-acc5-b2fa5c8080e6" providerId="ADAL" clId="{F5F57A8A-B756-4983-BB98-2C2963D4D62D}" dt="2022-09-05T10:51:42.228" v="2936" actId="47"/>
        <pc:sldMkLst>
          <pc:docMk/>
          <pc:sldMk cId="2408955910" sldId="424"/>
        </pc:sldMkLst>
        <pc:spChg chg="mod">
          <ac:chgData name="Corbett, Greg (STFC,RAL,SC)" userId="c47eb046-2807-438a-acc5-b2fa5c8080e6" providerId="ADAL" clId="{F5F57A8A-B756-4983-BB98-2C2963D4D62D}" dt="2022-09-05T10:47:24.962" v="2542" actId="20577"/>
          <ac:spMkLst>
            <pc:docMk/>
            <pc:sldMk cId="2408955910" sldId="424"/>
            <ac:spMk id="2" creationId="{00000000-0000-0000-0000-000000000000}"/>
          </ac:spMkLst>
        </pc:spChg>
        <pc:spChg chg="del">
          <ac:chgData name="Corbett, Greg (STFC,RAL,SC)" userId="c47eb046-2807-438a-acc5-b2fa5c8080e6" providerId="ADAL" clId="{F5F57A8A-B756-4983-BB98-2C2963D4D62D}" dt="2022-09-05T10:22:12.762" v="1931" actId="478"/>
          <ac:spMkLst>
            <pc:docMk/>
            <pc:sldMk cId="2408955910" sldId="424"/>
            <ac:spMk id="6" creationId="{00000000-0000-0000-0000-000000000000}"/>
          </ac:spMkLst>
        </pc:spChg>
        <pc:spChg chg="del mod topLvl">
          <ac:chgData name="Corbett, Greg (STFC,RAL,SC)" userId="c47eb046-2807-438a-acc5-b2fa5c8080e6" providerId="ADAL" clId="{F5F57A8A-B756-4983-BB98-2C2963D4D62D}" dt="2022-09-05T10:24:21.652" v="1998" actId="478"/>
          <ac:spMkLst>
            <pc:docMk/>
            <pc:sldMk cId="2408955910" sldId="424"/>
            <ac:spMk id="14" creationId="{00000000-0000-0000-0000-000000000000}"/>
          </ac:spMkLst>
        </pc:spChg>
        <pc:spChg chg="del mod topLvl">
          <ac:chgData name="Corbett, Greg (STFC,RAL,SC)" userId="c47eb046-2807-438a-acc5-b2fa5c8080e6" providerId="ADAL" clId="{F5F57A8A-B756-4983-BB98-2C2963D4D62D}" dt="2022-09-05T10:22:13.585" v="1932" actId="478"/>
          <ac:spMkLst>
            <pc:docMk/>
            <pc:sldMk cId="2408955910" sldId="424"/>
            <ac:spMk id="16" creationId="{00000000-0000-0000-0000-000000000000}"/>
          </ac:spMkLst>
        </pc:spChg>
        <pc:spChg chg="add del mod">
          <ac:chgData name="Corbett, Greg (STFC,RAL,SC)" userId="c47eb046-2807-438a-acc5-b2fa5c8080e6" providerId="ADAL" clId="{F5F57A8A-B756-4983-BB98-2C2963D4D62D}" dt="2022-09-05T10:47:29.736" v="2543" actId="21"/>
          <ac:spMkLst>
            <pc:docMk/>
            <pc:sldMk cId="2408955910" sldId="424"/>
            <ac:spMk id="22" creationId="{F5D629D3-2BCE-4213-AB3C-29B1B73C3583}"/>
          </ac:spMkLst>
        </pc:spChg>
        <pc:spChg chg="del mod topLvl">
          <ac:chgData name="Corbett, Greg (STFC,RAL,SC)" userId="c47eb046-2807-438a-acc5-b2fa5c8080e6" providerId="ADAL" clId="{F5F57A8A-B756-4983-BB98-2C2963D4D62D}" dt="2022-09-05T10:23:30.157" v="1972" actId="21"/>
          <ac:spMkLst>
            <pc:docMk/>
            <pc:sldMk cId="2408955910" sldId="424"/>
            <ac:spMk id="27" creationId="{00000000-0000-0000-0000-000000000000}"/>
          </ac:spMkLst>
        </pc:spChg>
        <pc:spChg chg="add del mod topLvl">
          <ac:chgData name="Corbett, Greg (STFC,RAL,SC)" userId="c47eb046-2807-438a-acc5-b2fa5c8080e6" providerId="ADAL" clId="{F5F57A8A-B756-4983-BB98-2C2963D4D62D}" dt="2022-09-05T10:47:29.736" v="2543" actId="21"/>
          <ac:spMkLst>
            <pc:docMk/>
            <pc:sldMk cId="2408955910" sldId="424"/>
            <ac:spMk id="31" creationId="{00000000-0000-0000-0000-000000000000}"/>
          </ac:spMkLst>
        </pc:spChg>
        <pc:spChg chg="del mod topLvl">
          <ac:chgData name="Corbett, Greg (STFC,RAL,SC)" userId="c47eb046-2807-438a-acc5-b2fa5c8080e6" providerId="ADAL" clId="{F5F57A8A-B756-4983-BB98-2C2963D4D62D}" dt="2022-09-05T10:47:29.736" v="2543" actId="21"/>
          <ac:spMkLst>
            <pc:docMk/>
            <pc:sldMk cId="2408955910" sldId="424"/>
            <ac:spMk id="35" creationId="{00000000-0000-0000-0000-000000000000}"/>
          </ac:spMkLst>
        </pc:spChg>
        <pc:spChg chg="mod">
          <ac:chgData name="Corbett, Greg (STFC,RAL,SC)" userId="c47eb046-2807-438a-acc5-b2fa5c8080e6" providerId="ADAL" clId="{F5F57A8A-B756-4983-BB98-2C2963D4D62D}" dt="2022-09-05T10:22:31.111" v="1941"/>
          <ac:spMkLst>
            <pc:docMk/>
            <pc:sldMk cId="2408955910" sldId="424"/>
            <ac:spMk id="37" creationId="{DD0456E5-83BE-44AA-AF1E-59362035F712}"/>
          </ac:spMkLst>
        </pc:spChg>
        <pc:spChg chg="del mod topLvl">
          <ac:chgData name="Corbett, Greg (STFC,RAL,SC)" userId="c47eb046-2807-438a-acc5-b2fa5c8080e6" providerId="ADAL" clId="{F5F57A8A-B756-4983-BB98-2C2963D4D62D}" dt="2022-09-05T10:36:20.558" v="2267" actId="478"/>
          <ac:spMkLst>
            <pc:docMk/>
            <pc:sldMk cId="2408955910" sldId="424"/>
            <ac:spMk id="38" creationId="{00000000-0000-0000-0000-000000000000}"/>
          </ac:spMkLst>
        </pc:spChg>
        <pc:spChg chg="del mod topLvl">
          <ac:chgData name="Corbett, Greg (STFC,RAL,SC)" userId="c47eb046-2807-438a-acc5-b2fa5c8080e6" providerId="ADAL" clId="{F5F57A8A-B756-4983-BB98-2C2963D4D62D}" dt="2022-09-05T10:22:19.954" v="1936" actId="478"/>
          <ac:spMkLst>
            <pc:docMk/>
            <pc:sldMk cId="2408955910" sldId="424"/>
            <ac:spMk id="39" creationId="{00000000-0000-0000-0000-000000000000}"/>
          </ac:spMkLst>
        </pc:spChg>
        <pc:spChg chg="del mod topLvl">
          <ac:chgData name="Corbett, Greg (STFC,RAL,SC)" userId="c47eb046-2807-438a-acc5-b2fa5c8080e6" providerId="ADAL" clId="{F5F57A8A-B756-4983-BB98-2C2963D4D62D}" dt="2022-09-05T10:22:20.553" v="1937" actId="478"/>
          <ac:spMkLst>
            <pc:docMk/>
            <pc:sldMk cId="2408955910" sldId="424"/>
            <ac:spMk id="40" creationId="{00000000-0000-0000-0000-000000000000}"/>
          </ac:spMkLst>
        </pc:spChg>
        <pc:spChg chg="mod">
          <ac:chgData name="Corbett, Greg (STFC,RAL,SC)" userId="c47eb046-2807-438a-acc5-b2fa5c8080e6" providerId="ADAL" clId="{F5F57A8A-B756-4983-BB98-2C2963D4D62D}" dt="2022-09-05T10:23:09.329" v="1968" actId="404"/>
          <ac:spMkLst>
            <pc:docMk/>
            <pc:sldMk cId="2408955910" sldId="424"/>
            <ac:spMk id="45" creationId="{289AC258-900E-49EA-B131-DCB0D378FE53}"/>
          </ac:spMkLst>
        </pc:spChg>
        <pc:spChg chg="mod">
          <ac:chgData name="Corbett, Greg (STFC,RAL,SC)" userId="c47eb046-2807-438a-acc5-b2fa5c8080e6" providerId="ADAL" clId="{F5F57A8A-B756-4983-BB98-2C2963D4D62D}" dt="2022-09-05T10:22:56.545" v="1949"/>
          <ac:spMkLst>
            <pc:docMk/>
            <pc:sldMk cId="2408955910" sldId="424"/>
            <ac:spMk id="49" creationId="{98D82F57-B42B-498D-9858-B74F764A7DAF}"/>
          </ac:spMkLst>
        </pc:spChg>
        <pc:spChg chg="del mod topLvl">
          <ac:chgData name="Corbett, Greg (STFC,RAL,SC)" userId="c47eb046-2807-438a-acc5-b2fa5c8080e6" providerId="ADAL" clId="{F5F57A8A-B756-4983-BB98-2C2963D4D62D}" dt="2022-09-05T10:47:29.736" v="2543" actId="21"/>
          <ac:spMkLst>
            <pc:docMk/>
            <pc:sldMk cId="2408955910" sldId="424"/>
            <ac:spMk id="52" creationId="{8C495DD1-DBE0-4405-B6D7-7463B491B8BB}"/>
          </ac:spMkLst>
        </pc:spChg>
        <pc:spChg chg="mod">
          <ac:chgData name="Corbett, Greg (STFC,RAL,SC)" userId="c47eb046-2807-438a-acc5-b2fa5c8080e6" providerId="ADAL" clId="{F5F57A8A-B756-4983-BB98-2C2963D4D62D}" dt="2022-09-05T10:47:21.101" v="2540" actId="165"/>
          <ac:spMkLst>
            <pc:docMk/>
            <pc:sldMk cId="2408955910" sldId="424"/>
            <ac:spMk id="55" creationId="{7A12AF0B-3F1C-4BEE-BD76-F1D48670086C}"/>
          </ac:spMkLst>
        </pc:spChg>
        <pc:spChg chg="del mod topLvl">
          <ac:chgData name="Corbett, Greg (STFC,RAL,SC)" userId="c47eb046-2807-438a-acc5-b2fa5c8080e6" providerId="ADAL" clId="{F5F57A8A-B756-4983-BB98-2C2963D4D62D}" dt="2022-09-05T10:47:29.736" v="2543" actId="21"/>
          <ac:spMkLst>
            <pc:docMk/>
            <pc:sldMk cId="2408955910" sldId="424"/>
            <ac:spMk id="57" creationId="{6FE9AD39-0519-42D9-B4F1-4CCF3500B18D}"/>
          </ac:spMkLst>
        </pc:spChg>
        <pc:spChg chg="mod">
          <ac:chgData name="Corbett, Greg (STFC,RAL,SC)" userId="c47eb046-2807-438a-acc5-b2fa5c8080e6" providerId="ADAL" clId="{F5F57A8A-B756-4983-BB98-2C2963D4D62D}" dt="2022-09-05T10:47:21.101" v="2540" actId="165"/>
          <ac:spMkLst>
            <pc:docMk/>
            <pc:sldMk cId="2408955910" sldId="424"/>
            <ac:spMk id="60" creationId="{5C892045-1755-4AA3-A42F-9B2D7C76346D}"/>
          </ac:spMkLst>
        </pc:spChg>
        <pc:spChg chg="del mod topLvl">
          <ac:chgData name="Corbett, Greg (STFC,RAL,SC)" userId="c47eb046-2807-438a-acc5-b2fa5c8080e6" providerId="ADAL" clId="{F5F57A8A-B756-4983-BB98-2C2963D4D62D}" dt="2022-09-05T10:47:29.736" v="2543" actId="21"/>
          <ac:spMkLst>
            <pc:docMk/>
            <pc:sldMk cId="2408955910" sldId="424"/>
            <ac:spMk id="62" creationId="{029D8237-FF14-4D0B-B7B1-F3A5C9066AC0}"/>
          </ac:spMkLst>
        </pc:spChg>
        <pc:spChg chg="mod">
          <ac:chgData name="Corbett, Greg (STFC,RAL,SC)" userId="c47eb046-2807-438a-acc5-b2fa5c8080e6" providerId="ADAL" clId="{F5F57A8A-B756-4983-BB98-2C2963D4D62D}" dt="2022-09-05T10:47:21.101" v="2540" actId="165"/>
          <ac:spMkLst>
            <pc:docMk/>
            <pc:sldMk cId="2408955910" sldId="424"/>
            <ac:spMk id="65" creationId="{EAAF6EFA-7752-4106-96F4-4D9BA593467A}"/>
          </ac:spMkLst>
        </pc:spChg>
        <pc:spChg chg="add del mod">
          <ac:chgData name="Corbett, Greg (STFC,RAL,SC)" userId="c47eb046-2807-438a-acc5-b2fa5c8080e6" providerId="ADAL" clId="{F5F57A8A-B756-4983-BB98-2C2963D4D62D}" dt="2022-09-05T10:43:25.336" v="2500" actId="478"/>
          <ac:spMkLst>
            <pc:docMk/>
            <pc:sldMk cId="2408955910" sldId="424"/>
            <ac:spMk id="73" creationId="{BC51185E-F9C3-4C4C-A449-2DA5B9C980C4}"/>
          </ac:spMkLst>
        </pc:spChg>
        <pc:spChg chg="add del mod">
          <ac:chgData name="Corbett, Greg (STFC,RAL,SC)" userId="c47eb046-2807-438a-acc5-b2fa5c8080e6" providerId="ADAL" clId="{F5F57A8A-B756-4983-BB98-2C2963D4D62D}" dt="2022-09-05T10:47:29.736" v="2543" actId="21"/>
          <ac:spMkLst>
            <pc:docMk/>
            <pc:sldMk cId="2408955910" sldId="424"/>
            <ac:spMk id="74" creationId="{D03BBD39-F66D-40F6-B16E-DB245467DFF8}"/>
          </ac:spMkLst>
        </pc:spChg>
        <pc:spChg chg="mod">
          <ac:chgData name="Corbett, Greg (STFC,RAL,SC)" userId="c47eb046-2807-438a-acc5-b2fa5c8080e6" providerId="ADAL" clId="{F5F57A8A-B756-4983-BB98-2C2963D4D62D}" dt="2022-09-05T10:34:13.984" v="2232"/>
          <ac:spMkLst>
            <pc:docMk/>
            <pc:sldMk cId="2408955910" sldId="424"/>
            <ac:spMk id="83" creationId="{3965A5B0-D697-4DFC-B4AA-E1B970661282}"/>
          </ac:spMkLst>
        </pc:spChg>
        <pc:spChg chg="mod">
          <ac:chgData name="Corbett, Greg (STFC,RAL,SC)" userId="c47eb046-2807-438a-acc5-b2fa5c8080e6" providerId="ADAL" clId="{F5F57A8A-B756-4983-BB98-2C2963D4D62D}" dt="2022-09-05T10:34:13.984" v="2232"/>
          <ac:spMkLst>
            <pc:docMk/>
            <pc:sldMk cId="2408955910" sldId="424"/>
            <ac:spMk id="87" creationId="{78725A3B-15B4-47B8-B02B-A81CEC707F51}"/>
          </ac:spMkLst>
        </pc:spChg>
        <pc:spChg chg="mod">
          <ac:chgData name="Corbett, Greg (STFC,RAL,SC)" userId="c47eb046-2807-438a-acc5-b2fa5c8080e6" providerId="ADAL" clId="{F5F57A8A-B756-4983-BB98-2C2963D4D62D}" dt="2022-09-05T10:34:21.311" v="2236"/>
          <ac:spMkLst>
            <pc:docMk/>
            <pc:sldMk cId="2408955910" sldId="424"/>
            <ac:spMk id="89" creationId="{ADEB2670-3998-4CE9-BB77-2439D68C5685}"/>
          </ac:spMkLst>
        </pc:spChg>
        <pc:spChg chg="mod">
          <ac:chgData name="Corbett, Greg (STFC,RAL,SC)" userId="c47eb046-2807-438a-acc5-b2fa5c8080e6" providerId="ADAL" clId="{F5F57A8A-B756-4983-BB98-2C2963D4D62D}" dt="2022-09-05T10:34:21.311" v="2236"/>
          <ac:spMkLst>
            <pc:docMk/>
            <pc:sldMk cId="2408955910" sldId="424"/>
            <ac:spMk id="93" creationId="{38673258-E068-4FAC-A550-058E78EB811B}"/>
          </ac:spMkLst>
        </pc:spChg>
        <pc:spChg chg="add del mod">
          <ac:chgData name="Corbett, Greg (STFC,RAL,SC)" userId="c47eb046-2807-438a-acc5-b2fa5c8080e6" providerId="ADAL" clId="{F5F57A8A-B756-4983-BB98-2C2963D4D62D}" dt="2022-09-05T10:36:29.314" v="2270" actId="478"/>
          <ac:spMkLst>
            <pc:docMk/>
            <pc:sldMk cId="2408955910" sldId="424"/>
            <ac:spMk id="94" creationId="{FD03BE1F-B3F3-4A5D-8C06-55E2275D282D}"/>
          </ac:spMkLst>
        </pc:spChg>
        <pc:spChg chg="add del mod">
          <ac:chgData name="Corbett, Greg (STFC,RAL,SC)" userId="c47eb046-2807-438a-acc5-b2fa5c8080e6" providerId="ADAL" clId="{F5F57A8A-B756-4983-BB98-2C2963D4D62D}" dt="2022-09-05T10:47:29.736" v="2543" actId="21"/>
          <ac:spMkLst>
            <pc:docMk/>
            <pc:sldMk cId="2408955910" sldId="424"/>
            <ac:spMk id="96" creationId="{A9E7CAC6-AEDB-4611-A5E7-2CF22F1442DE}"/>
          </ac:spMkLst>
        </pc:spChg>
        <pc:spChg chg="add del mod">
          <ac:chgData name="Corbett, Greg (STFC,RAL,SC)" userId="c47eb046-2807-438a-acc5-b2fa5c8080e6" providerId="ADAL" clId="{F5F57A8A-B756-4983-BB98-2C2963D4D62D}" dt="2022-09-05T10:47:29.736" v="2543" actId="21"/>
          <ac:spMkLst>
            <pc:docMk/>
            <pc:sldMk cId="2408955910" sldId="424"/>
            <ac:spMk id="98" creationId="{E3BD5ECF-1691-4BF2-9EDB-BC5130B7E70E}"/>
          </ac:spMkLst>
        </pc:spChg>
        <pc:spChg chg="mod">
          <ac:chgData name="Corbett, Greg (STFC,RAL,SC)" userId="c47eb046-2807-438a-acc5-b2fa5c8080e6" providerId="ADAL" clId="{F5F57A8A-B756-4983-BB98-2C2963D4D62D}" dt="2022-09-05T10:47:12.641" v="2537"/>
          <ac:spMkLst>
            <pc:docMk/>
            <pc:sldMk cId="2408955910" sldId="424"/>
            <ac:spMk id="100" creationId="{7D05F02F-C9FF-4140-B854-DBB076609CFA}"/>
          </ac:spMkLst>
        </pc:spChg>
        <pc:spChg chg="mod">
          <ac:chgData name="Corbett, Greg (STFC,RAL,SC)" userId="c47eb046-2807-438a-acc5-b2fa5c8080e6" providerId="ADAL" clId="{F5F57A8A-B756-4983-BB98-2C2963D4D62D}" dt="2022-09-05T10:47:12.641" v="2537"/>
          <ac:spMkLst>
            <pc:docMk/>
            <pc:sldMk cId="2408955910" sldId="424"/>
            <ac:spMk id="102" creationId="{7827617A-7676-48AF-AC46-820929771CDC}"/>
          </ac:spMkLst>
        </pc:spChg>
        <pc:grpChg chg="add del mod topLvl">
          <ac:chgData name="Corbett, Greg (STFC,RAL,SC)" userId="c47eb046-2807-438a-acc5-b2fa5c8080e6" providerId="ADAL" clId="{F5F57A8A-B756-4983-BB98-2C2963D4D62D}" dt="2022-09-05T10:22:38.258" v="1946" actId="478"/>
          <ac:grpSpMkLst>
            <pc:docMk/>
            <pc:sldMk cId="2408955910" sldId="424"/>
            <ac:grpSpMk id="13" creationId="{00000000-0000-0000-0000-000000000000}"/>
          </ac:grpSpMkLst>
        </pc:grpChg>
        <pc:grpChg chg="add del mod">
          <ac:chgData name="Corbett, Greg (STFC,RAL,SC)" userId="c47eb046-2807-438a-acc5-b2fa5c8080e6" providerId="ADAL" clId="{F5F57A8A-B756-4983-BB98-2C2963D4D62D}" dt="2022-09-05T10:22:34.557" v="1942"/>
          <ac:grpSpMkLst>
            <pc:docMk/>
            <pc:sldMk cId="2408955910" sldId="424"/>
            <ac:grpSpMk id="28" creationId="{00F49A01-393B-4EF4-9EFE-D1BBCEF87D98}"/>
          </ac:grpSpMkLst>
        </pc:grpChg>
        <pc:grpChg chg="add del mod topLvl">
          <ac:chgData name="Corbett, Greg (STFC,RAL,SC)" userId="c47eb046-2807-438a-acc5-b2fa5c8080e6" providerId="ADAL" clId="{F5F57A8A-B756-4983-BB98-2C2963D4D62D}" dt="2022-09-05T10:22:36.785" v="1945" actId="478"/>
          <ac:grpSpMkLst>
            <pc:docMk/>
            <pc:sldMk cId="2408955910" sldId="424"/>
            <ac:grpSpMk id="30" creationId="{00000000-0000-0000-0000-000000000000}"/>
          </ac:grpSpMkLst>
        </pc:grpChg>
        <pc:grpChg chg="del mod topLvl">
          <ac:chgData name="Corbett, Greg (STFC,RAL,SC)" userId="c47eb046-2807-438a-acc5-b2fa5c8080e6" providerId="ADAL" clId="{F5F57A8A-B756-4983-BB98-2C2963D4D62D}" dt="2022-09-05T10:47:29.736" v="2543" actId="21"/>
          <ac:grpSpMkLst>
            <pc:docMk/>
            <pc:sldMk cId="2408955910" sldId="424"/>
            <ac:grpSpMk id="34" creationId="{00000000-0000-0000-0000-000000000000}"/>
          </ac:grpSpMkLst>
        </pc:grpChg>
        <pc:grpChg chg="add del mod">
          <ac:chgData name="Corbett, Greg (STFC,RAL,SC)" userId="c47eb046-2807-438a-acc5-b2fa5c8080e6" providerId="ADAL" clId="{F5F57A8A-B756-4983-BB98-2C2963D4D62D}" dt="2022-09-05T10:23:30.157" v="1972" actId="21"/>
          <ac:grpSpMkLst>
            <pc:docMk/>
            <pc:sldMk cId="2408955910" sldId="424"/>
            <ac:grpSpMk id="41" creationId="{6CE55877-392F-4DF9-AE08-BE051FB17FF8}"/>
          </ac:grpSpMkLst>
        </pc:grpChg>
        <pc:grpChg chg="add del mod">
          <ac:chgData name="Corbett, Greg (STFC,RAL,SC)" userId="c47eb046-2807-438a-acc5-b2fa5c8080e6" providerId="ADAL" clId="{F5F57A8A-B756-4983-BB98-2C2963D4D62D}" dt="2022-09-05T10:28:10.868" v="2058" actId="478"/>
          <ac:grpSpMkLst>
            <pc:docMk/>
            <pc:sldMk cId="2408955910" sldId="424"/>
            <ac:grpSpMk id="46" creationId="{079DF51A-8A65-4FCC-877F-801EC0D7C00F}"/>
          </ac:grpSpMkLst>
        </pc:grpChg>
        <pc:grpChg chg="add del mod">
          <ac:chgData name="Corbett, Greg (STFC,RAL,SC)" userId="c47eb046-2807-438a-acc5-b2fa5c8080e6" providerId="ADAL" clId="{F5F57A8A-B756-4983-BB98-2C2963D4D62D}" dt="2022-09-05T10:47:21.101" v="2540" actId="165"/>
          <ac:grpSpMkLst>
            <pc:docMk/>
            <pc:sldMk cId="2408955910" sldId="424"/>
            <ac:grpSpMk id="51" creationId="{45A2ABE0-C668-4B15-A9AE-3A8479E66A1C}"/>
          </ac:grpSpMkLst>
        </pc:grpChg>
        <pc:grpChg chg="del mod topLvl">
          <ac:chgData name="Corbett, Greg (STFC,RAL,SC)" userId="c47eb046-2807-438a-acc5-b2fa5c8080e6" providerId="ADAL" clId="{F5F57A8A-B756-4983-BB98-2C2963D4D62D}" dt="2022-09-05T10:47:29.736" v="2543" actId="21"/>
          <ac:grpSpMkLst>
            <pc:docMk/>
            <pc:sldMk cId="2408955910" sldId="424"/>
            <ac:grpSpMk id="53" creationId="{99C1784B-64EA-4DFE-8215-03F611C5E164}"/>
          </ac:grpSpMkLst>
        </pc:grpChg>
        <pc:grpChg chg="add del mod">
          <ac:chgData name="Corbett, Greg (STFC,RAL,SC)" userId="c47eb046-2807-438a-acc5-b2fa5c8080e6" providerId="ADAL" clId="{F5F57A8A-B756-4983-BB98-2C2963D4D62D}" dt="2022-09-05T10:47:21.101" v="2540" actId="165"/>
          <ac:grpSpMkLst>
            <pc:docMk/>
            <pc:sldMk cId="2408955910" sldId="424"/>
            <ac:grpSpMk id="56" creationId="{35C9CB15-E5EE-4354-BCA6-F309215BEF54}"/>
          </ac:grpSpMkLst>
        </pc:grpChg>
        <pc:grpChg chg="del mod topLvl">
          <ac:chgData name="Corbett, Greg (STFC,RAL,SC)" userId="c47eb046-2807-438a-acc5-b2fa5c8080e6" providerId="ADAL" clId="{F5F57A8A-B756-4983-BB98-2C2963D4D62D}" dt="2022-09-05T10:47:29.736" v="2543" actId="21"/>
          <ac:grpSpMkLst>
            <pc:docMk/>
            <pc:sldMk cId="2408955910" sldId="424"/>
            <ac:grpSpMk id="58" creationId="{3848B9E8-59BA-4758-AEBA-97EA40265767}"/>
          </ac:grpSpMkLst>
        </pc:grpChg>
        <pc:grpChg chg="add del mod">
          <ac:chgData name="Corbett, Greg (STFC,RAL,SC)" userId="c47eb046-2807-438a-acc5-b2fa5c8080e6" providerId="ADAL" clId="{F5F57A8A-B756-4983-BB98-2C2963D4D62D}" dt="2022-09-05T10:47:21.101" v="2540" actId="165"/>
          <ac:grpSpMkLst>
            <pc:docMk/>
            <pc:sldMk cId="2408955910" sldId="424"/>
            <ac:grpSpMk id="61" creationId="{9F975276-9DBE-40EA-B7A8-B7F3C4C511D1}"/>
          </ac:grpSpMkLst>
        </pc:grpChg>
        <pc:grpChg chg="del mod topLvl">
          <ac:chgData name="Corbett, Greg (STFC,RAL,SC)" userId="c47eb046-2807-438a-acc5-b2fa5c8080e6" providerId="ADAL" clId="{F5F57A8A-B756-4983-BB98-2C2963D4D62D}" dt="2022-09-05T10:47:29.736" v="2543" actId="21"/>
          <ac:grpSpMkLst>
            <pc:docMk/>
            <pc:sldMk cId="2408955910" sldId="424"/>
            <ac:grpSpMk id="63" creationId="{6CB7B120-E4BE-43CF-859E-985571C63741}"/>
          </ac:grpSpMkLst>
        </pc:grpChg>
        <pc:grpChg chg="add del mod">
          <ac:chgData name="Corbett, Greg (STFC,RAL,SC)" userId="c47eb046-2807-438a-acc5-b2fa5c8080e6" providerId="ADAL" clId="{F5F57A8A-B756-4983-BB98-2C2963D4D62D}" dt="2022-09-05T10:47:21.101" v="2540" actId="165"/>
          <ac:grpSpMkLst>
            <pc:docMk/>
            <pc:sldMk cId="2408955910" sldId="424"/>
            <ac:grpSpMk id="81" creationId="{59BEE48D-696F-4E49-86CB-2E2BC45E5318}"/>
          </ac:grpSpMkLst>
        </pc:grpChg>
        <pc:grpChg chg="add del mod">
          <ac:chgData name="Corbett, Greg (STFC,RAL,SC)" userId="c47eb046-2807-438a-acc5-b2fa5c8080e6" providerId="ADAL" clId="{F5F57A8A-B756-4983-BB98-2C2963D4D62D}" dt="2022-09-05T10:34:27.113" v="2239" actId="478"/>
          <ac:grpSpMkLst>
            <pc:docMk/>
            <pc:sldMk cId="2408955910" sldId="424"/>
            <ac:grpSpMk id="82" creationId="{B70454A9-7AF3-4087-AB59-F3C4299370BC}"/>
          </ac:grpSpMkLst>
        </pc:grpChg>
        <pc:grpChg chg="mod">
          <ac:chgData name="Corbett, Greg (STFC,RAL,SC)" userId="c47eb046-2807-438a-acc5-b2fa5c8080e6" providerId="ADAL" clId="{F5F57A8A-B756-4983-BB98-2C2963D4D62D}" dt="2022-09-05T10:34:13.984" v="2232"/>
          <ac:grpSpMkLst>
            <pc:docMk/>
            <pc:sldMk cId="2408955910" sldId="424"/>
            <ac:grpSpMk id="84" creationId="{F7F2693F-70DB-47A6-BAF4-822DB3A82279}"/>
          </ac:grpSpMkLst>
        </pc:grpChg>
        <pc:grpChg chg="add del mod">
          <ac:chgData name="Corbett, Greg (STFC,RAL,SC)" userId="c47eb046-2807-438a-acc5-b2fa5c8080e6" providerId="ADAL" clId="{F5F57A8A-B756-4983-BB98-2C2963D4D62D}" dt="2022-09-05T10:34:25.291" v="2238" actId="478"/>
          <ac:grpSpMkLst>
            <pc:docMk/>
            <pc:sldMk cId="2408955910" sldId="424"/>
            <ac:grpSpMk id="88" creationId="{BEE51D7C-1078-49E8-BA69-B1C3533EF1CB}"/>
          </ac:grpSpMkLst>
        </pc:grpChg>
        <pc:grpChg chg="mod">
          <ac:chgData name="Corbett, Greg (STFC,RAL,SC)" userId="c47eb046-2807-438a-acc5-b2fa5c8080e6" providerId="ADAL" clId="{F5F57A8A-B756-4983-BB98-2C2963D4D62D}" dt="2022-09-05T10:34:21.311" v="2236"/>
          <ac:grpSpMkLst>
            <pc:docMk/>
            <pc:sldMk cId="2408955910" sldId="424"/>
            <ac:grpSpMk id="90" creationId="{7E02EC81-CC96-4730-A95D-F022F4C8F59D}"/>
          </ac:grpSpMkLst>
        </pc:grpChg>
        <pc:grpChg chg="del">
          <ac:chgData name="Corbett, Greg (STFC,RAL,SC)" userId="c47eb046-2807-438a-acc5-b2fa5c8080e6" providerId="ADAL" clId="{F5F57A8A-B756-4983-BB98-2C2963D4D62D}" dt="2022-09-05T10:21:46.712" v="1917" actId="165"/>
          <ac:grpSpMkLst>
            <pc:docMk/>
            <pc:sldMk cId="2408955910" sldId="424"/>
            <ac:grpSpMk id="92" creationId="{00000000-0000-0000-0000-000000000000}"/>
          </ac:grpSpMkLst>
        </pc:grpChg>
        <pc:grpChg chg="add del mod">
          <ac:chgData name="Corbett, Greg (STFC,RAL,SC)" userId="c47eb046-2807-438a-acc5-b2fa5c8080e6" providerId="ADAL" clId="{F5F57A8A-B756-4983-BB98-2C2963D4D62D}" dt="2022-09-05T10:47:14.052" v="2538"/>
          <ac:grpSpMkLst>
            <pc:docMk/>
            <pc:sldMk cId="2408955910" sldId="424"/>
            <ac:grpSpMk id="99" creationId="{82AFD5B5-F472-4C88-A357-DC46220F014B}"/>
          </ac:grpSpMkLst>
        </pc:grpChg>
        <pc:grpChg chg="mod">
          <ac:chgData name="Corbett, Greg (STFC,RAL,SC)" userId="c47eb046-2807-438a-acc5-b2fa5c8080e6" providerId="ADAL" clId="{F5F57A8A-B756-4983-BB98-2C2963D4D62D}" dt="2022-09-05T10:47:12.641" v="2537"/>
          <ac:grpSpMkLst>
            <pc:docMk/>
            <pc:sldMk cId="2408955910" sldId="424"/>
            <ac:grpSpMk id="101" creationId="{B8D72A38-A344-4A6B-B49C-16957AAF801A}"/>
          </ac:grpSpMkLst>
        </pc:grpChg>
        <pc:picChg chg="del mod topLvl">
          <ac:chgData name="Corbett, Greg (STFC,RAL,SC)" userId="c47eb046-2807-438a-acc5-b2fa5c8080e6" providerId="ADAL" clId="{F5F57A8A-B756-4983-BB98-2C2963D4D62D}" dt="2022-09-05T10:22:38.258" v="1946" actId="478"/>
          <ac:picMkLst>
            <pc:docMk/>
            <pc:sldMk cId="2408955910" sldId="424"/>
            <ac:picMk id="15" creationId="{00000000-0000-0000-0000-000000000000}"/>
          </ac:picMkLst>
        </pc:picChg>
        <pc:picChg chg="del mod topLvl">
          <ac:chgData name="Corbett, Greg (STFC,RAL,SC)" userId="c47eb046-2807-438a-acc5-b2fa5c8080e6" providerId="ADAL" clId="{F5F57A8A-B756-4983-BB98-2C2963D4D62D}" dt="2022-09-05T10:22:36.785" v="1945" actId="478"/>
          <ac:picMkLst>
            <pc:docMk/>
            <pc:sldMk cId="2408955910" sldId="424"/>
            <ac:picMk id="29" creationId="{00000000-0000-0000-0000-000000000000}"/>
          </ac:picMkLst>
        </pc:picChg>
        <pc:picChg chg="mod">
          <ac:chgData name="Corbett, Greg (STFC,RAL,SC)" userId="c47eb046-2807-438a-acc5-b2fa5c8080e6" providerId="ADAL" clId="{F5F57A8A-B756-4983-BB98-2C2963D4D62D}" dt="2022-09-05T10:47:21.101" v="2540" actId="165"/>
          <ac:picMkLst>
            <pc:docMk/>
            <pc:sldMk cId="2408955910" sldId="424"/>
            <ac:picMk id="32" creationId="{00000000-0000-0000-0000-000000000000}"/>
          </ac:picMkLst>
        </pc:picChg>
        <pc:picChg chg="mod">
          <ac:chgData name="Corbett, Greg (STFC,RAL,SC)" userId="c47eb046-2807-438a-acc5-b2fa5c8080e6" providerId="ADAL" clId="{F5F57A8A-B756-4983-BB98-2C2963D4D62D}" dt="2022-09-05T10:47:21.101" v="2540" actId="165"/>
          <ac:picMkLst>
            <pc:docMk/>
            <pc:sldMk cId="2408955910" sldId="424"/>
            <ac:picMk id="33" creationId="{00000000-0000-0000-0000-000000000000}"/>
          </ac:picMkLst>
        </pc:picChg>
        <pc:picChg chg="mod">
          <ac:chgData name="Corbett, Greg (STFC,RAL,SC)" userId="c47eb046-2807-438a-acc5-b2fa5c8080e6" providerId="ADAL" clId="{F5F57A8A-B756-4983-BB98-2C2963D4D62D}" dt="2022-09-05T10:22:31.111" v="1941"/>
          <ac:picMkLst>
            <pc:docMk/>
            <pc:sldMk cId="2408955910" sldId="424"/>
            <ac:picMk id="36" creationId="{1FDE9B04-6A9B-4C50-9B7C-0CFEDA8D7DB8}"/>
          </ac:picMkLst>
        </pc:picChg>
        <pc:picChg chg="mod">
          <ac:chgData name="Corbett, Greg (STFC,RAL,SC)" userId="c47eb046-2807-438a-acc5-b2fa5c8080e6" providerId="ADAL" clId="{F5F57A8A-B756-4983-BB98-2C2963D4D62D}" dt="2022-09-05T10:22:43.742" v="1947"/>
          <ac:picMkLst>
            <pc:docMk/>
            <pc:sldMk cId="2408955910" sldId="424"/>
            <ac:picMk id="43" creationId="{9A4546B9-668B-4B0D-B0A4-8963D9367466}"/>
          </ac:picMkLst>
        </pc:picChg>
        <pc:picChg chg="mod">
          <ac:chgData name="Corbett, Greg (STFC,RAL,SC)" userId="c47eb046-2807-438a-acc5-b2fa5c8080e6" providerId="ADAL" clId="{F5F57A8A-B756-4983-BB98-2C2963D4D62D}" dt="2022-09-05T10:22:56.545" v="1949"/>
          <ac:picMkLst>
            <pc:docMk/>
            <pc:sldMk cId="2408955910" sldId="424"/>
            <ac:picMk id="47" creationId="{F355B637-0BC8-4E33-ADE7-3AF988413693}"/>
          </ac:picMkLst>
        </pc:picChg>
        <pc:picChg chg="mod">
          <ac:chgData name="Corbett, Greg (STFC,RAL,SC)" userId="c47eb046-2807-438a-acc5-b2fa5c8080e6" providerId="ADAL" clId="{F5F57A8A-B756-4983-BB98-2C2963D4D62D}" dt="2022-09-05T10:47:21.101" v="2540" actId="165"/>
          <ac:picMkLst>
            <pc:docMk/>
            <pc:sldMk cId="2408955910" sldId="424"/>
            <ac:picMk id="54" creationId="{091E9407-E912-4457-813C-B991FE6851AA}"/>
          </ac:picMkLst>
        </pc:picChg>
        <pc:picChg chg="mod">
          <ac:chgData name="Corbett, Greg (STFC,RAL,SC)" userId="c47eb046-2807-438a-acc5-b2fa5c8080e6" providerId="ADAL" clId="{F5F57A8A-B756-4983-BB98-2C2963D4D62D}" dt="2022-09-05T10:47:21.101" v="2540" actId="165"/>
          <ac:picMkLst>
            <pc:docMk/>
            <pc:sldMk cId="2408955910" sldId="424"/>
            <ac:picMk id="59" creationId="{3ECF6F4C-02E6-4A41-A29A-DA3338397B1C}"/>
          </ac:picMkLst>
        </pc:picChg>
        <pc:picChg chg="mod">
          <ac:chgData name="Corbett, Greg (STFC,RAL,SC)" userId="c47eb046-2807-438a-acc5-b2fa5c8080e6" providerId="ADAL" clId="{F5F57A8A-B756-4983-BB98-2C2963D4D62D}" dt="2022-09-05T10:47:21.101" v="2540" actId="165"/>
          <ac:picMkLst>
            <pc:docMk/>
            <pc:sldMk cId="2408955910" sldId="424"/>
            <ac:picMk id="64" creationId="{3C03FCDA-113D-4F9C-B3DD-24DD244F823F}"/>
          </ac:picMkLst>
        </pc:picChg>
        <pc:picChg chg="mod">
          <ac:chgData name="Corbett, Greg (STFC,RAL,SC)" userId="c47eb046-2807-438a-acc5-b2fa5c8080e6" providerId="ADAL" clId="{F5F57A8A-B756-4983-BB98-2C2963D4D62D}" dt="2022-09-05T10:34:13.984" v="2232"/>
          <ac:picMkLst>
            <pc:docMk/>
            <pc:sldMk cId="2408955910" sldId="424"/>
            <ac:picMk id="85" creationId="{E9A215BB-CE54-4F4B-B0A5-D5B05981022B}"/>
          </ac:picMkLst>
        </pc:picChg>
        <pc:picChg chg="mod">
          <ac:chgData name="Corbett, Greg (STFC,RAL,SC)" userId="c47eb046-2807-438a-acc5-b2fa5c8080e6" providerId="ADAL" clId="{F5F57A8A-B756-4983-BB98-2C2963D4D62D}" dt="2022-09-05T10:34:21.311" v="2236"/>
          <ac:picMkLst>
            <pc:docMk/>
            <pc:sldMk cId="2408955910" sldId="424"/>
            <ac:picMk id="91" creationId="{D405C8F9-2CB7-4241-95EB-C9A4D3DDCD3F}"/>
          </ac:picMkLst>
        </pc:picChg>
        <pc:picChg chg="mod">
          <ac:chgData name="Corbett, Greg (STFC,RAL,SC)" userId="c47eb046-2807-438a-acc5-b2fa5c8080e6" providerId="ADAL" clId="{F5F57A8A-B756-4983-BB98-2C2963D4D62D}" dt="2022-09-05T10:47:12.641" v="2537"/>
          <ac:picMkLst>
            <pc:docMk/>
            <pc:sldMk cId="2408955910" sldId="424"/>
            <ac:picMk id="103" creationId="{F9940071-C7BF-4D93-A93C-E4E7AF919B37}"/>
          </ac:picMkLst>
        </pc:picChg>
        <pc:picChg chg="mod">
          <ac:chgData name="Corbett, Greg (STFC,RAL,SC)" userId="c47eb046-2807-438a-acc5-b2fa5c8080e6" providerId="ADAL" clId="{F5F57A8A-B756-4983-BB98-2C2963D4D62D}" dt="2022-09-05T10:47:12.641" v="2537"/>
          <ac:picMkLst>
            <pc:docMk/>
            <pc:sldMk cId="2408955910" sldId="424"/>
            <ac:picMk id="104" creationId="{B035E2EA-88E2-4DFE-9B29-C12D525DBCA5}"/>
          </ac:picMkLst>
        </pc:picChg>
        <pc:cxnChg chg="add del mod">
          <ac:chgData name="Corbett, Greg (STFC,RAL,SC)" userId="c47eb046-2807-438a-acc5-b2fa5c8080e6" providerId="ADAL" clId="{F5F57A8A-B756-4983-BB98-2C2963D4D62D}" dt="2022-09-05T10:34:09.897" v="2231" actId="478"/>
          <ac:cxnSpMkLst>
            <pc:docMk/>
            <pc:sldMk cId="2408955910" sldId="424"/>
            <ac:cxnSpMk id="7" creationId="{334BD53E-8283-4492-85C5-74895DFEAC39}"/>
          </ac:cxnSpMkLst>
        </pc:cxnChg>
        <pc:cxnChg chg="add del mod">
          <ac:chgData name="Corbett, Greg (STFC,RAL,SC)" userId="c47eb046-2807-438a-acc5-b2fa5c8080e6" providerId="ADAL" clId="{F5F57A8A-B756-4983-BB98-2C2963D4D62D}" dt="2022-09-05T10:47:29.736" v="2543" actId="21"/>
          <ac:cxnSpMkLst>
            <pc:docMk/>
            <pc:sldMk cId="2408955910" sldId="424"/>
            <ac:cxnSpMk id="11" creationId="{7DFCE58E-6BFD-4644-8795-816AE3C91166}"/>
          </ac:cxnSpMkLst>
        </pc:cxnChg>
        <pc:cxnChg chg="add del mod topLvl">
          <ac:chgData name="Corbett, Greg (STFC,RAL,SC)" userId="c47eb046-2807-438a-acc5-b2fa5c8080e6" providerId="ADAL" clId="{F5F57A8A-B756-4983-BB98-2C2963D4D62D}" dt="2022-09-05T10:22:02.466" v="1926" actId="478"/>
          <ac:cxnSpMkLst>
            <pc:docMk/>
            <pc:sldMk cId="2408955910" sldId="424"/>
            <ac:cxnSpMk id="42" creationId="{00000000-0000-0000-0000-000000000000}"/>
          </ac:cxnSpMkLst>
        </pc:cxnChg>
        <pc:cxnChg chg="del mod topLvl">
          <ac:chgData name="Corbett, Greg (STFC,RAL,SC)" userId="c47eb046-2807-438a-acc5-b2fa5c8080e6" providerId="ADAL" clId="{F5F57A8A-B756-4983-BB98-2C2963D4D62D}" dt="2022-09-05T10:22:11.498" v="1929" actId="478"/>
          <ac:cxnSpMkLst>
            <pc:docMk/>
            <pc:sldMk cId="2408955910" sldId="424"/>
            <ac:cxnSpMk id="44" creationId="{00000000-0000-0000-0000-000000000000}"/>
          </ac:cxnSpMkLst>
        </pc:cxnChg>
        <pc:cxnChg chg="del mod topLvl">
          <ac:chgData name="Corbett, Greg (STFC,RAL,SC)" userId="c47eb046-2807-438a-acc5-b2fa5c8080e6" providerId="ADAL" clId="{F5F57A8A-B756-4983-BB98-2C2963D4D62D}" dt="2022-09-05T10:22:14.363" v="1933" actId="478"/>
          <ac:cxnSpMkLst>
            <pc:docMk/>
            <pc:sldMk cId="2408955910" sldId="424"/>
            <ac:cxnSpMk id="48" creationId="{00000000-0000-0000-0000-000000000000}"/>
          </ac:cxnSpMkLst>
        </pc:cxnChg>
        <pc:cxnChg chg="del mod topLvl">
          <ac:chgData name="Corbett, Greg (STFC,RAL,SC)" userId="c47eb046-2807-438a-acc5-b2fa5c8080e6" providerId="ADAL" clId="{F5F57A8A-B756-4983-BB98-2C2963D4D62D}" dt="2022-09-05T10:22:15.058" v="1934" actId="478"/>
          <ac:cxnSpMkLst>
            <pc:docMk/>
            <pc:sldMk cId="2408955910" sldId="424"/>
            <ac:cxnSpMk id="50" creationId="{00000000-0000-0000-0000-000000000000}"/>
          </ac:cxnSpMkLst>
        </pc:cxnChg>
        <pc:cxnChg chg="add del mod">
          <ac:chgData name="Corbett, Greg (STFC,RAL,SC)" userId="c47eb046-2807-438a-acc5-b2fa5c8080e6" providerId="ADAL" clId="{F5F57A8A-B756-4983-BB98-2C2963D4D62D}" dt="2022-09-05T10:27:43.611" v="2045" actId="478"/>
          <ac:cxnSpMkLst>
            <pc:docMk/>
            <pc:sldMk cId="2408955910" sldId="424"/>
            <ac:cxnSpMk id="66" creationId="{B64C8FCF-1943-4F2E-9F59-66688DA08DC9}"/>
          </ac:cxnSpMkLst>
        </pc:cxnChg>
        <pc:cxnChg chg="add del mod">
          <ac:chgData name="Corbett, Greg (STFC,RAL,SC)" userId="c47eb046-2807-438a-acc5-b2fa5c8080e6" providerId="ADAL" clId="{F5F57A8A-B756-4983-BB98-2C2963D4D62D}" dt="2022-09-05T10:47:29.736" v="2543" actId="21"/>
          <ac:cxnSpMkLst>
            <pc:docMk/>
            <pc:sldMk cId="2408955910" sldId="424"/>
            <ac:cxnSpMk id="67" creationId="{2F0124EC-F2C1-43F1-911D-11A649FEAF5F}"/>
          </ac:cxnSpMkLst>
        </pc:cxnChg>
        <pc:cxnChg chg="add del mod">
          <ac:chgData name="Corbett, Greg (STFC,RAL,SC)" userId="c47eb046-2807-438a-acc5-b2fa5c8080e6" providerId="ADAL" clId="{F5F57A8A-B756-4983-BB98-2C2963D4D62D}" dt="2022-09-05T10:29:28.675" v="2076" actId="478"/>
          <ac:cxnSpMkLst>
            <pc:docMk/>
            <pc:sldMk cId="2408955910" sldId="424"/>
            <ac:cxnSpMk id="68" creationId="{04CA1FAE-2688-4A86-BF75-F719F64B6F5A}"/>
          </ac:cxnSpMkLst>
        </pc:cxnChg>
        <pc:cxnChg chg="add del mod">
          <ac:chgData name="Corbett, Greg (STFC,RAL,SC)" userId="c47eb046-2807-438a-acc5-b2fa5c8080e6" providerId="ADAL" clId="{F5F57A8A-B756-4983-BB98-2C2963D4D62D}" dt="2022-09-05T10:47:29.736" v="2543" actId="21"/>
          <ac:cxnSpMkLst>
            <pc:docMk/>
            <pc:sldMk cId="2408955910" sldId="424"/>
            <ac:cxnSpMk id="69" creationId="{A8A25752-DEAA-416E-9A44-6DCEF56E2758}"/>
          </ac:cxnSpMkLst>
        </pc:cxnChg>
        <pc:cxnChg chg="add del mod">
          <ac:chgData name="Corbett, Greg (STFC,RAL,SC)" userId="c47eb046-2807-438a-acc5-b2fa5c8080e6" providerId="ADAL" clId="{F5F57A8A-B756-4983-BB98-2C2963D4D62D}" dt="2022-09-05T10:32:44.833" v="2226" actId="478"/>
          <ac:cxnSpMkLst>
            <pc:docMk/>
            <pc:sldMk cId="2408955910" sldId="424"/>
            <ac:cxnSpMk id="71" creationId="{680A4C86-241A-464C-A272-609D49435DC5}"/>
          </ac:cxnSpMkLst>
        </pc:cxnChg>
        <pc:cxnChg chg="add del mod ord">
          <ac:chgData name="Corbett, Greg (STFC,RAL,SC)" userId="c47eb046-2807-438a-acc5-b2fa5c8080e6" providerId="ADAL" clId="{F5F57A8A-B756-4983-BB98-2C2963D4D62D}" dt="2022-09-05T10:47:29.736" v="2543" actId="21"/>
          <ac:cxnSpMkLst>
            <pc:docMk/>
            <pc:sldMk cId="2408955910" sldId="424"/>
            <ac:cxnSpMk id="78" creationId="{794880E0-B32A-4028-9B8E-558FC0068DAB}"/>
          </ac:cxnSpMkLst>
        </pc:cxnChg>
        <pc:cxnChg chg="add del mod topLvl">
          <ac:chgData name="Corbett, Greg (STFC,RAL,SC)" userId="c47eb046-2807-438a-acc5-b2fa5c8080e6" providerId="ADAL" clId="{F5F57A8A-B756-4983-BB98-2C2963D4D62D}" dt="2022-09-05T10:22:01.786" v="1925" actId="478"/>
          <ac:cxnSpMkLst>
            <pc:docMk/>
            <pc:sldMk cId="2408955910" sldId="424"/>
            <ac:cxnSpMk id="86" creationId="{00000000-0000-0000-0000-000000000000}"/>
          </ac:cxnSpMkLst>
        </pc:cxnChg>
        <pc:cxnChg chg="add del mod">
          <ac:chgData name="Corbett, Greg (STFC,RAL,SC)" userId="c47eb046-2807-438a-acc5-b2fa5c8080e6" providerId="ADAL" clId="{F5F57A8A-B756-4983-BB98-2C2963D4D62D}" dt="2022-09-05T10:47:29.736" v="2543" actId="21"/>
          <ac:cxnSpMkLst>
            <pc:docMk/>
            <pc:sldMk cId="2408955910" sldId="424"/>
            <ac:cxnSpMk id="95" creationId="{B038000C-C5F7-401A-896E-83040DB20009}"/>
          </ac:cxnSpMkLst>
        </pc:cxnChg>
        <pc:cxnChg chg="del mod">
          <ac:chgData name="Corbett, Greg (STFC,RAL,SC)" userId="c47eb046-2807-438a-acc5-b2fa5c8080e6" providerId="ADAL" clId="{F5F57A8A-B756-4983-BB98-2C2963D4D62D}" dt="2022-09-05T10:22:12.018" v="1930" actId="478"/>
          <ac:cxnSpMkLst>
            <pc:docMk/>
            <pc:sldMk cId="2408955910" sldId="424"/>
            <ac:cxnSpMk id="97" creationId="{00000000-0000-0000-0000-000000000000}"/>
          </ac:cxnSpMkLst>
        </pc:cxnChg>
      </pc:sldChg>
      <pc:sldChg chg="addSp delSp modSp add del mod">
        <pc:chgData name="Corbett, Greg (STFC,RAL,SC)" userId="c47eb046-2807-438a-acc5-b2fa5c8080e6" providerId="ADAL" clId="{F5F57A8A-B756-4983-BB98-2C2963D4D62D}" dt="2022-09-05T10:58:50.273" v="3288" actId="47"/>
        <pc:sldMkLst>
          <pc:docMk/>
          <pc:sldMk cId="1114127504" sldId="425"/>
        </pc:sldMkLst>
        <pc:spChg chg="add del mod">
          <ac:chgData name="Corbett, Greg (STFC,RAL,SC)" userId="c47eb046-2807-438a-acc5-b2fa5c8080e6" providerId="ADAL" clId="{F5F57A8A-B756-4983-BB98-2C2963D4D62D}" dt="2022-09-05T10:46:48.893" v="2532" actId="20577"/>
          <ac:spMkLst>
            <pc:docMk/>
            <pc:sldMk cId="1114127504" sldId="425"/>
            <ac:spMk id="2" creationId="{00000000-0000-0000-0000-000000000000}"/>
          </ac:spMkLst>
        </pc:spChg>
        <pc:spChg chg="mod">
          <ac:chgData name="Corbett, Greg (STFC,RAL,SC)" userId="c47eb046-2807-438a-acc5-b2fa5c8080e6" providerId="ADAL" clId="{F5F57A8A-B756-4983-BB98-2C2963D4D62D}" dt="2022-09-05T10:40:34.120" v="2392" actId="1076"/>
          <ac:spMkLst>
            <pc:docMk/>
            <pc:sldMk cId="1114127504" sldId="425"/>
            <ac:spMk id="22" creationId="{F5D629D3-2BCE-4213-AB3C-29B1B73C3583}"/>
          </ac:spMkLst>
        </pc:spChg>
        <pc:spChg chg="del">
          <ac:chgData name="Corbett, Greg (STFC,RAL,SC)" userId="c47eb046-2807-438a-acc5-b2fa5c8080e6" providerId="ADAL" clId="{F5F57A8A-B756-4983-BB98-2C2963D4D62D}" dt="2022-09-05T10:45:10.792" v="2513" actId="478"/>
          <ac:spMkLst>
            <pc:docMk/>
            <pc:sldMk cId="1114127504" sldId="425"/>
            <ac:spMk id="31" creationId="{00000000-0000-0000-0000-000000000000}"/>
          </ac:spMkLst>
        </pc:spChg>
        <pc:spChg chg="del mod">
          <ac:chgData name="Corbett, Greg (STFC,RAL,SC)" userId="c47eb046-2807-438a-acc5-b2fa5c8080e6" providerId="ADAL" clId="{F5F57A8A-B756-4983-BB98-2C2963D4D62D}" dt="2022-09-05T10:39:37.899" v="2326" actId="478"/>
          <ac:spMkLst>
            <pc:docMk/>
            <pc:sldMk cId="1114127504" sldId="425"/>
            <ac:spMk id="35" creationId="{00000000-0000-0000-0000-000000000000}"/>
          </ac:spMkLst>
        </pc:spChg>
        <pc:spChg chg="add del mod">
          <ac:chgData name="Corbett, Greg (STFC,RAL,SC)" userId="c47eb046-2807-438a-acc5-b2fa5c8080e6" providerId="ADAL" clId="{F5F57A8A-B756-4983-BB98-2C2963D4D62D}" dt="2022-09-05T10:36:27.284" v="2269" actId="478"/>
          <ac:spMkLst>
            <pc:docMk/>
            <pc:sldMk cId="1114127504" sldId="425"/>
            <ac:spMk id="36" creationId="{23E78C48-7DAD-4DFE-BE9E-77141C9C0FCB}"/>
          </ac:spMkLst>
        </pc:spChg>
        <pc:spChg chg="del mod">
          <ac:chgData name="Corbett, Greg (STFC,RAL,SC)" userId="c47eb046-2807-438a-acc5-b2fa5c8080e6" providerId="ADAL" clId="{F5F57A8A-B756-4983-BB98-2C2963D4D62D}" dt="2022-09-05T10:36:25.988" v="2268" actId="478"/>
          <ac:spMkLst>
            <pc:docMk/>
            <pc:sldMk cId="1114127504" sldId="425"/>
            <ac:spMk id="38" creationId="{00000000-0000-0000-0000-000000000000}"/>
          </ac:spMkLst>
        </pc:spChg>
        <pc:spChg chg="add del mod">
          <ac:chgData name="Corbett, Greg (STFC,RAL,SC)" userId="c47eb046-2807-438a-acc5-b2fa5c8080e6" providerId="ADAL" clId="{F5F57A8A-B756-4983-BB98-2C2963D4D62D}" dt="2022-09-05T10:43:12.817" v="2466" actId="478"/>
          <ac:spMkLst>
            <pc:docMk/>
            <pc:sldMk cId="1114127504" sldId="425"/>
            <ac:spMk id="70" creationId="{C0062F10-C9E7-41EF-82B1-F8792046B31C}"/>
          </ac:spMkLst>
        </pc:spChg>
        <pc:spChg chg="del">
          <ac:chgData name="Corbett, Greg (STFC,RAL,SC)" userId="c47eb046-2807-438a-acc5-b2fa5c8080e6" providerId="ADAL" clId="{F5F57A8A-B756-4983-BB98-2C2963D4D62D}" dt="2022-09-05T10:36:37.890" v="2271" actId="478"/>
          <ac:spMkLst>
            <pc:docMk/>
            <pc:sldMk cId="1114127504" sldId="425"/>
            <ac:spMk id="73" creationId="{BC51185E-F9C3-4C4C-A449-2DA5B9C980C4}"/>
          </ac:spMkLst>
        </pc:spChg>
        <pc:spChg chg="mod">
          <ac:chgData name="Corbett, Greg (STFC,RAL,SC)" userId="c47eb046-2807-438a-acc5-b2fa5c8080e6" providerId="ADAL" clId="{F5F57A8A-B756-4983-BB98-2C2963D4D62D}" dt="2022-09-05T10:46:44.894" v="2526" actId="164"/>
          <ac:spMkLst>
            <pc:docMk/>
            <pc:sldMk cId="1114127504" sldId="425"/>
            <ac:spMk id="74" creationId="{D03BBD39-F66D-40F6-B16E-DB245467DFF8}"/>
          </ac:spMkLst>
        </pc:spChg>
        <pc:spChg chg="add del mod">
          <ac:chgData name="Corbett, Greg (STFC,RAL,SC)" userId="c47eb046-2807-438a-acc5-b2fa5c8080e6" providerId="ADAL" clId="{F5F57A8A-B756-4983-BB98-2C2963D4D62D}" dt="2022-09-05T10:46:44.894" v="2526" actId="164"/>
          <ac:spMkLst>
            <pc:docMk/>
            <pc:sldMk cId="1114127504" sldId="425"/>
            <ac:spMk id="75" creationId="{A16D7D0F-C49D-4902-B806-2D0B3025C86A}"/>
          </ac:spMkLst>
        </pc:spChg>
        <pc:spChg chg="add del mod ord">
          <ac:chgData name="Corbett, Greg (STFC,RAL,SC)" userId="c47eb046-2807-438a-acc5-b2fa5c8080e6" providerId="ADAL" clId="{F5F57A8A-B756-4983-BB98-2C2963D4D62D}" dt="2022-09-05T10:46:44.894" v="2526" actId="164"/>
          <ac:spMkLst>
            <pc:docMk/>
            <pc:sldMk cId="1114127504" sldId="425"/>
            <ac:spMk id="76" creationId="{9E107566-DA6B-41A2-BE02-38BD6FEC842B}"/>
          </ac:spMkLst>
        </pc:spChg>
        <pc:grpChg chg="add del mod">
          <ac:chgData name="Corbett, Greg (STFC,RAL,SC)" userId="c47eb046-2807-438a-acc5-b2fa5c8080e6" providerId="ADAL" clId="{F5F57A8A-B756-4983-BB98-2C2963D4D62D}" dt="2022-09-05T10:58:47.879" v="3287" actId="478"/>
          <ac:grpSpMkLst>
            <pc:docMk/>
            <pc:sldMk cId="1114127504" sldId="425"/>
            <ac:grpSpMk id="29" creationId="{E1197324-868E-4982-8ED2-A9DAB87FBA11}"/>
          </ac:grpSpMkLst>
        </pc:grpChg>
        <pc:grpChg chg="del">
          <ac:chgData name="Corbett, Greg (STFC,RAL,SC)" userId="c47eb046-2807-438a-acc5-b2fa5c8080e6" providerId="ADAL" clId="{F5F57A8A-B756-4983-BB98-2C2963D4D62D}" dt="2022-09-05T10:35:48.155" v="2260" actId="478"/>
          <ac:grpSpMkLst>
            <pc:docMk/>
            <pc:sldMk cId="1114127504" sldId="425"/>
            <ac:grpSpMk id="34" creationId="{00000000-0000-0000-0000-000000000000}"/>
          </ac:grpSpMkLst>
        </pc:grpChg>
        <pc:grpChg chg="add del mod">
          <ac:chgData name="Corbett, Greg (STFC,RAL,SC)" userId="c47eb046-2807-438a-acc5-b2fa5c8080e6" providerId="ADAL" clId="{F5F57A8A-B756-4983-BB98-2C2963D4D62D}" dt="2022-09-05T10:46:44.894" v="2526" actId="164"/>
          <ac:grpSpMkLst>
            <pc:docMk/>
            <pc:sldMk cId="1114127504" sldId="425"/>
            <ac:grpSpMk id="51" creationId="{45A2ABE0-C668-4B15-A9AE-3A8479E66A1C}"/>
          </ac:grpSpMkLst>
        </pc:grpChg>
        <pc:grpChg chg="add del mod">
          <ac:chgData name="Corbett, Greg (STFC,RAL,SC)" userId="c47eb046-2807-438a-acc5-b2fa5c8080e6" providerId="ADAL" clId="{F5F57A8A-B756-4983-BB98-2C2963D4D62D}" dt="2022-09-05T10:46:44.894" v="2526" actId="164"/>
          <ac:grpSpMkLst>
            <pc:docMk/>
            <pc:sldMk cId="1114127504" sldId="425"/>
            <ac:grpSpMk id="56" creationId="{35C9CB15-E5EE-4354-BCA6-F309215BEF54}"/>
          </ac:grpSpMkLst>
        </pc:grpChg>
        <pc:grpChg chg="add del mod">
          <ac:chgData name="Corbett, Greg (STFC,RAL,SC)" userId="c47eb046-2807-438a-acc5-b2fa5c8080e6" providerId="ADAL" clId="{F5F57A8A-B756-4983-BB98-2C2963D4D62D}" dt="2022-09-05T10:46:44.894" v="2526" actId="164"/>
          <ac:grpSpMkLst>
            <pc:docMk/>
            <pc:sldMk cId="1114127504" sldId="425"/>
            <ac:grpSpMk id="61" creationId="{9F975276-9DBE-40EA-B7A8-B7F3C4C511D1}"/>
          </ac:grpSpMkLst>
        </pc:grpChg>
        <pc:picChg chg="add del mod topLvl">
          <ac:chgData name="Corbett, Greg (STFC,RAL,SC)" userId="c47eb046-2807-438a-acc5-b2fa5c8080e6" providerId="ADAL" clId="{F5F57A8A-B756-4983-BB98-2C2963D4D62D}" dt="2022-09-05T10:46:44.894" v="2526" actId="164"/>
          <ac:picMkLst>
            <pc:docMk/>
            <pc:sldMk cId="1114127504" sldId="425"/>
            <ac:picMk id="32" creationId="{00000000-0000-0000-0000-000000000000}"/>
          </ac:picMkLst>
        </pc:picChg>
        <pc:picChg chg="del topLvl">
          <ac:chgData name="Corbett, Greg (STFC,RAL,SC)" userId="c47eb046-2807-438a-acc5-b2fa5c8080e6" providerId="ADAL" clId="{F5F57A8A-B756-4983-BB98-2C2963D4D62D}" dt="2022-09-05T10:35:48.155" v="2260" actId="478"/>
          <ac:picMkLst>
            <pc:docMk/>
            <pc:sldMk cId="1114127504" sldId="425"/>
            <ac:picMk id="33" creationId="{00000000-0000-0000-0000-000000000000}"/>
          </ac:picMkLst>
        </pc:picChg>
        <pc:cxnChg chg="add del mod">
          <ac:chgData name="Corbett, Greg (STFC,RAL,SC)" userId="c47eb046-2807-438a-acc5-b2fa5c8080e6" providerId="ADAL" clId="{F5F57A8A-B756-4983-BB98-2C2963D4D62D}" dt="2022-09-05T10:58:47.879" v="3287" actId="478"/>
          <ac:cxnSpMkLst>
            <pc:docMk/>
            <pc:sldMk cId="1114127504" sldId="425"/>
            <ac:cxnSpMk id="11" creationId="{7DFCE58E-6BFD-4644-8795-816AE3C91166}"/>
          </ac:cxnSpMkLst>
        </pc:cxnChg>
        <pc:cxnChg chg="add del mod">
          <ac:chgData name="Corbett, Greg (STFC,RAL,SC)" userId="c47eb046-2807-438a-acc5-b2fa5c8080e6" providerId="ADAL" clId="{F5F57A8A-B756-4983-BB98-2C2963D4D62D}" dt="2022-09-05T10:38:06.114" v="2296" actId="478"/>
          <ac:cxnSpMkLst>
            <pc:docMk/>
            <pc:sldMk cId="1114127504" sldId="425"/>
            <ac:cxnSpMk id="37" creationId="{9FBEB812-1FCE-4A0A-925E-442E616573F8}"/>
          </ac:cxnSpMkLst>
        </pc:cxnChg>
        <pc:cxnChg chg="add del mod">
          <ac:chgData name="Corbett, Greg (STFC,RAL,SC)" userId="c47eb046-2807-438a-acc5-b2fa5c8080e6" providerId="ADAL" clId="{F5F57A8A-B756-4983-BB98-2C2963D4D62D}" dt="2022-09-05T10:38:05.384" v="2295" actId="478"/>
          <ac:cxnSpMkLst>
            <pc:docMk/>
            <pc:sldMk cId="1114127504" sldId="425"/>
            <ac:cxnSpMk id="39" creationId="{5D343D40-CC20-4019-AC46-7442E5E78D12}"/>
          </ac:cxnSpMkLst>
        </pc:cxnChg>
        <pc:cxnChg chg="add del mod">
          <ac:chgData name="Corbett, Greg (STFC,RAL,SC)" userId="c47eb046-2807-438a-acc5-b2fa5c8080e6" providerId="ADAL" clId="{F5F57A8A-B756-4983-BB98-2C2963D4D62D}" dt="2022-09-05T10:38:04.473" v="2294" actId="478"/>
          <ac:cxnSpMkLst>
            <pc:docMk/>
            <pc:sldMk cId="1114127504" sldId="425"/>
            <ac:cxnSpMk id="40" creationId="{C69FB512-0575-44FC-B250-9E0138B707F7}"/>
          </ac:cxnSpMkLst>
        </pc:cxnChg>
        <pc:cxnChg chg="add del mod">
          <ac:chgData name="Corbett, Greg (STFC,RAL,SC)" userId="c47eb046-2807-438a-acc5-b2fa5c8080e6" providerId="ADAL" clId="{F5F57A8A-B756-4983-BB98-2C2963D4D62D}" dt="2022-09-05T10:38:35.265" v="2306" actId="478"/>
          <ac:cxnSpMkLst>
            <pc:docMk/>
            <pc:sldMk cId="1114127504" sldId="425"/>
            <ac:cxnSpMk id="45" creationId="{9956AB1A-B1E3-4394-9C43-AE9989C9E122}"/>
          </ac:cxnSpMkLst>
        </pc:cxnChg>
        <pc:cxnChg chg="add del mod">
          <ac:chgData name="Corbett, Greg (STFC,RAL,SC)" userId="c47eb046-2807-438a-acc5-b2fa5c8080e6" providerId="ADAL" clId="{F5F57A8A-B756-4983-BB98-2C2963D4D62D}" dt="2022-09-05T10:58:47.879" v="3287" actId="478"/>
          <ac:cxnSpMkLst>
            <pc:docMk/>
            <pc:sldMk cId="1114127504" sldId="425"/>
            <ac:cxnSpMk id="46" creationId="{D9564F82-50A5-414A-89D7-D1A03BCB7147}"/>
          </ac:cxnSpMkLst>
        </pc:cxnChg>
        <pc:cxnChg chg="add del mod ord">
          <ac:chgData name="Corbett, Greg (STFC,RAL,SC)" userId="c47eb046-2807-438a-acc5-b2fa5c8080e6" providerId="ADAL" clId="{F5F57A8A-B756-4983-BB98-2C2963D4D62D}" dt="2022-09-05T10:58:47.879" v="3287" actId="478"/>
          <ac:cxnSpMkLst>
            <pc:docMk/>
            <pc:sldMk cId="1114127504" sldId="425"/>
            <ac:cxnSpMk id="50" creationId="{37A8FDC3-28CB-43D8-9DE9-C572E86C521C}"/>
          </ac:cxnSpMkLst>
        </pc:cxnChg>
        <pc:cxnChg chg="add del mod">
          <ac:chgData name="Corbett, Greg (STFC,RAL,SC)" userId="c47eb046-2807-438a-acc5-b2fa5c8080e6" providerId="ADAL" clId="{F5F57A8A-B756-4983-BB98-2C2963D4D62D}" dt="2022-09-05T10:39:35.585" v="2325" actId="478"/>
          <ac:cxnSpMkLst>
            <pc:docMk/>
            <pc:sldMk cId="1114127504" sldId="425"/>
            <ac:cxnSpMk id="66" creationId="{4BCD1A6E-6DE1-46BF-A6AF-65A18F9CAFE6}"/>
          </ac:cxnSpMkLst>
        </pc:cxnChg>
        <pc:cxnChg chg="del mod">
          <ac:chgData name="Corbett, Greg (STFC,RAL,SC)" userId="c47eb046-2807-438a-acc5-b2fa5c8080e6" providerId="ADAL" clId="{F5F57A8A-B756-4983-BB98-2C2963D4D62D}" dt="2022-09-05T10:39:05.712" v="2315" actId="478"/>
          <ac:cxnSpMkLst>
            <pc:docMk/>
            <pc:sldMk cId="1114127504" sldId="425"/>
            <ac:cxnSpMk id="67" creationId="{2F0124EC-F2C1-43F1-911D-11A649FEAF5F}"/>
          </ac:cxnSpMkLst>
        </pc:cxnChg>
        <pc:cxnChg chg="add del mod">
          <ac:chgData name="Corbett, Greg (STFC,RAL,SC)" userId="c47eb046-2807-438a-acc5-b2fa5c8080e6" providerId="ADAL" clId="{F5F57A8A-B756-4983-BB98-2C2963D4D62D}" dt="2022-09-05T10:39:30.016" v="2324" actId="478"/>
          <ac:cxnSpMkLst>
            <pc:docMk/>
            <pc:sldMk cId="1114127504" sldId="425"/>
            <ac:cxnSpMk id="68" creationId="{5CA31777-09A6-4BAD-8945-FD888D1F99D8}"/>
          </ac:cxnSpMkLst>
        </pc:cxnChg>
        <pc:cxnChg chg="del mod">
          <ac:chgData name="Corbett, Greg (STFC,RAL,SC)" userId="c47eb046-2807-438a-acc5-b2fa5c8080e6" providerId="ADAL" clId="{F5F57A8A-B756-4983-BB98-2C2963D4D62D}" dt="2022-09-05T10:36:39.787" v="2272" actId="478"/>
          <ac:cxnSpMkLst>
            <pc:docMk/>
            <pc:sldMk cId="1114127504" sldId="425"/>
            <ac:cxnSpMk id="69" creationId="{A8A25752-DEAA-416E-9A44-6DCEF56E2758}"/>
          </ac:cxnSpMkLst>
        </pc:cxnChg>
        <pc:cxnChg chg="add del mod">
          <ac:chgData name="Corbett, Greg (STFC,RAL,SC)" userId="c47eb046-2807-438a-acc5-b2fa5c8080e6" providerId="ADAL" clId="{F5F57A8A-B756-4983-BB98-2C2963D4D62D}" dt="2022-09-05T10:58:47.879" v="3287" actId="478"/>
          <ac:cxnSpMkLst>
            <pc:docMk/>
            <pc:sldMk cId="1114127504" sldId="425"/>
            <ac:cxnSpMk id="71" creationId="{4D1E2838-1427-4F90-A250-0CE4CF373DB3}"/>
          </ac:cxnSpMkLst>
        </pc:cxnChg>
        <pc:cxnChg chg="add mod">
          <ac:chgData name="Corbett, Greg (STFC,RAL,SC)" userId="c47eb046-2807-438a-acc5-b2fa5c8080e6" providerId="ADAL" clId="{F5F57A8A-B756-4983-BB98-2C2963D4D62D}" dt="2022-09-05T10:42:49.146" v="2459"/>
          <ac:cxnSpMkLst>
            <pc:docMk/>
            <pc:sldMk cId="1114127504" sldId="425"/>
            <ac:cxnSpMk id="72" creationId="{D420A8BA-AFE1-4A9A-8E55-C88CBD1E5A44}"/>
          </ac:cxnSpMkLst>
        </pc:cxnChg>
        <pc:cxnChg chg="add del mod">
          <ac:chgData name="Corbett, Greg (STFC,RAL,SC)" userId="c47eb046-2807-438a-acc5-b2fa5c8080e6" providerId="ADAL" clId="{F5F57A8A-B756-4983-BB98-2C2963D4D62D}" dt="2022-09-05T10:58:47.879" v="3287" actId="478"/>
          <ac:cxnSpMkLst>
            <pc:docMk/>
            <pc:sldMk cId="1114127504" sldId="425"/>
            <ac:cxnSpMk id="78" creationId="{794880E0-B32A-4028-9B8E-558FC0068DAB}"/>
          </ac:cxnSpMkLst>
        </pc:cxnChg>
      </pc:sldChg>
      <pc:sldChg chg="addSp delSp modSp add del mod">
        <pc:chgData name="Corbett, Greg (STFC,RAL,SC)" userId="c47eb046-2807-438a-acc5-b2fa5c8080e6" providerId="ADAL" clId="{F5F57A8A-B756-4983-BB98-2C2963D4D62D}" dt="2022-09-05T10:58:57.012" v="3290" actId="47"/>
        <pc:sldMkLst>
          <pc:docMk/>
          <pc:sldMk cId="2794632285" sldId="426"/>
        </pc:sldMkLst>
        <pc:spChg chg="del">
          <ac:chgData name="Corbett, Greg (STFC,RAL,SC)" userId="c47eb046-2807-438a-acc5-b2fa5c8080e6" providerId="ADAL" clId="{F5F57A8A-B756-4983-BB98-2C2963D4D62D}" dt="2022-09-05T10:58:55.792" v="3289" actId="478"/>
          <ac:spMkLst>
            <pc:docMk/>
            <pc:sldMk cId="2794632285" sldId="426"/>
            <ac:spMk id="2" creationId="{00000000-0000-0000-0000-000000000000}"/>
          </ac:spMkLst>
        </pc:spChg>
        <pc:spChg chg="add mod">
          <ac:chgData name="Corbett, Greg (STFC,RAL,SC)" userId="c47eb046-2807-438a-acc5-b2fa5c8080e6" providerId="ADAL" clId="{F5F57A8A-B756-4983-BB98-2C2963D4D62D}" dt="2022-09-05T10:58:55.792" v="3289" actId="478"/>
          <ac:spMkLst>
            <pc:docMk/>
            <pc:sldMk cId="2794632285" sldId="426"/>
            <ac:spMk id="9" creationId="{13FEAA58-C0A1-470B-B949-663654732DEE}"/>
          </ac:spMkLst>
        </pc:spChg>
        <pc:spChg chg="del">
          <ac:chgData name="Corbett, Greg (STFC,RAL,SC)" userId="c47eb046-2807-438a-acc5-b2fa5c8080e6" providerId="ADAL" clId="{F5F57A8A-B756-4983-BB98-2C2963D4D62D}" dt="2022-09-05T10:58:55.792" v="3289" actId="478"/>
          <ac:spMkLst>
            <pc:docMk/>
            <pc:sldMk cId="2794632285" sldId="426"/>
            <ac:spMk id="22" creationId="{F5D629D3-2BCE-4213-AB3C-29B1B73C3583}"/>
          </ac:spMkLst>
        </pc:spChg>
        <pc:spChg chg="add mod">
          <ac:chgData name="Corbett, Greg (STFC,RAL,SC)" userId="c47eb046-2807-438a-acc5-b2fa5c8080e6" providerId="ADAL" clId="{F5F57A8A-B756-4983-BB98-2C2963D4D62D}" dt="2022-09-05T10:46:57.814" v="2533" actId="164"/>
          <ac:spMkLst>
            <pc:docMk/>
            <pc:sldMk cId="2794632285" sldId="426"/>
            <ac:spMk id="28" creationId="{EF140980-4BB5-4435-ADCB-3B35018F10F6}"/>
          </ac:spMkLst>
        </pc:spChg>
        <pc:spChg chg="del">
          <ac:chgData name="Corbett, Greg (STFC,RAL,SC)" userId="c47eb046-2807-438a-acc5-b2fa5c8080e6" providerId="ADAL" clId="{F5F57A8A-B756-4983-BB98-2C2963D4D62D}" dt="2022-09-05T10:45:12.641" v="2514" actId="478"/>
          <ac:spMkLst>
            <pc:docMk/>
            <pc:sldMk cId="2794632285" sldId="426"/>
            <ac:spMk id="31" creationId="{00000000-0000-0000-0000-000000000000}"/>
          </ac:spMkLst>
        </pc:spChg>
        <pc:spChg chg="add mod ord">
          <ac:chgData name="Corbett, Greg (STFC,RAL,SC)" userId="c47eb046-2807-438a-acc5-b2fa5c8080e6" providerId="ADAL" clId="{F5F57A8A-B756-4983-BB98-2C2963D4D62D}" dt="2022-09-05T10:46:57.814" v="2533" actId="164"/>
          <ac:spMkLst>
            <pc:docMk/>
            <pc:sldMk cId="2794632285" sldId="426"/>
            <ac:spMk id="34" creationId="{84CB13CE-92DA-456B-8BFA-88C65557155F}"/>
          </ac:spMkLst>
        </pc:spChg>
        <pc:spChg chg="mod">
          <ac:chgData name="Corbett, Greg (STFC,RAL,SC)" userId="c47eb046-2807-438a-acc5-b2fa5c8080e6" providerId="ADAL" clId="{F5F57A8A-B756-4983-BB98-2C2963D4D62D}" dt="2022-09-05T10:46:57.814" v="2533" actId="164"/>
          <ac:spMkLst>
            <pc:docMk/>
            <pc:sldMk cId="2794632285" sldId="426"/>
            <ac:spMk id="70" creationId="{C0062F10-C9E7-41EF-82B1-F8792046B31C}"/>
          </ac:spMkLst>
        </pc:spChg>
        <pc:spChg chg="del">
          <ac:chgData name="Corbett, Greg (STFC,RAL,SC)" userId="c47eb046-2807-438a-acc5-b2fa5c8080e6" providerId="ADAL" clId="{F5F57A8A-B756-4983-BB98-2C2963D4D62D}" dt="2022-09-05T10:58:55.792" v="3289" actId="478"/>
          <ac:spMkLst>
            <pc:docMk/>
            <pc:sldMk cId="2794632285" sldId="426"/>
            <ac:spMk id="74" creationId="{D03BBD39-F66D-40F6-B16E-DB245467DFF8}"/>
          </ac:spMkLst>
        </pc:spChg>
        <pc:grpChg chg="add del mod">
          <ac:chgData name="Corbett, Greg (STFC,RAL,SC)" userId="c47eb046-2807-438a-acc5-b2fa5c8080e6" providerId="ADAL" clId="{F5F57A8A-B756-4983-BB98-2C2963D4D62D}" dt="2022-09-05T10:58:55.792" v="3289" actId="478"/>
          <ac:grpSpMkLst>
            <pc:docMk/>
            <pc:sldMk cId="2794632285" sldId="426"/>
            <ac:grpSpMk id="7" creationId="{59DC6BE2-5B6F-4F71-A098-F3868A14A5C6}"/>
          </ac:grpSpMkLst>
        </pc:grpChg>
        <pc:grpChg chg="mod">
          <ac:chgData name="Corbett, Greg (STFC,RAL,SC)" userId="c47eb046-2807-438a-acc5-b2fa5c8080e6" providerId="ADAL" clId="{F5F57A8A-B756-4983-BB98-2C2963D4D62D}" dt="2022-09-05T10:46:57.814" v="2533" actId="164"/>
          <ac:grpSpMkLst>
            <pc:docMk/>
            <pc:sldMk cId="2794632285" sldId="426"/>
            <ac:grpSpMk id="51" creationId="{45A2ABE0-C668-4B15-A9AE-3A8479E66A1C}"/>
          </ac:grpSpMkLst>
        </pc:grpChg>
        <pc:grpChg chg="mod">
          <ac:chgData name="Corbett, Greg (STFC,RAL,SC)" userId="c47eb046-2807-438a-acc5-b2fa5c8080e6" providerId="ADAL" clId="{F5F57A8A-B756-4983-BB98-2C2963D4D62D}" dt="2022-09-05T10:46:57.814" v="2533" actId="164"/>
          <ac:grpSpMkLst>
            <pc:docMk/>
            <pc:sldMk cId="2794632285" sldId="426"/>
            <ac:grpSpMk id="56" creationId="{35C9CB15-E5EE-4354-BCA6-F309215BEF54}"/>
          </ac:grpSpMkLst>
        </pc:grpChg>
        <pc:grpChg chg="mod">
          <ac:chgData name="Corbett, Greg (STFC,RAL,SC)" userId="c47eb046-2807-438a-acc5-b2fa5c8080e6" providerId="ADAL" clId="{F5F57A8A-B756-4983-BB98-2C2963D4D62D}" dt="2022-09-05T10:46:57.814" v="2533" actId="164"/>
          <ac:grpSpMkLst>
            <pc:docMk/>
            <pc:sldMk cId="2794632285" sldId="426"/>
            <ac:grpSpMk id="61" creationId="{9F975276-9DBE-40EA-B7A8-B7F3C4C511D1}"/>
          </ac:grpSpMkLst>
        </pc:grpChg>
        <pc:picChg chg="mod">
          <ac:chgData name="Corbett, Greg (STFC,RAL,SC)" userId="c47eb046-2807-438a-acc5-b2fa5c8080e6" providerId="ADAL" clId="{F5F57A8A-B756-4983-BB98-2C2963D4D62D}" dt="2022-09-05T10:46:57.814" v="2533" actId="164"/>
          <ac:picMkLst>
            <pc:docMk/>
            <pc:sldMk cId="2794632285" sldId="426"/>
            <ac:picMk id="32" creationId="{00000000-0000-0000-0000-000000000000}"/>
          </ac:picMkLst>
        </pc:picChg>
        <pc:cxnChg chg="mod">
          <ac:chgData name="Corbett, Greg (STFC,RAL,SC)" userId="c47eb046-2807-438a-acc5-b2fa5c8080e6" providerId="ADAL" clId="{F5F57A8A-B756-4983-BB98-2C2963D4D62D}" dt="2022-09-05T10:58:55.792" v="3289" actId="478"/>
          <ac:cxnSpMkLst>
            <pc:docMk/>
            <pc:sldMk cId="2794632285" sldId="426"/>
            <ac:cxnSpMk id="11" creationId="{7DFCE58E-6BFD-4644-8795-816AE3C91166}"/>
          </ac:cxnSpMkLst>
        </pc:cxnChg>
        <pc:cxnChg chg="add mod">
          <ac:chgData name="Corbett, Greg (STFC,RAL,SC)" userId="c47eb046-2807-438a-acc5-b2fa5c8080e6" providerId="ADAL" clId="{F5F57A8A-B756-4983-BB98-2C2963D4D62D}" dt="2022-09-05T10:58:55.792" v="3289" actId="478"/>
          <ac:cxnSpMkLst>
            <pc:docMk/>
            <pc:sldMk cId="2794632285" sldId="426"/>
            <ac:cxnSpMk id="33" creationId="{22BED476-C57E-4197-80EB-E94EAE030781}"/>
          </ac:cxnSpMkLst>
        </pc:cxnChg>
        <pc:cxnChg chg="del mod">
          <ac:chgData name="Corbett, Greg (STFC,RAL,SC)" userId="c47eb046-2807-438a-acc5-b2fa5c8080e6" providerId="ADAL" clId="{F5F57A8A-B756-4983-BB98-2C2963D4D62D}" dt="2022-09-05T10:42:56.106" v="2462" actId="478"/>
          <ac:cxnSpMkLst>
            <pc:docMk/>
            <pc:sldMk cId="2794632285" sldId="426"/>
            <ac:cxnSpMk id="46" creationId="{D9564F82-50A5-414A-89D7-D1A03BCB7147}"/>
          </ac:cxnSpMkLst>
        </pc:cxnChg>
        <pc:cxnChg chg="mod">
          <ac:chgData name="Corbett, Greg (STFC,RAL,SC)" userId="c47eb046-2807-438a-acc5-b2fa5c8080e6" providerId="ADAL" clId="{F5F57A8A-B756-4983-BB98-2C2963D4D62D}" dt="2022-09-05T10:58:55.792" v="3289" actId="478"/>
          <ac:cxnSpMkLst>
            <pc:docMk/>
            <pc:sldMk cId="2794632285" sldId="426"/>
            <ac:cxnSpMk id="50" creationId="{37A8FDC3-28CB-43D8-9DE9-C572E86C521C}"/>
          </ac:cxnSpMkLst>
        </pc:cxnChg>
        <pc:cxnChg chg="mod">
          <ac:chgData name="Corbett, Greg (STFC,RAL,SC)" userId="c47eb046-2807-438a-acc5-b2fa5c8080e6" providerId="ADAL" clId="{F5F57A8A-B756-4983-BB98-2C2963D4D62D}" dt="2022-09-05T10:58:55.792" v="3289" actId="478"/>
          <ac:cxnSpMkLst>
            <pc:docMk/>
            <pc:sldMk cId="2794632285" sldId="426"/>
            <ac:cxnSpMk id="71" creationId="{4D1E2838-1427-4F90-A250-0CE4CF373DB3}"/>
          </ac:cxnSpMkLst>
        </pc:cxnChg>
        <pc:cxnChg chg="mod">
          <ac:chgData name="Corbett, Greg (STFC,RAL,SC)" userId="c47eb046-2807-438a-acc5-b2fa5c8080e6" providerId="ADAL" clId="{F5F57A8A-B756-4983-BB98-2C2963D4D62D}" dt="2022-09-05T10:58:55.792" v="3289" actId="478"/>
          <ac:cxnSpMkLst>
            <pc:docMk/>
            <pc:sldMk cId="2794632285" sldId="426"/>
            <ac:cxnSpMk id="78" creationId="{794880E0-B32A-4028-9B8E-558FC0068DAB}"/>
          </ac:cxnSpMkLst>
        </pc:cxnChg>
      </pc:sldChg>
      <pc:sldChg chg="addSp delSp modSp add mod">
        <pc:chgData name="Corbett, Greg (STFC,RAL,SC)" userId="c47eb046-2807-438a-acc5-b2fa5c8080e6" providerId="ADAL" clId="{F5F57A8A-B756-4983-BB98-2C2963D4D62D}" dt="2022-09-13T13:32:46.055" v="5472" actId="404"/>
        <pc:sldMkLst>
          <pc:docMk/>
          <pc:sldMk cId="3305076058" sldId="427"/>
        </pc:sldMkLst>
        <pc:spChg chg="mod">
          <ac:chgData name="Corbett, Greg (STFC,RAL,SC)" userId="c47eb046-2807-438a-acc5-b2fa5c8080e6" providerId="ADAL" clId="{F5F57A8A-B756-4983-BB98-2C2963D4D62D}" dt="2022-09-13T13:32:46.055" v="5472" actId="404"/>
          <ac:spMkLst>
            <pc:docMk/>
            <pc:sldMk cId="3305076058" sldId="427"/>
            <ac:spMk id="5" creationId="{697BFE5A-7C82-E244-83C3-A634D5C30E22}"/>
          </ac:spMkLst>
        </pc:spChg>
        <pc:spChg chg="mod">
          <ac:chgData name="Corbett, Greg (STFC,RAL,SC)" userId="c47eb046-2807-438a-acc5-b2fa5c8080e6" providerId="ADAL" clId="{F5F57A8A-B756-4983-BB98-2C2963D4D62D}" dt="2022-09-05T10:56:31.484" v="3266" actId="20577"/>
          <ac:spMkLst>
            <pc:docMk/>
            <pc:sldMk cId="3305076058" sldId="427"/>
            <ac:spMk id="7" creationId="{67B54F19-1212-9345-95FF-9D2815FD6E96}"/>
          </ac:spMkLst>
        </pc:spChg>
        <pc:spChg chg="del">
          <ac:chgData name="Corbett, Greg (STFC,RAL,SC)" userId="c47eb046-2807-438a-acc5-b2fa5c8080e6" providerId="ADAL" clId="{F5F57A8A-B756-4983-BB98-2C2963D4D62D}" dt="2022-09-05T10:59:03.432" v="3291" actId="478"/>
          <ac:spMkLst>
            <pc:docMk/>
            <pc:sldMk cId="3305076058" sldId="427"/>
            <ac:spMk id="17" creationId="{647E07CB-60A4-4A04-AB0E-D1786D2324D8}"/>
          </ac:spMkLst>
        </pc:spChg>
        <pc:spChg chg="mod">
          <ac:chgData name="Corbett, Greg (STFC,RAL,SC)" userId="c47eb046-2807-438a-acc5-b2fa5c8080e6" providerId="ADAL" clId="{F5F57A8A-B756-4983-BB98-2C2963D4D62D}" dt="2022-09-05T10:59:46.719" v="3337" actId="1035"/>
          <ac:spMkLst>
            <pc:docMk/>
            <pc:sldMk cId="3305076058" sldId="427"/>
            <ac:spMk id="37" creationId="{9B8F31EB-2C62-4D91-917B-9EE039BAA528}"/>
          </ac:spMkLst>
        </pc:spChg>
        <pc:spChg chg="del">
          <ac:chgData name="Corbett, Greg (STFC,RAL,SC)" userId="c47eb046-2807-438a-acc5-b2fa5c8080e6" providerId="ADAL" clId="{F5F57A8A-B756-4983-BB98-2C2963D4D62D}" dt="2022-09-05T10:59:10.784" v="3293" actId="478"/>
          <ac:spMkLst>
            <pc:docMk/>
            <pc:sldMk cId="3305076058" sldId="427"/>
            <ac:spMk id="70" creationId="{C5342467-C5C5-4F0E-B306-8B47DC1A1A40}"/>
          </ac:spMkLst>
        </pc:spChg>
        <pc:picChg chg="del">
          <ac:chgData name="Corbett, Greg (STFC,RAL,SC)" userId="c47eb046-2807-438a-acc5-b2fa5c8080e6" providerId="ADAL" clId="{F5F57A8A-B756-4983-BB98-2C2963D4D62D}" dt="2022-09-05T10:57:55.891" v="3283" actId="478"/>
          <ac:picMkLst>
            <pc:docMk/>
            <pc:sldMk cId="3305076058" sldId="427"/>
            <ac:picMk id="16" creationId="{4720C471-6CEB-4FC2-BF1F-AB4F17DB8982}"/>
          </ac:picMkLst>
        </pc:picChg>
        <pc:picChg chg="add mod ord">
          <ac:chgData name="Corbett, Greg (STFC,RAL,SC)" userId="c47eb046-2807-438a-acc5-b2fa5c8080e6" providerId="ADAL" clId="{F5F57A8A-B756-4983-BB98-2C2963D4D62D}" dt="2022-09-05T10:57:53.878" v="3282" actId="167"/>
          <ac:picMkLst>
            <pc:docMk/>
            <pc:sldMk cId="3305076058" sldId="427"/>
            <ac:picMk id="38" creationId="{15AB7446-CAB6-436A-A6DC-C2E54D94DE65}"/>
          </ac:picMkLst>
        </pc:picChg>
        <pc:cxnChg chg="mod">
          <ac:chgData name="Corbett, Greg (STFC,RAL,SC)" userId="c47eb046-2807-438a-acc5-b2fa5c8080e6" providerId="ADAL" clId="{F5F57A8A-B756-4983-BB98-2C2963D4D62D}" dt="2022-09-05T10:59:58.262" v="3340" actId="14100"/>
          <ac:cxnSpMkLst>
            <pc:docMk/>
            <pc:sldMk cId="3305076058" sldId="427"/>
            <ac:cxnSpMk id="12" creationId="{0FCA3986-E39D-4185-83AF-32F25F91393C}"/>
          </ac:cxnSpMkLst>
        </pc:cxnChg>
        <pc:cxnChg chg="del mod">
          <ac:chgData name="Corbett, Greg (STFC,RAL,SC)" userId="c47eb046-2807-438a-acc5-b2fa5c8080e6" providerId="ADAL" clId="{F5F57A8A-B756-4983-BB98-2C2963D4D62D}" dt="2022-09-05T10:59:06.278" v="3292" actId="478"/>
          <ac:cxnSpMkLst>
            <pc:docMk/>
            <pc:sldMk cId="3305076058" sldId="427"/>
            <ac:cxnSpMk id="31" creationId="{5D53F72B-0073-4401-BCD8-D949B35BC543}"/>
          </ac:cxnSpMkLst>
        </pc:cxnChg>
        <pc:cxnChg chg="mod">
          <ac:chgData name="Corbett, Greg (STFC,RAL,SC)" userId="c47eb046-2807-438a-acc5-b2fa5c8080e6" providerId="ADAL" clId="{F5F57A8A-B756-4983-BB98-2C2963D4D62D}" dt="2022-09-05T10:59:29.582" v="3297" actId="14100"/>
          <ac:cxnSpMkLst>
            <pc:docMk/>
            <pc:sldMk cId="3305076058" sldId="427"/>
            <ac:cxnSpMk id="32" creationId="{2DB3A496-673E-489A-8B9C-8FBC008636A8}"/>
          </ac:cxnSpMkLst>
        </pc:cxnChg>
        <pc:cxnChg chg="mod">
          <ac:chgData name="Corbett, Greg (STFC,RAL,SC)" userId="c47eb046-2807-438a-acc5-b2fa5c8080e6" providerId="ADAL" clId="{F5F57A8A-B756-4983-BB98-2C2963D4D62D}" dt="2022-09-05T10:59:50.286" v="3338" actId="14100"/>
          <ac:cxnSpMkLst>
            <pc:docMk/>
            <pc:sldMk cId="3305076058" sldId="427"/>
            <ac:cxnSpMk id="67" creationId="{7B4EF0EA-8B59-4849-B57C-C04E60E82D0D}"/>
          </ac:cxnSpMkLst>
        </pc:cxnChg>
      </pc:sldChg>
      <pc:sldChg chg="addSp delSp modSp add mod">
        <pc:chgData name="Corbett, Greg (STFC,RAL,SC)" userId="c47eb046-2807-438a-acc5-b2fa5c8080e6" providerId="ADAL" clId="{F5F57A8A-B756-4983-BB98-2C2963D4D62D}" dt="2022-09-13T13:33:10.431" v="5477" actId="404"/>
        <pc:sldMkLst>
          <pc:docMk/>
          <pc:sldMk cId="743691629" sldId="428"/>
        </pc:sldMkLst>
        <pc:spChg chg="mod">
          <ac:chgData name="Corbett, Greg (STFC,RAL,SC)" userId="c47eb046-2807-438a-acc5-b2fa5c8080e6" providerId="ADAL" clId="{F5F57A8A-B756-4983-BB98-2C2963D4D62D}" dt="2022-09-13T13:33:10.431" v="5477" actId="404"/>
          <ac:spMkLst>
            <pc:docMk/>
            <pc:sldMk cId="743691629" sldId="428"/>
            <ac:spMk id="5" creationId="{697BFE5A-7C82-E244-83C3-A634D5C30E22}"/>
          </ac:spMkLst>
        </pc:spChg>
        <pc:spChg chg="mod">
          <ac:chgData name="Corbett, Greg (STFC,RAL,SC)" userId="c47eb046-2807-438a-acc5-b2fa5c8080e6" providerId="ADAL" clId="{F5F57A8A-B756-4983-BB98-2C2963D4D62D}" dt="2022-09-05T11:03:07.112" v="3658"/>
          <ac:spMkLst>
            <pc:docMk/>
            <pc:sldMk cId="743691629" sldId="428"/>
            <ac:spMk id="42" creationId="{754A1100-E3D6-47E7-A886-2DA8FD1728DA}"/>
          </ac:spMkLst>
        </pc:spChg>
        <pc:spChg chg="mod">
          <ac:chgData name="Corbett, Greg (STFC,RAL,SC)" userId="c47eb046-2807-438a-acc5-b2fa5c8080e6" providerId="ADAL" clId="{F5F57A8A-B756-4983-BB98-2C2963D4D62D}" dt="2022-09-05T11:03:07.112" v="3658"/>
          <ac:spMkLst>
            <pc:docMk/>
            <pc:sldMk cId="743691629" sldId="428"/>
            <ac:spMk id="44" creationId="{B2462077-8F80-4F37-87DD-A322658DDCBD}"/>
          </ac:spMkLst>
        </pc:spChg>
        <pc:spChg chg="mod">
          <ac:chgData name="Corbett, Greg (STFC,RAL,SC)" userId="c47eb046-2807-438a-acc5-b2fa5c8080e6" providerId="ADAL" clId="{F5F57A8A-B756-4983-BB98-2C2963D4D62D}" dt="2022-09-05T11:03:07.112" v="3658"/>
          <ac:spMkLst>
            <pc:docMk/>
            <pc:sldMk cId="743691629" sldId="428"/>
            <ac:spMk id="45" creationId="{DE8E3E53-EE06-496D-9C69-0682A5F01928}"/>
          </ac:spMkLst>
        </pc:spChg>
        <pc:spChg chg="mod">
          <ac:chgData name="Corbett, Greg (STFC,RAL,SC)" userId="c47eb046-2807-438a-acc5-b2fa5c8080e6" providerId="ADAL" clId="{F5F57A8A-B756-4983-BB98-2C2963D4D62D}" dt="2022-09-05T11:03:07.112" v="3658"/>
          <ac:spMkLst>
            <pc:docMk/>
            <pc:sldMk cId="743691629" sldId="428"/>
            <ac:spMk id="47" creationId="{7E3C8C83-0383-4691-BD7B-F465A805431F}"/>
          </ac:spMkLst>
        </pc:spChg>
        <pc:spChg chg="mod">
          <ac:chgData name="Corbett, Greg (STFC,RAL,SC)" userId="c47eb046-2807-438a-acc5-b2fa5c8080e6" providerId="ADAL" clId="{F5F57A8A-B756-4983-BB98-2C2963D4D62D}" dt="2022-09-05T11:03:07.112" v="3658"/>
          <ac:spMkLst>
            <pc:docMk/>
            <pc:sldMk cId="743691629" sldId="428"/>
            <ac:spMk id="49" creationId="{9BB9F46F-3EFB-4A5D-85FA-2248AD6A07B6}"/>
          </ac:spMkLst>
        </pc:spChg>
        <pc:spChg chg="mod">
          <ac:chgData name="Corbett, Greg (STFC,RAL,SC)" userId="c47eb046-2807-438a-acc5-b2fa5c8080e6" providerId="ADAL" clId="{F5F57A8A-B756-4983-BB98-2C2963D4D62D}" dt="2022-09-05T11:03:07.112" v="3658"/>
          <ac:spMkLst>
            <pc:docMk/>
            <pc:sldMk cId="743691629" sldId="428"/>
            <ac:spMk id="54" creationId="{065C944B-8B5B-4083-BD96-A1925DC133E9}"/>
          </ac:spMkLst>
        </pc:spChg>
        <pc:spChg chg="mod">
          <ac:chgData name="Corbett, Greg (STFC,RAL,SC)" userId="c47eb046-2807-438a-acc5-b2fa5c8080e6" providerId="ADAL" clId="{F5F57A8A-B756-4983-BB98-2C2963D4D62D}" dt="2022-09-05T11:03:07.112" v="3658"/>
          <ac:spMkLst>
            <pc:docMk/>
            <pc:sldMk cId="743691629" sldId="428"/>
            <ac:spMk id="55" creationId="{9A689312-62B9-464D-98CA-CB3707526D40}"/>
          </ac:spMkLst>
        </pc:spChg>
        <pc:spChg chg="del mod">
          <ac:chgData name="Corbett, Greg (STFC,RAL,SC)" userId="c47eb046-2807-438a-acc5-b2fa5c8080e6" providerId="ADAL" clId="{F5F57A8A-B756-4983-BB98-2C2963D4D62D}" dt="2022-09-05T11:03:27.180" v="3662" actId="478"/>
          <ac:spMkLst>
            <pc:docMk/>
            <pc:sldMk cId="743691629" sldId="428"/>
            <ac:spMk id="57" creationId="{01085886-1473-491C-B182-8E42F8863CE4}"/>
          </ac:spMkLst>
        </pc:spChg>
        <pc:spChg chg="mod">
          <ac:chgData name="Corbett, Greg (STFC,RAL,SC)" userId="c47eb046-2807-438a-acc5-b2fa5c8080e6" providerId="ADAL" clId="{F5F57A8A-B756-4983-BB98-2C2963D4D62D}" dt="2022-09-05T11:03:36.140" v="3697" actId="1035"/>
          <ac:spMkLst>
            <pc:docMk/>
            <pc:sldMk cId="743691629" sldId="428"/>
            <ac:spMk id="58" creationId="{A376D105-49A0-41F8-A3FB-69492F8023D1}"/>
          </ac:spMkLst>
        </pc:spChg>
        <pc:spChg chg="mod">
          <ac:chgData name="Corbett, Greg (STFC,RAL,SC)" userId="c47eb046-2807-438a-acc5-b2fa5c8080e6" providerId="ADAL" clId="{F5F57A8A-B756-4983-BB98-2C2963D4D62D}" dt="2022-09-05T11:03:07.112" v="3658"/>
          <ac:spMkLst>
            <pc:docMk/>
            <pc:sldMk cId="743691629" sldId="428"/>
            <ac:spMk id="60" creationId="{1FE6505A-6207-40C6-83FB-B38AB82C884D}"/>
          </ac:spMkLst>
        </pc:spChg>
        <pc:spChg chg="mod">
          <ac:chgData name="Corbett, Greg (STFC,RAL,SC)" userId="c47eb046-2807-438a-acc5-b2fa5c8080e6" providerId="ADAL" clId="{F5F57A8A-B756-4983-BB98-2C2963D4D62D}" dt="2022-09-05T11:03:07.112" v="3658"/>
          <ac:spMkLst>
            <pc:docMk/>
            <pc:sldMk cId="743691629" sldId="428"/>
            <ac:spMk id="62" creationId="{7079CFF3-B4C2-4E28-840C-3B5BB0FD6C75}"/>
          </ac:spMkLst>
        </pc:spChg>
        <pc:spChg chg="mod">
          <ac:chgData name="Corbett, Greg (STFC,RAL,SC)" userId="c47eb046-2807-438a-acc5-b2fa5c8080e6" providerId="ADAL" clId="{F5F57A8A-B756-4983-BB98-2C2963D4D62D}" dt="2022-09-05T11:03:07.112" v="3658"/>
          <ac:spMkLst>
            <pc:docMk/>
            <pc:sldMk cId="743691629" sldId="428"/>
            <ac:spMk id="64" creationId="{0A8BB0DD-CD6A-49D5-AC73-8FCE25D03262}"/>
          </ac:spMkLst>
        </pc:spChg>
        <pc:spChg chg="del">
          <ac:chgData name="Corbett, Greg (STFC,RAL,SC)" userId="c47eb046-2807-438a-acc5-b2fa5c8080e6" providerId="ADAL" clId="{F5F57A8A-B756-4983-BB98-2C2963D4D62D}" dt="2022-09-05T11:02:59.585" v="3657" actId="478"/>
          <ac:spMkLst>
            <pc:docMk/>
            <pc:sldMk cId="743691629" sldId="428"/>
            <ac:spMk id="70" creationId="{C5342467-C5C5-4F0E-B306-8B47DC1A1A40}"/>
          </ac:spMkLst>
        </pc:spChg>
        <pc:grpChg chg="del">
          <ac:chgData name="Corbett, Greg (STFC,RAL,SC)" userId="c47eb046-2807-438a-acc5-b2fa5c8080e6" providerId="ADAL" clId="{F5F57A8A-B756-4983-BB98-2C2963D4D62D}" dt="2022-09-05T11:02:57.581" v="3655" actId="478"/>
          <ac:grpSpMkLst>
            <pc:docMk/>
            <pc:sldMk cId="743691629" sldId="428"/>
            <ac:grpSpMk id="2" creationId="{3D6A4C79-D98E-4929-B2BB-0834E5DC0FA2}"/>
          </ac:grpSpMkLst>
        </pc:grpChg>
        <pc:grpChg chg="add mod">
          <ac:chgData name="Corbett, Greg (STFC,RAL,SC)" userId="c47eb046-2807-438a-acc5-b2fa5c8080e6" providerId="ADAL" clId="{F5F57A8A-B756-4983-BB98-2C2963D4D62D}" dt="2022-09-05T11:03:07.112" v="3658"/>
          <ac:grpSpMkLst>
            <pc:docMk/>
            <pc:sldMk cId="743691629" sldId="428"/>
            <ac:grpSpMk id="40" creationId="{5CFD4D33-0B96-40E6-9E06-40FEA5D8DEE5}"/>
          </ac:grpSpMkLst>
        </pc:grpChg>
        <pc:grpChg chg="mod">
          <ac:chgData name="Corbett, Greg (STFC,RAL,SC)" userId="c47eb046-2807-438a-acc5-b2fa5c8080e6" providerId="ADAL" clId="{F5F57A8A-B756-4983-BB98-2C2963D4D62D}" dt="2022-09-05T11:03:07.112" v="3658"/>
          <ac:grpSpMkLst>
            <pc:docMk/>
            <pc:sldMk cId="743691629" sldId="428"/>
            <ac:grpSpMk id="46" creationId="{68349566-224D-4B05-9B8B-0D0F702DA1AA}"/>
          </ac:grpSpMkLst>
        </pc:grpChg>
        <pc:grpChg chg="mod">
          <ac:chgData name="Corbett, Greg (STFC,RAL,SC)" userId="c47eb046-2807-438a-acc5-b2fa5c8080e6" providerId="ADAL" clId="{F5F57A8A-B756-4983-BB98-2C2963D4D62D}" dt="2022-09-05T11:03:07.112" v="3658"/>
          <ac:grpSpMkLst>
            <pc:docMk/>
            <pc:sldMk cId="743691629" sldId="428"/>
            <ac:grpSpMk id="48" creationId="{77CC24FD-6B82-4C23-B614-19E53760C649}"/>
          </ac:grpSpMkLst>
        </pc:grpChg>
        <pc:grpChg chg="mod">
          <ac:chgData name="Corbett, Greg (STFC,RAL,SC)" userId="c47eb046-2807-438a-acc5-b2fa5c8080e6" providerId="ADAL" clId="{F5F57A8A-B756-4983-BB98-2C2963D4D62D}" dt="2022-09-05T11:03:07.112" v="3658"/>
          <ac:grpSpMkLst>
            <pc:docMk/>
            <pc:sldMk cId="743691629" sldId="428"/>
            <ac:grpSpMk id="50" creationId="{EF5448CC-689C-4783-9DB3-5DCC911196EA}"/>
          </ac:grpSpMkLst>
        </pc:grpChg>
        <pc:picChg chg="del">
          <ac:chgData name="Corbett, Greg (STFC,RAL,SC)" userId="c47eb046-2807-438a-acc5-b2fa5c8080e6" providerId="ADAL" clId="{F5F57A8A-B756-4983-BB98-2C2963D4D62D}" dt="2022-09-05T10:57:08.616" v="3271" actId="478"/>
          <ac:picMkLst>
            <pc:docMk/>
            <pc:sldMk cId="743691629" sldId="428"/>
            <ac:picMk id="16" creationId="{4720C471-6CEB-4FC2-BF1F-AB4F17DB8982}"/>
          </ac:picMkLst>
        </pc:picChg>
        <pc:picChg chg="add del mod">
          <ac:chgData name="Corbett, Greg (STFC,RAL,SC)" userId="c47eb046-2807-438a-acc5-b2fa5c8080e6" providerId="ADAL" clId="{F5F57A8A-B756-4983-BB98-2C2963D4D62D}" dt="2022-09-05T10:58:01.464" v="3284" actId="478"/>
          <ac:picMkLst>
            <pc:docMk/>
            <pc:sldMk cId="743691629" sldId="428"/>
            <ac:picMk id="38" creationId="{E1EB2358-A39F-4BD1-BCA3-2FE29DC14E4A}"/>
          </ac:picMkLst>
        </pc:picChg>
        <pc:picChg chg="add mod">
          <ac:chgData name="Corbett, Greg (STFC,RAL,SC)" userId="c47eb046-2807-438a-acc5-b2fa5c8080e6" providerId="ADAL" clId="{F5F57A8A-B756-4983-BB98-2C2963D4D62D}" dt="2022-09-05T10:58:05.714" v="3285"/>
          <ac:picMkLst>
            <pc:docMk/>
            <pc:sldMk cId="743691629" sldId="428"/>
            <ac:picMk id="39" creationId="{D623553A-5624-4657-B135-02EB1EB0939A}"/>
          </ac:picMkLst>
        </pc:picChg>
        <pc:picChg chg="del mod">
          <ac:chgData name="Corbett, Greg (STFC,RAL,SC)" userId="c47eb046-2807-438a-acc5-b2fa5c8080e6" providerId="ADAL" clId="{F5F57A8A-B756-4983-BB98-2C2963D4D62D}" dt="2022-09-05T11:03:10.374" v="3659" actId="478"/>
          <ac:picMkLst>
            <pc:docMk/>
            <pc:sldMk cId="743691629" sldId="428"/>
            <ac:picMk id="43" creationId="{CE93E301-5457-4EDD-9667-9EE2CF9EB46B}"/>
          </ac:picMkLst>
        </pc:picChg>
        <pc:picChg chg="mod">
          <ac:chgData name="Corbett, Greg (STFC,RAL,SC)" userId="c47eb046-2807-438a-acc5-b2fa5c8080e6" providerId="ADAL" clId="{F5F57A8A-B756-4983-BB98-2C2963D4D62D}" dt="2022-09-05T11:03:07.112" v="3658"/>
          <ac:picMkLst>
            <pc:docMk/>
            <pc:sldMk cId="743691629" sldId="428"/>
            <ac:picMk id="59" creationId="{FEE976F2-0452-44A9-8B47-69668DC7CD61}"/>
          </ac:picMkLst>
        </pc:picChg>
        <pc:picChg chg="mod">
          <ac:chgData name="Corbett, Greg (STFC,RAL,SC)" userId="c47eb046-2807-438a-acc5-b2fa5c8080e6" providerId="ADAL" clId="{F5F57A8A-B756-4983-BB98-2C2963D4D62D}" dt="2022-09-05T11:03:07.112" v="3658"/>
          <ac:picMkLst>
            <pc:docMk/>
            <pc:sldMk cId="743691629" sldId="428"/>
            <ac:picMk id="61" creationId="{5D1C2A10-6BC8-4DCA-A3AC-C3C8C430DC47}"/>
          </ac:picMkLst>
        </pc:picChg>
        <pc:picChg chg="mod">
          <ac:chgData name="Corbett, Greg (STFC,RAL,SC)" userId="c47eb046-2807-438a-acc5-b2fa5c8080e6" providerId="ADAL" clId="{F5F57A8A-B756-4983-BB98-2C2963D4D62D}" dt="2022-09-05T11:03:07.112" v="3658"/>
          <ac:picMkLst>
            <pc:docMk/>
            <pc:sldMk cId="743691629" sldId="428"/>
            <ac:picMk id="63" creationId="{19717783-323A-4B88-9477-523CCC5298E7}"/>
          </ac:picMkLst>
        </pc:picChg>
        <pc:cxnChg chg="mod">
          <ac:chgData name="Corbett, Greg (STFC,RAL,SC)" userId="c47eb046-2807-438a-acc5-b2fa5c8080e6" providerId="ADAL" clId="{F5F57A8A-B756-4983-BB98-2C2963D4D62D}" dt="2022-09-05T11:02:57.581" v="3655" actId="478"/>
          <ac:cxnSpMkLst>
            <pc:docMk/>
            <pc:sldMk cId="743691629" sldId="428"/>
            <ac:cxnSpMk id="12" creationId="{0FCA3986-E39D-4185-83AF-32F25F91393C}"/>
          </ac:cxnSpMkLst>
        </pc:cxnChg>
        <pc:cxnChg chg="mod">
          <ac:chgData name="Corbett, Greg (STFC,RAL,SC)" userId="c47eb046-2807-438a-acc5-b2fa5c8080e6" providerId="ADAL" clId="{F5F57A8A-B756-4983-BB98-2C2963D4D62D}" dt="2022-09-05T11:02:57.581" v="3655" actId="478"/>
          <ac:cxnSpMkLst>
            <pc:docMk/>
            <pc:sldMk cId="743691629" sldId="428"/>
            <ac:cxnSpMk id="30" creationId="{E19282C9-E22D-488B-BC71-8E95D27272F1}"/>
          </ac:cxnSpMkLst>
        </pc:cxnChg>
        <pc:cxnChg chg="mod">
          <ac:chgData name="Corbett, Greg (STFC,RAL,SC)" userId="c47eb046-2807-438a-acc5-b2fa5c8080e6" providerId="ADAL" clId="{F5F57A8A-B756-4983-BB98-2C2963D4D62D}" dt="2022-09-05T11:02:57.581" v="3655" actId="478"/>
          <ac:cxnSpMkLst>
            <pc:docMk/>
            <pc:sldMk cId="743691629" sldId="428"/>
            <ac:cxnSpMk id="31" creationId="{5D53F72B-0073-4401-BCD8-D949B35BC543}"/>
          </ac:cxnSpMkLst>
        </pc:cxnChg>
        <pc:cxnChg chg="mod">
          <ac:chgData name="Corbett, Greg (STFC,RAL,SC)" userId="c47eb046-2807-438a-acc5-b2fa5c8080e6" providerId="ADAL" clId="{F5F57A8A-B756-4983-BB98-2C2963D4D62D}" dt="2022-09-05T11:02:57.581" v="3655" actId="478"/>
          <ac:cxnSpMkLst>
            <pc:docMk/>
            <pc:sldMk cId="743691629" sldId="428"/>
            <ac:cxnSpMk id="32" creationId="{2DB3A496-673E-489A-8B9C-8FBC008636A8}"/>
          </ac:cxnSpMkLst>
        </pc:cxnChg>
        <pc:cxnChg chg="mod">
          <ac:chgData name="Corbett, Greg (STFC,RAL,SC)" userId="c47eb046-2807-438a-acc5-b2fa5c8080e6" providerId="ADAL" clId="{F5F57A8A-B756-4983-BB98-2C2963D4D62D}" dt="2022-09-05T11:02:57.581" v="3655" actId="478"/>
          <ac:cxnSpMkLst>
            <pc:docMk/>
            <pc:sldMk cId="743691629" sldId="428"/>
            <ac:cxnSpMk id="35" creationId="{C9E76F4B-2A06-4A61-9374-B162A3C40799}"/>
          </ac:cxnSpMkLst>
        </pc:cxnChg>
        <pc:cxnChg chg="mod">
          <ac:chgData name="Corbett, Greg (STFC,RAL,SC)" userId="c47eb046-2807-438a-acc5-b2fa5c8080e6" providerId="ADAL" clId="{F5F57A8A-B756-4983-BB98-2C2963D4D62D}" dt="2022-09-05T11:03:40.541" v="3698" actId="692"/>
          <ac:cxnSpMkLst>
            <pc:docMk/>
            <pc:sldMk cId="743691629" sldId="428"/>
            <ac:cxnSpMk id="41" creationId="{3E4B7D50-5A33-4DA4-8408-DAFFCFC1589A}"/>
          </ac:cxnSpMkLst>
        </pc:cxnChg>
        <pc:cxnChg chg="mod">
          <ac:chgData name="Corbett, Greg (STFC,RAL,SC)" userId="c47eb046-2807-438a-acc5-b2fa5c8080e6" providerId="ADAL" clId="{F5F57A8A-B756-4983-BB98-2C2963D4D62D}" dt="2022-09-05T11:03:07.112" v="3658"/>
          <ac:cxnSpMkLst>
            <pc:docMk/>
            <pc:sldMk cId="743691629" sldId="428"/>
            <ac:cxnSpMk id="51" creationId="{CF9E2F85-16CD-4543-833C-CEF8F3B8C3C5}"/>
          </ac:cxnSpMkLst>
        </pc:cxnChg>
        <pc:cxnChg chg="mod">
          <ac:chgData name="Corbett, Greg (STFC,RAL,SC)" userId="c47eb046-2807-438a-acc5-b2fa5c8080e6" providerId="ADAL" clId="{F5F57A8A-B756-4983-BB98-2C2963D4D62D}" dt="2022-09-05T11:03:15.070" v="3660" actId="14100"/>
          <ac:cxnSpMkLst>
            <pc:docMk/>
            <pc:sldMk cId="743691629" sldId="428"/>
            <ac:cxnSpMk id="52" creationId="{96802804-663C-427D-B895-1B35DFCEB565}"/>
          </ac:cxnSpMkLst>
        </pc:cxnChg>
        <pc:cxnChg chg="mod">
          <ac:chgData name="Corbett, Greg (STFC,RAL,SC)" userId="c47eb046-2807-438a-acc5-b2fa5c8080e6" providerId="ADAL" clId="{F5F57A8A-B756-4983-BB98-2C2963D4D62D}" dt="2022-09-05T11:03:24.578" v="3661" actId="692"/>
          <ac:cxnSpMkLst>
            <pc:docMk/>
            <pc:sldMk cId="743691629" sldId="428"/>
            <ac:cxnSpMk id="53" creationId="{62A645B7-BD58-4A40-9EB0-27B2F39FEE13}"/>
          </ac:cxnSpMkLst>
        </pc:cxnChg>
        <pc:cxnChg chg="mod">
          <ac:chgData name="Corbett, Greg (STFC,RAL,SC)" userId="c47eb046-2807-438a-acc5-b2fa5c8080e6" providerId="ADAL" clId="{F5F57A8A-B756-4983-BB98-2C2963D4D62D}" dt="2022-09-05T11:03:07.112" v="3658"/>
          <ac:cxnSpMkLst>
            <pc:docMk/>
            <pc:sldMk cId="743691629" sldId="428"/>
            <ac:cxnSpMk id="56" creationId="{2A0C0003-C12E-48E9-914A-56D01756193A}"/>
          </ac:cxnSpMkLst>
        </pc:cxnChg>
        <pc:cxnChg chg="del mod">
          <ac:chgData name="Corbett, Greg (STFC,RAL,SC)" userId="c47eb046-2807-438a-acc5-b2fa5c8080e6" providerId="ADAL" clId="{F5F57A8A-B756-4983-BB98-2C2963D4D62D}" dt="2022-09-05T11:02:58.900" v="3656" actId="478"/>
          <ac:cxnSpMkLst>
            <pc:docMk/>
            <pc:sldMk cId="743691629" sldId="428"/>
            <ac:cxnSpMk id="67" creationId="{7B4EF0EA-8B59-4849-B57C-C04E60E82D0D}"/>
          </ac:cxnSpMkLst>
        </pc:cxnChg>
      </pc:sldChg>
      <pc:sldChg chg="modSp add mod modShow">
        <pc:chgData name="Corbett, Greg (STFC,RAL,SC)" userId="c47eb046-2807-438a-acc5-b2fa5c8080e6" providerId="ADAL" clId="{F5F57A8A-B756-4983-BB98-2C2963D4D62D}" dt="2022-09-13T13:19:36.871" v="5431" actId="729"/>
        <pc:sldMkLst>
          <pc:docMk/>
          <pc:sldMk cId="4250873373" sldId="429"/>
        </pc:sldMkLst>
        <pc:spChg chg="mod">
          <ac:chgData name="Corbett, Greg (STFC,RAL,SC)" userId="c47eb046-2807-438a-acc5-b2fa5c8080e6" providerId="ADAL" clId="{F5F57A8A-B756-4983-BB98-2C2963D4D62D}" dt="2022-09-05T16:42:32.579" v="5327" actId="20577"/>
          <ac:spMkLst>
            <pc:docMk/>
            <pc:sldMk cId="4250873373" sldId="429"/>
            <ac:spMk id="5" creationId="{697BFE5A-7C82-E244-83C3-A634D5C30E22}"/>
          </ac:spMkLst>
        </pc:spChg>
      </pc:sldChg>
      <pc:sldChg chg="modSp add mod ord">
        <pc:chgData name="Corbett, Greg (STFC,RAL,SC)" userId="c47eb046-2807-438a-acc5-b2fa5c8080e6" providerId="ADAL" clId="{F5F57A8A-B756-4983-BB98-2C2963D4D62D}" dt="2022-09-13T13:37:06.813" v="5639" actId="14"/>
        <pc:sldMkLst>
          <pc:docMk/>
          <pc:sldMk cId="577097941" sldId="430"/>
        </pc:sldMkLst>
        <pc:spChg chg="mod">
          <ac:chgData name="Corbett, Greg (STFC,RAL,SC)" userId="c47eb046-2807-438a-acc5-b2fa5c8080e6" providerId="ADAL" clId="{F5F57A8A-B756-4983-BB98-2C2963D4D62D}" dt="2022-09-13T13:37:06.813" v="5639" actId="14"/>
          <ac:spMkLst>
            <pc:docMk/>
            <pc:sldMk cId="577097941" sldId="430"/>
            <ac:spMk id="5" creationId="{697BFE5A-7C82-E244-83C3-A634D5C30E22}"/>
          </ac:spMkLst>
        </pc:spChg>
        <pc:spChg chg="mod">
          <ac:chgData name="Corbett, Greg (STFC,RAL,SC)" userId="c47eb046-2807-438a-acc5-b2fa5c8080e6" providerId="ADAL" clId="{F5F57A8A-B756-4983-BB98-2C2963D4D62D}" dt="2022-09-13T13:36:53.978" v="5635" actId="20577"/>
          <ac:spMkLst>
            <pc:docMk/>
            <pc:sldMk cId="577097941" sldId="430"/>
            <ac:spMk id="7" creationId="{67B54F19-1212-9345-95FF-9D2815FD6E96}"/>
          </ac:spMkLst>
        </pc:spChg>
      </pc:sldChg>
      <pc:sldChg chg="addSp add del mod">
        <pc:chgData name="Corbett, Greg (STFC,RAL,SC)" userId="c47eb046-2807-438a-acc5-b2fa5c8080e6" providerId="ADAL" clId="{F5F57A8A-B756-4983-BB98-2C2963D4D62D}" dt="2022-09-13T13:19:31.043" v="5429" actId="47"/>
        <pc:sldMkLst>
          <pc:docMk/>
          <pc:sldMk cId="3809238085" sldId="430"/>
        </pc:sldMkLst>
        <pc:spChg chg="add">
          <ac:chgData name="Corbett, Greg (STFC,RAL,SC)" userId="c47eb046-2807-438a-acc5-b2fa5c8080e6" providerId="ADAL" clId="{F5F57A8A-B756-4983-BB98-2C2963D4D62D}" dt="2022-09-13T13:10:04.218" v="5427" actId="11529"/>
          <ac:spMkLst>
            <pc:docMk/>
            <pc:sldMk cId="3809238085" sldId="430"/>
            <ac:spMk id="2" creationId="{04CA7F22-CAD2-4105-9F15-9CD1E5B41FA8}"/>
          </ac:spMkLst>
        </pc:spChg>
      </pc:sldChg>
      <pc:sldMasterChg chg="delSldLayout">
        <pc:chgData name="Corbett, Greg (STFC,RAL,SC)" userId="c47eb046-2807-438a-acc5-b2fa5c8080e6" providerId="ADAL" clId="{F5F57A8A-B756-4983-BB98-2C2963D4D62D}" dt="2022-09-13T13:35:28.398" v="5514" actId="47"/>
        <pc:sldMasterMkLst>
          <pc:docMk/>
          <pc:sldMasterMk cId="554890378" sldId="2147483660"/>
        </pc:sldMasterMkLst>
        <pc:sldLayoutChg chg="del">
          <pc:chgData name="Corbett, Greg (STFC,RAL,SC)" userId="c47eb046-2807-438a-acc5-b2fa5c8080e6" providerId="ADAL" clId="{F5F57A8A-B756-4983-BB98-2C2963D4D62D}" dt="2022-09-13T13:35:28.398" v="5514" actId="47"/>
          <pc:sldLayoutMkLst>
            <pc:docMk/>
            <pc:sldMasterMk cId="554890378" sldId="2147483660"/>
            <pc:sldLayoutMk cId="591014371" sldId="2147483680"/>
          </pc:sldLayoutMkLst>
        </pc:sldLayoutChg>
        <pc:sldLayoutChg chg="del">
          <pc:chgData name="Corbett, Greg (STFC,RAL,SC)" userId="c47eb046-2807-438a-acc5-b2fa5c8080e6" providerId="ADAL" clId="{F5F57A8A-B756-4983-BB98-2C2963D4D62D}" dt="2022-09-05T09:32:49.341" v="289" actId="47"/>
          <pc:sldLayoutMkLst>
            <pc:docMk/>
            <pc:sldMasterMk cId="554890378" sldId="2147483660"/>
            <pc:sldLayoutMk cId="3227392991" sldId="2147483680"/>
          </pc:sldLayoutMkLst>
        </pc:sldLayoutChg>
        <pc:sldLayoutChg chg="del">
          <pc:chgData name="Corbett, Greg (STFC,RAL,SC)" userId="c47eb046-2807-438a-acc5-b2fa5c8080e6" providerId="ADAL" clId="{F5F57A8A-B756-4983-BB98-2C2963D4D62D}" dt="2022-09-05T10:58:57.012" v="3290" actId="47"/>
          <pc:sldLayoutMkLst>
            <pc:docMk/>
            <pc:sldMasterMk cId="554890378" sldId="2147483660"/>
            <pc:sldLayoutMk cId="3648908590" sldId="2147483680"/>
          </pc:sldLayoutMkLst>
        </pc:sldLayoutChg>
      </pc:sldMasterChg>
    </pc:docChg>
  </pc:docChgLst>
  <pc:docChgLst>
    <pc:chgData name="Corbett, Greg (STFC,RAL,SC)" userId="c47eb046-2807-438a-acc5-b2fa5c8080e6" providerId="ADAL" clId="{99295BB1-1C88-4CD3-90BA-0AAA6FFEAC75}"/>
    <pc:docChg chg="undo custSel addSld delSld modSld sldOrd">
      <pc:chgData name="Corbett, Greg (STFC,RAL,SC)" userId="c47eb046-2807-438a-acc5-b2fa5c8080e6" providerId="ADAL" clId="{99295BB1-1C88-4CD3-90BA-0AAA6FFEAC75}" dt="2024-05-10T09:00:53.109" v="330" actId="6549"/>
      <pc:docMkLst>
        <pc:docMk/>
      </pc:docMkLst>
      <pc:sldChg chg="modSp mod">
        <pc:chgData name="Corbett, Greg (STFC,RAL,SC)" userId="c47eb046-2807-438a-acc5-b2fa5c8080e6" providerId="ADAL" clId="{99295BB1-1C88-4CD3-90BA-0AAA6FFEAC75}" dt="2024-05-10T09:00:47.862" v="325" actId="20577"/>
        <pc:sldMkLst>
          <pc:docMk/>
          <pc:sldMk cId="3224382533" sldId="257"/>
        </pc:sldMkLst>
        <pc:spChg chg="mod">
          <ac:chgData name="Corbett, Greg (STFC,RAL,SC)" userId="c47eb046-2807-438a-acc5-b2fa5c8080e6" providerId="ADAL" clId="{99295BB1-1C88-4CD3-90BA-0AAA6FFEAC75}" dt="2024-05-10T09:00:47.862" v="325" actId="20577"/>
          <ac:spMkLst>
            <pc:docMk/>
            <pc:sldMk cId="3224382533" sldId="257"/>
            <ac:spMk id="3" creationId="{78DB0FE0-A4AF-D848-8925-91A37993D74D}"/>
          </ac:spMkLst>
        </pc:spChg>
        <pc:spChg chg="mod">
          <ac:chgData name="Corbett, Greg (STFC,RAL,SC)" userId="c47eb046-2807-438a-acc5-b2fa5c8080e6" providerId="ADAL" clId="{99295BB1-1C88-4CD3-90BA-0AAA6FFEAC75}" dt="2024-05-10T08:59:33.683" v="320" actId="20577"/>
          <ac:spMkLst>
            <pc:docMk/>
            <pc:sldMk cId="3224382533" sldId="257"/>
            <ac:spMk id="5" creationId="{0BEB0AE4-391E-6F41-84C6-D4EEDF519A31}"/>
          </ac:spMkLst>
        </pc:spChg>
      </pc:sldChg>
      <pc:sldChg chg="del">
        <pc:chgData name="Corbett, Greg (STFC,RAL,SC)" userId="c47eb046-2807-438a-acc5-b2fa5c8080e6" providerId="ADAL" clId="{99295BB1-1C88-4CD3-90BA-0AAA6FFEAC75}" dt="2024-05-08T15:18:12.198" v="123" actId="47"/>
        <pc:sldMkLst>
          <pc:docMk/>
          <pc:sldMk cId="13944236" sldId="272"/>
        </pc:sldMkLst>
      </pc:sldChg>
      <pc:sldChg chg="modSp mod">
        <pc:chgData name="Corbett, Greg (STFC,RAL,SC)" userId="c47eb046-2807-438a-acc5-b2fa5c8080e6" providerId="ADAL" clId="{99295BB1-1C88-4CD3-90BA-0AAA6FFEAC75}" dt="2024-05-08T15:16:42.238" v="46" actId="20577"/>
        <pc:sldMkLst>
          <pc:docMk/>
          <pc:sldMk cId="2944452848" sldId="283"/>
        </pc:sldMkLst>
        <pc:spChg chg="mod">
          <ac:chgData name="Corbett, Greg (STFC,RAL,SC)" userId="c47eb046-2807-438a-acc5-b2fa5c8080e6" providerId="ADAL" clId="{99295BB1-1C88-4CD3-90BA-0AAA6FFEAC75}" dt="2024-05-08T15:16:42.238" v="46" actId="20577"/>
          <ac:spMkLst>
            <pc:docMk/>
            <pc:sldMk cId="2944452848" sldId="283"/>
            <ac:spMk id="7" creationId="{67B54F19-1212-9345-95FF-9D2815FD6E96}"/>
          </ac:spMkLst>
        </pc:spChg>
        <pc:spChg chg="mod">
          <ac:chgData name="Corbett, Greg (STFC,RAL,SC)" userId="c47eb046-2807-438a-acc5-b2fa5c8080e6" providerId="ADAL" clId="{99295BB1-1C88-4CD3-90BA-0AAA6FFEAC75}" dt="2024-05-08T15:16:10.741" v="22" actId="20577"/>
          <ac:spMkLst>
            <pc:docMk/>
            <pc:sldMk cId="2944452848" sldId="283"/>
            <ac:spMk id="8" creationId="{012C895F-734F-41DF-9D43-DCB419049F87}"/>
          </ac:spMkLst>
        </pc:spChg>
      </pc:sldChg>
      <pc:sldChg chg="modSp mod">
        <pc:chgData name="Corbett, Greg (STFC,RAL,SC)" userId="c47eb046-2807-438a-acc5-b2fa5c8080e6" providerId="ADAL" clId="{99295BB1-1C88-4CD3-90BA-0AAA6FFEAC75}" dt="2024-05-10T07:51:16.538" v="220" actId="313"/>
        <pc:sldMkLst>
          <pc:docMk/>
          <pc:sldMk cId="759843354" sldId="284"/>
        </pc:sldMkLst>
        <pc:spChg chg="mod">
          <ac:chgData name="Corbett, Greg (STFC,RAL,SC)" userId="c47eb046-2807-438a-acc5-b2fa5c8080e6" providerId="ADAL" clId="{99295BB1-1C88-4CD3-90BA-0AAA6FFEAC75}" dt="2024-05-10T07:51:16.538" v="220" actId="313"/>
          <ac:spMkLst>
            <pc:docMk/>
            <pc:sldMk cId="759843354" sldId="284"/>
            <ac:spMk id="47" creationId="{2E302911-5FA7-4AA9-A3F7-440BFC5F602A}"/>
          </ac:spMkLst>
        </pc:spChg>
      </pc:sldChg>
      <pc:sldChg chg="del">
        <pc:chgData name="Corbett, Greg (STFC,RAL,SC)" userId="c47eb046-2807-438a-acc5-b2fa5c8080e6" providerId="ADAL" clId="{99295BB1-1C88-4CD3-90BA-0AAA6FFEAC75}" dt="2024-05-08T15:16:56.370" v="47" actId="47"/>
        <pc:sldMkLst>
          <pc:docMk/>
          <pc:sldMk cId="3561584123" sldId="285"/>
        </pc:sldMkLst>
      </pc:sldChg>
      <pc:sldChg chg="del">
        <pc:chgData name="Corbett, Greg (STFC,RAL,SC)" userId="c47eb046-2807-438a-acc5-b2fa5c8080e6" providerId="ADAL" clId="{99295BB1-1C88-4CD3-90BA-0AAA6FFEAC75}" dt="2024-05-08T15:17:06.490" v="48" actId="47"/>
        <pc:sldMkLst>
          <pc:docMk/>
          <pc:sldMk cId="3304803089" sldId="286"/>
        </pc:sldMkLst>
      </pc:sldChg>
      <pc:sldChg chg="modSp mod">
        <pc:chgData name="Corbett, Greg (STFC,RAL,SC)" userId="c47eb046-2807-438a-acc5-b2fa5c8080e6" providerId="ADAL" clId="{99295BB1-1C88-4CD3-90BA-0AAA6FFEAC75}" dt="2024-05-10T07:51:04.892" v="218" actId="313"/>
        <pc:sldMkLst>
          <pc:docMk/>
          <pc:sldMk cId="1310644673" sldId="287"/>
        </pc:sldMkLst>
        <pc:spChg chg="mod">
          <ac:chgData name="Corbett, Greg (STFC,RAL,SC)" userId="c47eb046-2807-438a-acc5-b2fa5c8080e6" providerId="ADAL" clId="{99295BB1-1C88-4CD3-90BA-0AAA6FFEAC75}" dt="2024-05-10T07:51:04.892" v="218" actId="313"/>
          <ac:spMkLst>
            <pc:docMk/>
            <pc:sldMk cId="1310644673" sldId="287"/>
            <ac:spMk id="5" creationId="{697BFE5A-7C82-E244-83C3-A634D5C30E22}"/>
          </ac:spMkLst>
        </pc:spChg>
      </pc:sldChg>
      <pc:sldChg chg="del">
        <pc:chgData name="Corbett, Greg (STFC,RAL,SC)" userId="c47eb046-2807-438a-acc5-b2fa5c8080e6" providerId="ADAL" clId="{99295BB1-1C88-4CD3-90BA-0AAA6FFEAC75}" dt="2024-05-08T15:16:06.461" v="18" actId="47"/>
        <pc:sldMkLst>
          <pc:docMk/>
          <pc:sldMk cId="2411154058" sldId="418"/>
        </pc:sldMkLst>
      </pc:sldChg>
      <pc:sldChg chg="modSp mod">
        <pc:chgData name="Corbett, Greg (STFC,RAL,SC)" userId="c47eb046-2807-438a-acc5-b2fa5c8080e6" providerId="ADAL" clId="{99295BB1-1C88-4CD3-90BA-0AAA6FFEAC75}" dt="2024-05-10T07:50:53.870" v="213" actId="313"/>
        <pc:sldMkLst>
          <pc:docMk/>
          <pc:sldMk cId="3305076058" sldId="427"/>
        </pc:sldMkLst>
        <pc:spChg chg="mod">
          <ac:chgData name="Corbett, Greg (STFC,RAL,SC)" userId="c47eb046-2807-438a-acc5-b2fa5c8080e6" providerId="ADAL" clId="{99295BB1-1C88-4CD3-90BA-0AAA6FFEAC75}" dt="2024-05-10T07:50:53.870" v="213" actId="313"/>
          <ac:spMkLst>
            <pc:docMk/>
            <pc:sldMk cId="3305076058" sldId="427"/>
            <ac:spMk id="5" creationId="{697BFE5A-7C82-E244-83C3-A634D5C30E22}"/>
          </ac:spMkLst>
        </pc:spChg>
      </pc:sldChg>
      <pc:sldChg chg="modSp mod">
        <pc:chgData name="Corbett, Greg (STFC,RAL,SC)" userId="c47eb046-2807-438a-acc5-b2fa5c8080e6" providerId="ADAL" clId="{99295BB1-1C88-4CD3-90BA-0AAA6FFEAC75}" dt="2024-05-10T07:50:58.334" v="215" actId="313"/>
        <pc:sldMkLst>
          <pc:docMk/>
          <pc:sldMk cId="743691629" sldId="428"/>
        </pc:sldMkLst>
        <pc:spChg chg="mod">
          <ac:chgData name="Corbett, Greg (STFC,RAL,SC)" userId="c47eb046-2807-438a-acc5-b2fa5c8080e6" providerId="ADAL" clId="{99295BB1-1C88-4CD3-90BA-0AAA6FFEAC75}" dt="2024-05-10T07:50:58.334" v="215" actId="313"/>
          <ac:spMkLst>
            <pc:docMk/>
            <pc:sldMk cId="743691629" sldId="428"/>
            <ac:spMk id="5" creationId="{697BFE5A-7C82-E244-83C3-A634D5C30E22}"/>
          </ac:spMkLst>
        </pc:spChg>
      </pc:sldChg>
      <pc:sldChg chg="del">
        <pc:chgData name="Corbett, Greg (STFC,RAL,SC)" userId="c47eb046-2807-438a-acc5-b2fa5c8080e6" providerId="ADAL" clId="{99295BB1-1C88-4CD3-90BA-0AAA6FFEAC75}" dt="2024-05-08T15:17:07.825" v="49" actId="47"/>
        <pc:sldMkLst>
          <pc:docMk/>
          <pc:sldMk cId="4250873373" sldId="429"/>
        </pc:sldMkLst>
      </pc:sldChg>
      <pc:sldChg chg="modSp mod">
        <pc:chgData name="Corbett, Greg (STFC,RAL,SC)" userId="c47eb046-2807-438a-acc5-b2fa5c8080e6" providerId="ADAL" clId="{99295BB1-1C88-4CD3-90BA-0AAA6FFEAC75}" dt="2024-05-10T09:00:53.109" v="330" actId="6549"/>
        <pc:sldMkLst>
          <pc:docMk/>
          <pc:sldMk cId="577097941" sldId="430"/>
        </pc:sldMkLst>
        <pc:spChg chg="mod">
          <ac:chgData name="Corbett, Greg (STFC,RAL,SC)" userId="c47eb046-2807-438a-acc5-b2fa5c8080e6" providerId="ADAL" clId="{99295BB1-1C88-4CD3-90BA-0AAA6FFEAC75}" dt="2024-05-10T09:00:53.109" v="330" actId="6549"/>
          <ac:spMkLst>
            <pc:docMk/>
            <pc:sldMk cId="577097941" sldId="430"/>
            <ac:spMk id="5" creationId="{697BFE5A-7C82-E244-83C3-A634D5C30E22}"/>
          </ac:spMkLst>
        </pc:spChg>
      </pc:sldChg>
      <pc:sldChg chg="new del">
        <pc:chgData name="Corbett, Greg (STFC,RAL,SC)" userId="c47eb046-2807-438a-acc5-b2fa5c8080e6" providerId="ADAL" clId="{99295BB1-1C88-4CD3-90BA-0AAA6FFEAC75}" dt="2024-05-10T08:43:00.795" v="225" actId="47"/>
        <pc:sldMkLst>
          <pc:docMk/>
          <pc:sldMk cId="556812774" sldId="431"/>
        </pc:sldMkLst>
      </pc:sldChg>
      <pc:sldChg chg="addSp delSp modSp add mod ord">
        <pc:chgData name="Corbett, Greg (STFC,RAL,SC)" userId="c47eb046-2807-438a-acc5-b2fa5c8080e6" providerId="ADAL" clId="{99295BB1-1C88-4CD3-90BA-0AAA6FFEAC75}" dt="2024-05-10T08:44:11.879" v="249"/>
        <pc:sldMkLst>
          <pc:docMk/>
          <pc:sldMk cId="3049618167" sldId="432"/>
        </pc:sldMkLst>
        <pc:spChg chg="del mod">
          <ac:chgData name="Corbett, Greg (STFC,RAL,SC)" userId="c47eb046-2807-438a-acc5-b2fa5c8080e6" providerId="ADAL" clId="{99295BB1-1C88-4CD3-90BA-0AAA6FFEAC75}" dt="2024-05-10T08:44:11.879" v="249"/>
          <ac:spMkLst>
            <pc:docMk/>
            <pc:sldMk cId="3049618167" sldId="432"/>
            <ac:spMk id="5" creationId="{697BFE5A-7C82-E244-83C3-A634D5C30E22}"/>
          </ac:spMkLst>
        </pc:spChg>
        <pc:spChg chg="mod">
          <ac:chgData name="Corbett, Greg (STFC,RAL,SC)" userId="c47eb046-2807-438a-acc5-b2fa5c8080e6" providerId="ADAL" clId="{99295BB1-1C88-4CD3-90BA-0AAA6FFEAC75}" dt="2024-05-10T08:43:07.515" v="240" actId="20577"/>
          <ac:spMkLst>
            <pc:docMk/>
            <pc:sldMk cId="3049618167" sldId="432"/>
            <ac:spMk id="7" creationId="{67B54F19-1212-9345-95FF-9D2815FD6E96}"/>
          </ac:spMkLst>
        </pc:spChg>
        <pc:picChg chg="add mod">
          <ac:chgData name="Corbett, Greg (STFC,RAL,SC)" userId="c47eb046-2807-438a-acc5-b2fa5c8080e6" providerId="ADAL" clId="{99295BB1-1C88-4CD3-90BA-0AAA6FFEAC75}" dt="2024-05-10T08:43:34.069" v="245" actId="1076"/>
          <ac:picMkLst>
            <pc:docMk/>
            <pc:sldMk cId="3049618167" sldId="432"/>
            <ac:picMk id="3" creationId="{85D04AA5-A514-6946-ED95-68B470B0E54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 Regular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 Regular"/>
              </a:defRPr>
            </a:lvl1pPr>
          </a:lstStyle>
          <a:p>
            <a:fld id="{48FE9A4A-3203-D544-A0F2-9B4A7A1B021E}" type="datetimeFigureOut">
              <a:rPr lang="en-US" smtClean="0"/>
              <a:pPr/>
              <a:t>5/10/2024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 Regular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 Regular"/>
              </a:defRPr>
            </a:lvl1pPr>
          </a:lstStyle>
          <a:p>
            <a:fld id="{C0F3BA1D-A00F-DB41-84DA-BE26C4853B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86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72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132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We use </a:t>
            </a:r>
            <a:r>
              <a:rPr lang="en-GB" dirty="0" err="1"/>
              <a:t>filebeat</a:t>
            </a:r>
            <a:r>
              <a:rPr lang="en-GB" baseline="0" dirty="0"/>
              <a:t> as our beat, installed via RPM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7397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5108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8062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9622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9759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2343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910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8082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7486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2213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700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32787FE-8CBB-6248-9619-3941DE55C1B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40" y="5802305"/>
            <a:ext cx="2111379" cy="53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890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7" r:id="rId2"/>
    <p:sldLayoutId id="214748366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D7AF2DF-B182-3D42-AFB4-BDFF5FB9E9F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43" y="5802308"/>
            <a:ext cx="2108080" cy="53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28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elastic.co/guide/en/logstash/current/multiple-pipelines.html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2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DB0FE0-A4AF-D848-8925-91A37993D74D}"/>
              </a:ext>
            </a:extLst>
          </p:cNvPr>
          <p:cNvSpPr txBox="1"/>
          <p:nvPr/>
        </p:nvSpPr>
        <p:spPr>
          <a:xfrm>
            <a:off x="1255196" y="2160730"/>
            <a:ext cx="5164855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8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OpenSearch for Logs in Systems Division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EB0AE4-391E-6F41-84C6-D4EEDF519A31}"/>
              </a:ext>
            </a:extLst>
          </p:cNvPr>
          <p:cNvSpPr/>
          <p:nvPr/>
        </p:nvSpPr>
        <p:spPr>
          <a:xfrm>
            <a:off x="1255197" y="4468743"/>
            <a:ext cx="57456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Greg Corbett</a:t>
            </a:r>
          </a:p>
          <a:p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SCDElasticsearch@stfc.ac.uk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01A9D8-A541-934F-8FC4-9439FCBF676D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382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97BFE5A-7C82-E244-83C3-A634D5C30E22}"/>
              </a:ext>
            </a:extLst>
          </p:cNvPr>
          <p:cNvSpPr/>
          <p:nvPr/>
        </p:nvSpPr>
        <p:spPr>
          <a:xfrm>
            <a:off x="403341" y="1387942"/>
            <a:ext cx="107194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OpenSearch for Logs in Systems Division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Logstash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 Access to OpenSearch Dashboards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Host Access to OpenSearch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1" y="345182"/>
            <a:ext cx="6356456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577097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9A810C1E-D9BF-485A-BAE1-6A1D34807E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00" y="1475318"/>
            <a:ext cx="10800000" cy="3459385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EDAAF751-05A2-4500-A250-290EA4A388E4}"/>
              </a:ext>
            </a:extLst>
          </p:cNvPr>
          <p:cNvSpPr/>
          <p:nvPr/>
        </p:nvSpPr>
        <p:spPr>
          <a:xfrm>
            <a:off x="9674199" y="1534911"/>
            <a:ext cx="1547176" cy="17071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2009E85-FC9E-4CEE-A008-8A782FC7DEE8}"/>
              </a:ext>
            </a:extLst>
          </p:cNvPr>
          <p:cNvSpPr/>
          <p:nvPr/>
        </p:nvSpPr>
        <p:spPr>
          <a:xfrm>
            <a:off x="6019059" y="1534911"/>
            <a:ext cx="2867953" cy="17701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0" y="345182"/>
            <a:ext cx="8880242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OpenSearch in Systems Division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65FD052-53EC-4BC4-AACB-8C31EC849B1B}"/>
              </a:ext>
            </a:extLst>
          </p:cNvPr>
          <p:cNvGrpSpPr/>
          <p:nvPr/>
        </p:nvGrpSpPr>
        <p:grpSpPr>
          <a:xfrm>
            <a:off x="5628442" y="1815332"/>
            <a:ext cx="3655140" cy="1495058"/>
            <a:chOff x="6443317" y="2196880"/>
            <a:chExt cx="2141390" cy="935676"/>
          </a:xfrm>
        </p:grpSpPr>
        <p:pic>
          <p:nvPicPr>
            <p:cNvPr id="3" name="Picture 2" descr="Logo&#10;&#10;Description automatically generated">
              <a:extLst>
                <a:ext uri="{FF2B5EF4-FFF2-40B4-BE49-F238E27FC236}">
                  <a16:creationId xmlns:a16="http://schemas.microsoft.com/office/drawing/2014/main" id="{36134755-484C-4D8B-AC81-61406F8393F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259169" y="2196880"/>
              <a:ext cx="509685" cy="509685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12C895F-734F-41DF-9D43-DCB419049F87}"/>
                </a:ext>
              </a:extLst>
            </p:cNvPr>
            <p:cNvSpPr txBox="1"/>
            <p:nvPr/>
          </p:nvSpPr>
          <p:spPr>
            <a:xfrm>
              <a:off x="6443317" y="2651004"/>
              <a:ext cx="2141390" cy="481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400" dirty="0" err="1">
                  <a:solidFill>
                    <a:srgbClr val="000000"/>
                  </a:solidFill>
                </a:rPr>
                <a:t>opensearch</a:t>
              </a:r>
              <a:r>
                <a:rPr lang="en-GB" sz="4400" dirty="0">
                  <a:solidFill>
                    <a:srgbClr val="000000"/>
                  </a:solidFill>
                </a:rPr>
                <a:t> 1</a:t>
              </a:r>
              <a:endParaRPr lang="en-GB" sz="40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3E9B80C-84C5-4B68-9C4F-CD9B3D34689F}"/>
              </a:ext>
            </a:extLst>
          </p:cNvPr>
          <p:cNvGrpSpPr/>
          <p:nvPr/>
        </p:nvGrpSpPr>
        <p:grpSpPr>
          <a:xfrm>
            <a:off x="8842821" y="1815332"/>
            <a:ext cx="3655140" cy="1495058"/>
            <a:chOff x="6443317" y="2196880"/>
            <a:chExt cx="2141390" cy="935676"/>
          </a:xfrm>
        </p:grpSpPr>
        <p:pic>
          <p:nvPicPr>
            <p:cNvPr id="18" name="Picture 17" descr="Logo&#10;&#10;Description automatically generated">
              <a:extLst>
                <a:ext uri="{FF2B5EF4-FFF2-40B4-BE49-F238E27FC236}">
                  <a16:creationId xmlns:a16="http://schemas.microsoft.com/office/drawing/2014/main" id="{D1385D56-E6EE-4B4C-AB0F-429063E25AC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259169" y="2196880"/>
              <a:ext cx="509685" cy="509685"/>
            </a:xfrm>
            <a:prstGeom prst="rect">
              <a:avLst/>
            </a:prstGeom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A332358-9B85-4A14-AADE-9E5EFCF58FF8}"/>
                </a:ext>
              </a:extLst>
            </p:cNvPr>
            <p:cNvSpPr txBox="1"/>
            <p:nvPr/>
          </p:nvSpPr>
          <p:spPr>
            <a:xfrm>
              <a:off x="6443317" y="2651004"/>
              <a:ext cx="2141390" cy="481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400" dirty="0">
                  <a:solidFill>
                    <a:srgbClr val="000000"/>
                  </a:solidFill>
                </a:rPr>
                <a:t>dashboards</a:t>
              </a:r>
              <a:endParaRPr lang="en-GB" sz="40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44452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1" y="345182"/>
            <a:ext cx="6356456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Logstash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012D147C-FD07-4019-AD16-4B73A3C50CCD}"/>
              </a:ext>
            </a:extLst>
          </p:cNvPr>
          <p:cNvGrpSpPr/>
          <p:nvPr/>
        </p:nvGrpSpPr>
        <p:grpSpPr>
          <a:xfrm>
            <a:off x="403341" y="1439137"/>
            <a:ext cx="6456897" cy="3483664"/>
            <a:chOff x="5434452" y="1619211"/>
            <a:chExt cx="6456897" cy="3483664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54B9F831-2921-432A-9074-02B74BFBCB0F}"/>
                </a:ext>
              </a:extLst>
            </p:cNvPr>
            <p:cNvGrpSpPr/>
            <p:nvPr/>
          </p:nvGrpSpPr>
          <p:grpSpPr>
            <a:xfrm>
              <a:off x="7661985" y="2217263"/>
              <a:ext cx="1584175" cy="2705538"/>
              <a:chOff x="3779912" y="1441104"/>
              <a:chExt cx="1584175" cy="2705538"/>
            </a:xfrm>
            <a:solidFill>
              <a:schemeClr val="bg1">
                <a:lumMod val="95000"/>
              </a:schemeClr>
            </a:solidFill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A34B8FF-0C35-4EA5-A6B7-FB21A27AA789}"/>
                  </a:ext>
                </a:extLst>
              </p:cNvPr>
              <p:cNvSpPr/>
              <p:nvPr/>
            </p:nvSpPr>
            <p:spPr bwMode="auto">
              <a:xfrm>
                <a:off x="3779912" y="1441104"/>
                <a:ext cx="1584175" cy="2705538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sz="11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Lucida Grande" pitchFamily="84" charset="0"/>
                    <a:ea typeface="ヒラギノ角ゴ Pro W3" pitchFamily="84" charset="-128"/>
                  </a:rPr>
                  <a:t>Ingestor host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GB" sz="1100" dirty="0">
                  <a:ea typeface="ヒラギノ角ゴ Pro W3" pitchFamily="84" charset="-128"/>
                </a:endParaRP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ucida Grande" pitchFamily="84" charset="0"/>
                  <a:ea typeface="ヒラギノ角ゴ Pro W3" pitchFamily="84" charset="-128"/>
                </a:endParaRP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GB" sz="1100" dirty="0">
                  <a:ea typeface="ヒラギノ角ゴ Pro W3" pitchFamily="84" charset="-128"/>
                </a:endParaRP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ucida Grande" pitchFamily="84" charset="0"/>
                  <a:ea typeface="ヒラギノ角ゴ Pro W3" pitchFamily="84" charset="-128"/>
                </a:endParaRP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GB" sz="1100" dirty="0">
                  <a:ea typeface="ヒラギノ角ゴ Pro W3" pitchFamily="84" charset="-128"/>
                </a:endParaRP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ucida Grande" pitchFamily="84" charset="0"/>
                  <a:ea typeface="ヒラギノ角ゴ Pro W3" pitchFamily="84" charset="-128"/>
                </a:endParaRP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GB" sz="1100" dirty="0">
                  <a:ea typeface="ヒラギノ角ゴ Pro W3" pitchFamily="84" charset="-128"/>
                </a:endParaRP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ucida Grande" pitchFamily="84" charset="0"/>
                  <a:ea typeface="ヒラギノ角ゴ Pro W3" pitchFamily="84" charset="-128"/>
                </a:endParaRP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GB" sz="1100" dirty="0">
                  <a:ea typeface="ヒラギノ角ゴ Pro W3" pitchFamily="84" charset="-128"/>
                </a:endParaRP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ucida Grande" pitchFamily="84" charset="0"/>
                  <a:ea typeface="ヒラギノ角ゴ Pro W3" pitchFamily="84" charset="-128"/>
                </a:endParaRP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GB" sz="1100" dirty="0">
                  <a:ea typeface="ヒラギノ角ゴ Pro W3" pitchFamily="84" charset="-128"/>
                </a:endParaRP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GB" sz="1100" dirty="0">
                    <a:ea typeface="ヒラギノ角ゴ Pro W3" pitchFamily="84" charset="-128"/>
                  </a:rPr>
                  <a:t>Logstash pipelines run in containers, one container per service</a:t>
                </a:r>
                <a:endParaRPr kumimoji="0" lang="en-GB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ucida Grande" pitchFamily="84" charset="0"/>
                  <a:ea typeface="ヒラギノ角ゴ Pro W3" pitchFamily="84" charset="-128"/>
                </a:endParaRPr>
              </a:p>
            </p:txBody>
          </p: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A69A5AF6-3D7B-49CE-B479-FC466795E65B}"/>
                  </a:ext>
                </a:extLst>
              </p:cNvPr>
              <p:cNvGrpSpPr/>
              <p:nvPr/>
            </p:nvGrpSpPr>
            <p:grpSpPr>
              <a:xfrm>
                <a:off x="4133294" y="1897763"/>
                <a:ext cx="877409" cy="648072"/>
                <a:chOff x="2038406" y="3219822"/>
                <a:chExt cx="877409" cy="648072"/>
              </a:xfrm>
              <a:grpFill/>
            </p:grpSpPr>
            <p:sp>
              <p:nvSpPr>
                <p:cNvPr id="12" name="Rounded Rectangle 1">
                  <a:extLst>
                    <a:ext uri="{FF2B5EF4-FFF2-40B4-BE49-F238E27FC236}">
                      <a16:creationId xmlns:a16="http://schemas.microsoft.com/office/drawing/2014/main" id="{41C37B9B-7F94-48CD-A1CA-4882C06B6360}"/>
                    </a:ext>
                  </a:extLst>
                </p:cNvPr>
                <p:cNvSpPr/>
                <p:nvPr/>
              </p:nvSpPr>
              <p:spPr bwMode="auto">
                <a:xfrm>
                  <a:off x="2038406" y="3219822"/>
                  <a:ext cx="877409" cy="648072"/>
                </a:xfrm>
                <a:prstGeom prst="roundRect">
                  <a:avLst/>
                </a:prstGeom>
                <a:solidFill>
                  <a:schemeClr val="bg1"/>
                </a:solidFill>
                <a:ln w="3810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Lucida Grande" pitchFamily="84" charset="0"/>
                    <a:ea typeface="ヒラギノ角ゴ Pro W3" pitchFamily="84" charset="-128"/>
                  </a:endParaRPr>
                </a:p>
              </p:txBody>
            </p:sp>
            <p:pic>
              <p:nvPicPr>
                <p:cNvPr id="13" name="Picture 12">
                  <a:extLst>
                    <a:ext uri="{FF2B5EF4-FFF2-40B4-BE49-F238E27FC236}">
                      <a16:creationId xmlns:a16="http://schemas.microsoft.com/office/drawing/2014/main" id="{C8866722-D4A9-4BDB-A25D-5FCF2B95528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111115" y="3272669"/>
                  <a:ext cx="731990" cy="542378"/>
                </a:xfrm>
                <a:prstGeom prst="rect">
                  <a:avLst/>
                </a:prstGeom>
                <a:grpFill/>
              </p:spPr>
            </p:pic>
          </p:grpSp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86021DEA-AF6D-496B-9E20-D1D121274F57}"/>
                  </a:ext>
                </a:extLst>
              </p:cNvPr>
              <p:cNvGrpSpPr/>
              <p:nvPr/>
            </p:nvGrpSpPr>
            <p:grpSpPr>
              <a:xfrm>
                <a:off x="4133293" y="2712615"/>
                <a:ext cx="877409" cy="648072"/>
                <a:chOff x="2038406" y="3219822"/>
                <a:chExt cx="877409" cy="648072"/>
              </a:xfrm>
              <a:grpFill/>
            </p:grpSpPr>
            <p:sp>
              <p:nvSpPr>
                <p:cNvPr id="10" name="Rounded Rectangle 44">
                  <a:extLst>
                    <a:ext uri="{FF2B5EF4-FFF2-40B4-BE49-F238E27FC236}">
                      <a16:creationId xmlns:a16="http://schemas.microsoft.com/office/drawing/2014/main" id="{EF66F811-79E8-4CF4-92AF-46FA9290B323}"/>
                    </a:ext>
                  </a:extLst>
                </p:cNvPr>
                <p:cNvSpPr/>
                <p:nvPr/>
              </p:nvSpPr>
              <p:spPr bwMode="auto">
                <a:xfrm>
                  <a:off x="2038406" y="3219822"/>
                  <a:ext cx="877409" cy="648072"/>
                </a:xfrm>
                <a:prstGeom prst="roundRect">
                  <a:avLst/>
                </a:prstGeom>
                <a:solidFill>
                  <a:schemeClr val="bg1"/>
                </a:solidFill>
                <a:ln w="38100" cap="flat" cmpd="sng" algn="ctr">
                  <a:solidFill>
                    <a:srgbClr val="0000FF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Lucida Grande" pitchFamily="84" charset="0"/>
                    <a:ea typeface="ヒラギノ角ゴ Pro W3" pitchFamily="84" charset="-128"/>
                  </a:endParaRPr>
                </a:p>
              </p:txBody>
            </p:sp>
            <p:pic>
              <p:nvPicPr>
                <p:cNvPr id="11" name="Picture 10">
                  <a:extLst>
                    <a:ext uri="{FF2B5EF4-FFF2-40B4-BE49-F238E27FC236}">
                      <a16:creationId xmlns:a16="http://schemas.microsoft.com/office/drawing/2014/main" id="{835676FB-5779-4C57-9B4E-8A0DDBCBF7D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111115" y="3272669"/>
                  <a:ext cx="731990" cy="542378"/>
                </a:xfrm>
                <a:prstGeom prst="rect">
                  <a:avLst/>
                </a:prstGeom>
                <a:grpFill/>
              </p:spPr>
            </p:pic>
          </p:grp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BBC65B9E-90F7-438B-8A7D-8D957B30FF45}"/>
                </a:ext>
              </a:extLst>
            </p:cNvPr>
            <p:cNvGrpSpPr/>
            <p:nvPr/>
          </p:nvGrpSpPr>
          <p:grpSpPr>
            <a:xfrm>
              <a:off x="5434452" y="1984121"/>
              <a:ext cx="864096" cy="886022"/>
              <a:chOff x="1552379" y="1037656"/>
              <a:chExt cx="864096" cy="886022"/>
            </a:xfrm>
            <a:noFill/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82A36D1A-0C30-4A9E-B2A5-751474EC0CB8}"/>
                  </a:ext>
                </a:extLst>
              </p:cNvPr>
              <p:cNvSpPr/>
              <p:nvPr/>
            </p:nvSpPr>
            <p:spPr bwMode="auto">
              <a:xfrm>
                <a:off x="1552379" y="1037656"/>
                <a:ext cx="864096" cy="886022"/>
              </a:xfrm>
              <a:prstGeom prst="rect">
                <a:avLst/>
              </a:prstGeom>
              <a:grp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Lucida Grande" pitchFamily="84" charset="0"/>
                    <a:ea typeface="ヒラギノ角ゴ Pro W3" pitchFamily="84" charset="-128"/>
                  </a:rPr>
                  <a:t>Host A</a:t>
                </a:r>
              </a:p>
            </p:txBody>
          </p:sp>
          <p:pic>
            <p:nvPicPr>
              <p:cNvPr id="20" name="Picture 19">
                <a:extLst>
                  <a:ext uri="{FF2B5EF4-FFF2-40B4-BE49-F238E27FC236}">
                    <a16:creationId xmlns:a16="http://schemas.microsoft.com/office/drawing/2014/main" id="{8CEFC92F-6F10-42E8-8DF5-33DCFF3111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77584" y="1335002"/>
                <a:ext cx="413685" cy="491507"/>
              </a:xfrm>
              <a:prstGeom prst="rect">
                <a:avLst/>
              </a:prstGeom>
              <a:grpFill/>
            </p:spPr>
          </p:pic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749C3A90-EC1E-44D3-A748-CE7ECA3F7BE6}"/>
                </a:ext>
              </a:extLst>
            </p:cNvPr>
            <p:cNvGrpSpPr/>
            <p:nvPr/>
          </p:nvGrpSpPr>
          <p:grpSpPr>
            <a:xfrm>
              <a:off x="5434452" y="3098657"/>
              <a:ext cx="864096" cy="886022"/>
              <a:chOff x="1552379" y="1037656"/>
              <a:chExt cx="864096" cy="886022"/>
            </a:xfrm>
            <a:noFill/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77B16120-0C60-4932-919B-1ADFEE2732DA}"/>
                  </a:ext>
                </a:extLst>
              </p:cNvPr>
              <p:cNvSpPr/>
              <p:nvPr/>
            </p:nvSpPr>
            <p:spPr bwMode="auto">
              <a:xfrm>
                <a:off x="1552379" y="1037656"/>
                <a:ext cx="864096" cy="886022"/>
              </a:xfrm>
              <a:prstGeom prst="rect">
                <a:avLst/>
              </a:prstGeom>
              <a:grp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Lucida Grande" pitchFamily="84" charset="0"/>
                    <a:ea typeface="ヒラギノ角ゴ Pro W3" pitchFamily="84" charset="-128"/>
                  </a:rPr>
                  <a:t>Host B</a:t>
                </a:r>
              </a:p>
            </p:txBody>
          </p:sp>
          <p:pic>
            <p:nvPicPr>
              <p:cNvPr id="23" name="Picture 22">
                <a:extLst>
                  <a:ext uri="{FF2B5EF4-FFF2-40B4-BE49-F238E27FC236}">
                    <a16:creationId xmlns:a16="http://schemas.microsoft.com/office/drawing/2014/main" id="{4406BA1F-E917-453C-983A-D715EE4C86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77584" y="1335002"/>
                <a:ext cx="413685" cy="491507"/>
              </a:xfrm>
              <a:prstGeom prst="rect">
                <a:avLst/>
              </a:prstGeom>
              <a:grpFill/>
            </p:spPr>
          </p:pic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B8DA8783-D8E3-4478-9A1C-B7DE63575F21}"/>
                </a:ext>
              </a:extLst>
            </p:cNvPr>
            <p:cNvGrpSpPr/>
            <p:nvPr/>
          </p:nvGrpSpPr>
          <p:grpSpPr>
            <a:xfrm>
              <a:off x="5436257" y="4216853"/>
              <a:ext cx="864096" cy="886022"/>
              <a:chOff x="1552379" y="1037656"/>
              <a:chExt cx="864096" cy="886022"/>
            </a:xfrm>
            <a:noFill/>
          </p:grpSpPr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3A09C798-55B3-4312-8C3F-8CF7CD23D5AA}"/>
                  </a:ext>
                </a:extLst>
              </p:cNvPr>
              <p:cNvSpPr/>
              <p:nvPr/>
            </p:nvSpPr>
            <p:spPr bwMode="auto">
              <a:xfrm>
                <a:off x="1552379" y="1037656"/>
                <a:ext cx="864096" cy="886022"/>
              </a:xfrm>
              <a:prstGeom prst="rect">
                <a:avLst/>
              </a:prstGeom>
              <a:grpFill/>
              <a:ln w="38100" cap="flat" cmpd="sng" algn="ctr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Lucida Grande" pitchFamily="84" charset="0"/>
                    <a:ea typeface="ヒラギノ角ゴ Pro W3" pitchFamily="84" charset="-128"/>
                  </a:rPr>
                  <a:t>Host C</a:t>
                </a:r>
              </a:p>
            </p:txBody>
          </p:sp>
          <p:pic>
            <p:nvPicPr>
              <p:cNvPr id="26" name="Picture 25">
                <a:extLst>
                  <a:ext uri="{FF2B5EF4-FFF2-40B4-BE49-F238E27FC236}">
                    <a16:creationId xmlns:a16="http://schemas.microsoft.com/office/drawing/2014/main" id="{EF6D150F-7805-4AB3-A627-AE63E06EB61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77584" y="1335002"/>
                <a:ext cx="413685" cy="491507"/>
              </a:xfrm>
              <a:prstGeom prst="rect">
                <a:avLst/>
              </a:prstGeom>
              <a:grpFill/>
              <a:ln>
                <a:noFill/>
              </a:ln>
            </p:spPr>
          </p:pic>
        </p:grp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B293EF5E-7B7D-49E8-8202-C5BCB0DCB047}"/>
                </a:ext>
              </a:extLst>
            </p:cNvPr>
            <p:cNvCxnSpPr>
              <a:stCxn id="19" idx="3"/>
              <a:endCxn id="12" idx="1"/>
            </p:cNvCxnSpPr>
            <p:nvPr/>
          </p:nvCxnSpPr>
          <p:spPr bwMode="auto">
            <a:xfrm>
              <a:off x="6298548" y="2427132"/>
              <a:ext cx="1716819" cy="57082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1ED3F054-67F7-4B16-B2FA-5DDABD1BEC9C}"/>
                </a:ext>
              </a:extLst>
            </p:cNvPr>
            <p:cNvCxnSpPr>
              <a:stCxn id="22" idx="3"/>
              <a:endCxn id="12" idx="1"/>
            </p:cNvCxnSpPr>
            <p:nvPr/>
          </p:nvCxnSpPr>
          <p:spPr bwMode="auto">
            <a:xfrm flipV="1">
              <a:off x="6298548" y="2997957"/>
              <a:ext cx="1716819" cy="54371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314DDF94-A453-48A6-AB21-8100A11F24A6}"/>
                </a:ext>
              </a:extLst>
            </p:cNvPr>
            <p:cNvCxnSpPr>
              <a:stCxn id="25" idx="3"/>
              <a:endCxn id="10" idx="1"/>
            </p:cNvCxnSpPr>
            <p:nvPr/>
          </p:nvCxnSpPr>
          <p:spPr bwMode="auto">
            <a:xfrm flipV="1">
              <a:off x="6300353" y="3812809"/>
              <a:ext cx="1715013" cy="84705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E5D99987-D86C-440D-BDE6-DF056812A42B}"/>
                </a:ext>
              </a:extLst>
            </p:cNvPr>
            <p:cNvCxnSpPr>
              <a:cxnSpLocks/>
              <a:stCxn id="10" idx="3"/>
              <a:endCxn id="54" idx="1"/>
            </p:cNvCxnSpPr>
            <p:nvPr/>
          </p:nvCxnSpPr>
          <p:spPr bwMode="auto">
            <a:xfrm flipV="1">
              <a:off x="8892775" y="2993025"/>
              <a:ext cx="1645468" cy="81978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B5919595-5FE2-4100-9A0B-945B89F34B60}"/>
                </a:ext>
              </a:extLst>
            </p:cNvPr>
            <p:cNvCxnSpPr>
              <a:cxnSpLocks/>
              <a:stCxn id="10" idx="3"/>
              <a:endCxn id="56" idx="1"/>
            </p:cNvCxnSpPr>
            <p:nvPr/>
          </p:nvCxnSpPr>
          <p:spPr bwMode="auto">
            <a:xfrm flipV="1">
              <a:off x="8892775" y="3800951"/>
              <a:ext cx="1628481" cy="1185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E67E74DE-D653-4598-88ED-CBBD40432890}"/>
                </a:ext>
              </a:extLst>
            </p:cNvPr>
            <p:cNvCxnSpPr>
              <a:cxnSpLocks/>
              <a:stCxn id="10" idx="3"/>
              <a:endCxn id="61" idx="1"/>
            </p:cNvCxnSpPr>
            <p:nvPr/>
          </p:nvCxnSpPr>
          <p:spPr bwMode="auto">
            <a:xfrm>
              <a:off x="8892775" y="3812809"/>
              <a:ext cx="1628480" cy="89815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85263A34-279B-4128-929C-76D1569A1976}"/>
                </a:ext>
              </a:extLst>
            </p:cNvPr>
            <p:cNvCxnSpPr>
              <a:cxnSpLocks/>
              <a:stCxn id="12" idx="3"/>
              <a:endCxn id="34" idx="1"/>
            </p:cNvCxnSpPr>
            <p:nvPr/>
          </p:nvCxnSpPr>
          <p:spPr bwMode="auto">
            <a:xfrm flipV="1">
              <a:off x="8892776" y="1991079"/>
              <a:ext cx="1611493" cy="100687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B21B5D09-2183-40C8-B210-3BA74A11CA01}"/>
                </a:ext>
              </a:extLst>
            </p:cNvPr>
            <p:cNvCxnSpPr>
              <a:cxnSpLocks/>
              <a:stCxn id="12" idx="3"/>
              <a:endCxn id="54" idx="1"/>
            </p:cNvCxnSpPr>
            <p:nvPr/>
          </p:nvCxnSpPr>
          <p:spPr bwMode="auto">
            <a:xfrm flipV="1">
              <a:off x="8892776" y="2993025"/>
              <a:ext cx="1645467" cy="493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023E686A-C378-4CE4-8E43-3976D5A94B15}"/>
                </a:ext>
              </a:extLst>
            </p:cNvPr>
            <p:cNvCxnSpPr>
              <a:cxnSpLocks/>
              <a:stCxn id="12" idx="3"/>
              <a:endCxn id="56" idx="1"/>
            </p:cNvCxnSpPr>
            <p:nvPr/>
          </p:nvCxnSpPr>
          <p:spPr bwMode="auto">
            <a:xfrm>
              <a:off x="8892776" y="2997957"/>
              <a:ext cx="1628480" cy="80299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77FC8A7B-932D-4DCF-8916-DD355BE6D516}"/>
                </a:ext>
              </a:extLst>
            </p:cNvPr>
            <p:cNvGrpSpPr/>
            <p:nvPr/>
          </p:nvGrpSpPr>
          <p:grpSpPr>
            <a:xfrm>
              <a:off x="10504269" y="1619211"/>
              <a:ext cx="1370093" cy="743735"/>
              <a:chOff x="7577050" y="1317587"/>
              <a:chExt cx="1370093" cy="743735"/>
            </a:xfrm>
          </p:grpSpPr>
          <p:sp>
            <p:nvSpPr>
              <p:cNvPr id="34" name="Rounded Rectangle 58">
                <a:extLst>
                  <a:ext uri="{FF2B5EF4-FFF2-40B4-BE49-F238E27FC236}">
                    <a16:creationId xmlns:a16="http://schemas.microsoft.com/office/drawing/2014/main" id="{198D0834-6AD6-486A-B649-8039555AC9EB}"/>
                  </a:ext>
                </a:extLst>
              </p:cNvPr>
              <p:cNvSpPr/>
              <p:nvPr/>
            </p:nvSpPr>
            <p:spPr bwMode="auto">
              <a:xfrm>
                <a:off x="7577050" y="1317587"/>
                <a:ext cx="1370093" cy="743735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Grande" pitchFamily="84" charset="0"/>
                  <a:ea typeface="ヒラギノ角ゴ Pro W3" pitchFamily="84" charset="-128"/>
                </a:endParaRPr>
              </a:p>
            </p:txBody>
          </p:sp>
          <p:grpSp>
            <p:nvGrpSpPr>
              <p:cNvPr id="45" name="Group 44">
                <a:extLst>
                  <a:ext uri="{FF2B5EF4-FFF2-40B4-BE49-F238E27FC236}">
                    <a16:creationId xmlns:a16="http://schemas.microsoft.com/office/drawing/2014/main" id="{88DBBDA3-C609-4386-9EC4-5A74807B709F}"/>
                  </a:ext>
                </a:extLst>
              </p:cNvPr>
              <p:cNvGrpSpPr/>
              <p:nvPr/>
            </p:nvGrpSpPr>
            <p:grpSpPr>
              <a:xfrm>
                <a:off x="7611024" y="1410172"/>
                <a:ext cx="1302144" cy="543653"/>
                <a:chOff x="6443317" y="2141319"/>
                <a:chExt cx="3029165" cy="1351015"/>
              </a:xfrm>
            </p:grpSpPr>
            <p:pic>
              <p:nvPicPr>
                <p:cNvPr id="46" name="Picture 45" descr="Logo&#10;&#10;Description automatically generated">
                  <a:extLst>
                    <a:ext uri="{FF2B5EF4-FFF2-40B4-BE49-F238E27FC236}">
                      <a16:creationId xmlns:a16="http://schemas.microsoft.com/office/drawing/2014/main" id="{170A5861-081B-4049-80DE-4AD10F1E9F8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7703057" y="2141319"/>
                  <a:ext cx="509686" cy="509685"/>
                </a:xfrm>
                <a:prstGeom prst="rect">
                  <a:avLst/>
                </a:prstGeom>
              </p:spPr>
            </p:pic>
            <p:sp>
              <p:nvSpPr>
                <p:cNvPr id="47" name="TextBox 46">
                  <a:extLst>
                    <a:ext uri="{FF2B5EF4-FFF2-40B4-BE49-F238E27FC236}">
                      <a16:creationId xmlns:a16="http://schemas.microsoft.com/office/drawing/2014/main" id="{2E302911-5FA7-4AA9-A3F7-440BFC5F602A}"/>
                    </a:ext>
                  </a:extLst>
                </p:cNvPr>
                <p:cNvSpPr txBox="1"/>
                <p:nvPr/>
              </p:nvSpPr>
              <p:spPr>
                <a:xfrm>
                  <a:off x="6443317" y="2651004"/>
                  <a:ext cx="3029165" cy="841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600" dirty="0" err="1">
                      <a:solidFill>
                        <a:srgbClr val="000000"/>
                      </a:solidFill>
                    </a:rPr>
                    <a:t>opensearch</a:t>
                  </a:r>
                  <a:endParaRPr lang="en-GB" sz="1400" dirty="0">
                    <a:solidFill>
                      <a:srgbClr val="000000"/>
                    </a:solidFill>
                  </a:endParaRPr>
                </a:p>
              </p:txBody>
            </p:sp>
          </p:grp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451829F5-2258-46D7-97F7-7E89C127E689}"/>
                </a:ext>
              </a:extLst>
            </p:cNvPr>
            <p:cNvGrpSpPr/>
            <p:nvPr/>
          </p:nvGrpSpPr>
          <p:grpSpPr>
            <a:xfrm>
              <a:off x="10504269" y="2526064"/>
              <a:ext cx="1370093" cy="743735"/>
              <a:chOff x="7577050" y="1317587"/>
              <a:chExt cx="1370093" cy="743735"/>
            </a:xfrm>
          </p:grpSpPr>
          <p:sp>
            <p:nvSpPr>
              <p:cNvPr id="51" name="Rounded Rectangle 58">
                <a:extLst>
                  <a:ext uri="{FF2B5EF4-FFF2-40B4-BE49-F238E27FC236}">
                    <a16:creationId xmlns:a16="http://schemas.microsoft.com/office/drawing/2014/main" id="{F5099C4C-F0E9-40FB-86D4-A7E8C85AFBEF}"/>
                  </a:ext>
                </a:extLst>
              </p:cNvPr>
              <p:cNvSpPr/>
              <p:nvPr/>
            </p:nvSpPr>
            <p:spPr bwMode="auto">
              <a:xfrm>
                <a:off x="7577050" y="1317587"/>
                <a:ext cx="1370093" cy="743735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Grande" pitchFamily="84" charset="0"/>
                  <a:ea typeface="ヒラギノ角ゴ Pro W3" pitchFamily="84" charset="-128"/>
                </a:endParaRPr>
              </a:p>
            </p:txBody>
          </p:sp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29BB6EA6-35CD-4DFF-9A2D-8C0843742527}"/>
                  </a:ext>
                </a:extLst>
              </p:cNvPr>
              <p:cNvGrpSpPr/>
              <p:nvPr/>
            </p:nvGrpSpPr>
            <p:grpSpPr>
              <a:xfrm>
                <a:off x="7611024" y="1410172"/>
                <a:ext cx="1302144" cy="543653"/>
                <a:chOff x="6443317" y="2141319"/>
                <a:chExt cx="3029165" cy="1351015"/>
              </a:xfrm>
            </p:grpSpPr>
            <p:pic>
              <p:nvPicPr>
                <p:cNvPr id="53" name="Picture 52" descr="Logo&#10;&#10;Description automatically generated">
                  <a:extLst>
                    <a:ext uri="{FF2B5EF4-FFF2-40B4-BE49-F238E27FC236}">
                      <a16:creationId xmlns:a16="http://schemas.microsoft.com/office/drawing/2014/main" id="{57C30E97-5DA5-4381-99BE-1C4054934A3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7703057" y="2141319"/>
                  <a:ext cx="509686" cy="509685"/>
                </a:xfrm>
                <a:prstGeom prst="rect">
                  <a:avLst/>
                </a:prstGeom>
              </p:spPr>
            </p:pic>
            <p:sp>
              <p:nvSpPr>
                <p:cNvPr id="54" name="TextBox 53">
                  <a:extLst>
                    <a:ext uri="{FF2B5EF4-FFF2-40B4-BE49-F238E27FC236}">
                      <a16:creationId xmlns:a16="http://schemas.microsoft.com/office/drawing/2014/main" id="{1F17FC1F-D12A-41E6-B1A4-0FCB3CE1C1DA}"/>
                    </a:ext>
                  </a:extLst>
                </p:cNvPr>
                <p:cNvSpPr txBox="1"/>
                <p:nvPr/>
              </p:nvSpPr>
              <p:spPr>
                <a:xfrm>
                  <a:off x="6443317" y="2651004"/>
                  <a:ext cx="3029165" cy="841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600" dirty="0" err="1">
                      <a:solidFill>
                        <a:srgbClr val="000000"/>
                      </a:solidFill>
                    </a:rPr>
                    <a:t>opensearch</a:t>
                  </a:r>
                  <a:endParaRPr lang="en-GB" sz="1400" dirty="0">
                    <a:solidFill>
                      <a:srgbClr val="000000"/>
                    </a:solidFill>
                  </a:endParaRPr>
                </a:p>
              </p:txBody>
            </p:sp>
          </p:grpSp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1DF06354-42A2-48F3-80F3-479F5D6A1AAE}"/>
                </a:ext>
              </a:extLst>
            </p:cNvPr>
            <p:cNvGrpSpPr/>
            <p:nvPr/>
          </p:nvGrpSpPr>
          <p:grpSpPr>
            <a:xfrm>
              <a:off x="10521256" y="3429083"/>
              <a:ext cx="1370093" cy="743735"/>
              <a:chOff x="7577050" y="1317587"/>
              <a:chExt cx="1370093" cy="743735"/>
            </a:xfrm>
          </p:grpSpPr>
          <p:sp>
            <p:nvSpPr>
              <p:cNvPr id="56" name="Rounded Rectangle 58">
                <a:extLst>
                  <a:ext uri="{FF2B5EF4-FFF2-40B4-BE49-F238E27FC236}">
                    <a16:creationId xmlns:a16="http://schemas.microsoft.com/office/drawing/2014/main" id="{DF2ED0AA-5B67-4B52-B97B-5011D25DAAD0}"/>
                  </a:ext>
                </a:extLst>
              </p:cNvPr>
              <p:cNvSpPr/>
              <p:nvPr/>
            </p:nvSpPr>
            <p:spPr bwMode="auto">
              <a:xfrm>
                <a:off x="7577050" y="1317587"/>
                <a:ext cx="1370093" cy="743735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Grande" pitchFamily="84" charset="0"/>
                  <a:ea typeface="ヒラギノ角ゴ Pro W3" pitchFamily="84" charset="-128"/>
                </a:endParaRPr>
              </a:p>
            </p:txBody>
          </p:sp>
          <p:grpSp>
            <p:nvGrpSpPr>
              <p:cNvPr id="57" name="Group 56">
                <a:extLst>
                  <a:ext uri="{FF2B5EF4-FFF2-40B4-BE49-F238E27FC236}">
                    <a16:creationId xmlns:a16="http://schemas.microsoft.com/office/drawing/2014/main" id="{0DC0EA9A-0EA9-414C-9BFF-22F1CD46D5E8}"/>
                  </a:ext>
                </a:extLst>
              </p:cNvPr>
              <p:cNvGrpSpPr/>
              <p:nvPr/>
            </p:nvGrpSpPr>
            <p:grpSpPr>
              <a:xfrm>
                <a:off x="7611024" y="1410172"/>
                <a:ext cx="1302144" cy="543653"/>
                <a:chOff x="6443317" y="2141319"/>
                <a:chExt cx="3029165" cy="1351015"/>
              </a:xfrm>
            </p:grpSpPr>
            <p:pic>
              <p:nvPicPr>
                <p:cNvPr id="58" name="Picture 57" descr="Logo&#10;&#10;Description automatically generated">
                  <a:extLst>
                    <a:ext uri="{FF2B5EF4-FFF2-40B4-BE49-F238E27FC236}">
                      <a16:creationId xmlns:a16="http://schemas.microsoft.com/office/drawing/2014/main" id="{47B6A280-93BA-4AB6-962C-7223A996731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7703057" y="2141319"/>
                  <a:ext cx="509686" cy="509685"/>
                </a:xfrm>
                <a:prstGeom prst="rect">
                  <a:avLst/>
                </a:prstGeom>
              </p:spPr>
            </p:pic>
            <p:sp>
              <p:nvSpPr>
                <p:cNvPr id="59" name="TextBox 58">
                  <a:extLst>
                    <a:ext uri="{FF2B5EF4-FFF2-40B4-BE49-F238E27FC236}">
                      <a16:creationId xmlns:a16="http://schemas.microsoft.com/office/drawing/2014/main" id="{D3D4AA23-1749-4FB4-B76D-E85D8D253315}"/>
                    </a:ext>
                  </a:extLst>
                </p:cNvPr>
                <p:cNvSpPr txBox="1"/>
                <p:nvPr/>
              </p:nvSpPr>
              <p:spPr>
                <a:xfrm>
                  <a:off x="6443317" y="2651004"/>
                  <a:ext cx="3029165" cy="841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600" dirty="0" err="1">
                      <a:solidFill>
                        <a:srgbClr val="000000"/>
                      </a:solidFill>
                    </a:rPr>
                    <a:t>opensearch</a:t>
                  </a:r>
                  <a:endParaRPr lang="en-GB" sz="1400" dirty="0">
                    <a:solidFill>
                      <a:srgbClr val="000000"/>
                    </a:solidFill>
                  </a:endParaRPr>
                </a:p>
              </p:txBody>
            </p:sp>
          </p:grp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A4381CA8-AA0D-4FFE-A8BE-D38342271773}"/>
                </a:ext>
              </a:extLst>
            </p:cNvPr>
            <p:cNvGrpSpPr/>
            <p:nvPr/>
          </p:nvGrpSpPr>
          <p:grpSpPr>
            <a:xfrm>
              <a:off x="10521255" y="4339097"/>
              <a:ext cx="1370093" cy="743735"/>
              <a:chOff x="7577050" y="1317587"/>
              <a:chExt cx="1370093" cy="743735"/>
            </a:xfrm>
          </p:grpSpPr>
          <p:sp>
            <p:nvSpPr>
              <p:cNvPr id="61" name="Rounded Rectangle 58">
                <a:extLst>
                  <a:ext uri="{FF2B5EF4-FFF2-40B4-BE49-F238E27FC236}">
                    <a16:creationId xmlns:a16="http://schemas.microsoft.com/office/drawing/2014/main" id="{140EF908-48DF-4CB0-9F9D-87FA5BBA3973}"/>
                  </a:ext>
                </a:extLst>
              </p:cNvPr>
              <p:cNvSpPr/>
              <p:nvPr/>
            </p:nvSpPr>
            <p:spPr bwMode="auto">
              <a:xfrm>
                <a:off x="7577050" y="1317587"/>
                <a:ext cx="1370093" cy="743735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Grande" pitchFamily="84" charset="0"/>
                  <a:ea typeface="ヒラギノ角ゴ Pro W3" pitchFamily="84" charset="-128"/>
                </a:endParaRPr>
              </a:p>
            </p:txBody>
          </p:sp>
          <p:grpSp>
            <p:nvGrpSpPr>
              <p:cNvPr id="62" name="Group 61">
                <a:extLst>
                  <a:ext uri="{FF2B5EF4-FFF2-40B4-BE49-F238E27FC236}">
                    <a16:creationId xmlns:a16="http://schemas.microsoft.com/office/drawing/2014/main" id="{ADC57043-F7AE-4F3A-9284-498C428AEF4A}"/>
                  </a:ext>
                </a:extLst>
              </p:cNvPr>
              <p:cNvGrpSpPr/>
              <p:nvPr/>
            </p:nvGrpSpPr>
            <p:grpSpPr>
              <a:xfrm>
                <a:off x="7611024" y="1410172"/>
                <a:ext cx="1302144" cy="543653"/>
                <a:chOff x="6443317" y="2141319"/>
                <a:chExt cx="3029165" cy="1351015"/>
              </a:xfrm>
            </p:grpSpPr>
            <p:pic>
              <p:nvPicPr>
                <p:cNvPr id="63" name="Picture 62" descr="Logo&#10;&#10;Description automatically generated">
                  <a:extLst>
                    <a:ext uri="{FF2B5EF4-FFF2-40B4-BE49-F238E27FC236}">
                      <a16:creationId xmlns:a16="http://schemas.microsoft.com/office/drawing/2014/main" id="{14DFAEAB-BFCE-40C8-A4D0-6D3FD74BC8A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7703057" y="2141319"/>
                  <a:ext cx="509686" cy="509685"/>
                </a:xfrm>
                <a:prstGeom prst="rect">
                  <a:avLst/>
                </a:prstGeom>
              </p:spPr>
            </p:pic>
            <p:sp>
              <p:nvSpPr>
                <p:cNvPr id="64" name="TextBox 63">
                  <a:extLst>
                    <a:ext uri="{FF2B5EF4-FFF2-40B4-BE49-F238E27FC236}">
                      <a16:creationId xmlns:a16="http://schemas.microsoft.com/office/drawing/2014/main" id="{B9F2F9D0-077F-4BFD-A6C3-7C9D699512A1}"/>
                    </a:ext>
                  </a:extLst>
                </p:cNvPr>
                <p:cNvSpPr txBox="1"/>
                <p:nvPr/>
              </p:nvSpPr>
              <p:spPr>
                <a:xfrm>
                  <a:off x="6443317" y="2651004"/>
                  <a:ext cx="3029165" cy="841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600" dirty="0" err="1">
                      <a:solidFill>
                        <a:srgbClr val="000000"/>
                      </a:solidFill>
                    </a:rPr>
                    <a:t>opensearch</a:t>
                  </a:r>
                  <a:endParaRPr lang="en-GB" sz="1400" dirty="0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  <p:sp>
        <p:nvSpPr>
          <p:cNvPr id="72" name="Rectangle 71">
            <a:extLst>
              <a:ext uri="{FF2B5EF4-FFF2-40B4-BE49-F238E27FC236}">
                <a16:creationId xmlns:a16="http://schemas.microsoft.com/office/drawing/2014/main" id="{D3BF4423-F93F-4D9D-BDD6-DEAEE319AF9D}"/>
              </a:ext>
            </a:extLst>
          </p:cNvPr>
          <p:cNvSpPr/>
          <p:nvPr/>
        </p:nvSpPr>
        <p:spPr>
          <a:xfrm>
            <a:off x="7205157" y="1114623"/>
            <a:ext cx="447466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Containerised setup was chosen because older versions of logstash only allowed one workflow to be run at a time.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workflow breaks they all break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wanted workflows to be independent so we could delegate rolling out changes.</a:t>
            </a:r>
          </a:p>
          <a:p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Pipelines now exist to run multiple workflows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 Logstash </a:t>
            </a:r>
            <a:r>
              <a:rPr lang="en-GB" sz="20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Pipelines</a:t>
            </a:r>
            <a:r>
              <a:rPr lang="en-GB" sz="20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Docs</a:t>
            </a:r>
          </a:p>
        </p:txBody>
      </p:sp>
    </p:spTree>
    <p:extLst>
      <p:ext uri="{BB962C8B-B14F-4D97-AF65-F5344CB8AC3E}">
        <p14:creationId xmlns:p14="http://schemas.microsoft.com/office/powerpoint/2010/main" val="759843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97BFE5A-7C82-E244-83C3-A634D5C30E22}"/>
              </a:ext>
            </a:extLst>
          </p:cNvPr>
          <p:cNvSpPr/>
          <p:nvPr/>
        </p:nvSpPr>
        <p:spPr>
          <a:xfrm>
            <a:off x="416314" y="1387942"/>
            <a:ext cx="3928664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Dashboards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OIDC Authentication,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Role based Authorization.</a:t>
            </a:r>
          </a:p>
          <a:p>
            <a:endParaRPr lang="en-GB" sz="20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Users do not currently have access to OpenSearch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OpenSearch set up for X.509 or Username/Password, but no role mappings for (non super admin) users have been created.</a:t>
            </a:r>
          </a:p>
          <a:p>
            <a:endParaRPr lang="en-GB" sz="20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OpenSearch container runs on port 9200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the container HAProxy is aware of. This is not ideal.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1" y="345182"/>
            <a:ext cx="9476218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 access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D6A4C79-D98E-4929-B2BB-0834E5DC0FA2}"/>
              </a:ext>
            </a:extLst>
          </p:cNvPr>
          <p:cNvGrpSpPr/>
          <p:nvPr/>
        </p:nvGrpSpPr>
        <p:grpSpPr>
          <a:xfrm>
            <a:off x="4728688" y="1509828"/>
            <a:ext cx="6428586" cy="4469492"/>
            <a:chOff x="4675523" y="1084522"/>
            <a:chExt cx="6428586" cy="4469492"/>
          </a:xfrm>
        </p:grpSpPr>
        <p:cxnSp>
          <p:nvCxnSpPr>
            <p:cNvPr id="12" name="Connector: Elbow 11">
              <a:extLst>
                <a:ext uri="{FF2B5EF4-FFF2-40B4-BE49-F238E27FC236}">
                  <a16:creationId xmlns:a16="http://schemas.microsoft.com/office/drawing/2014/main" id="{0FCA3986-E39D-4185-83AF-32F25F91393C}"/>
                </a:ext>
              </a:extLst>
            </p:cNvPr>
            <p:cNvCxnSpPr>
              <a:cxnSpLocks/>
              <a:stCxn id="17" idx="2"/>
              <a:endCxn id="18" idx="3"/>
            </p:cNvCxnSpPr>
            <p:nvPr/>
          </p:nvCxnSpPr>
          <p:spPr>
            <a:xfrm rot="5400000">
              <a:off x="7330019" y="3193074"/>
              <a:ext cx="659046" cy="1989675"/>
            </a:xfrm>
            <a:prstGeom prst="bentConnector2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B95CACD-6DAD-4E8C-BCC9-0E1BF8EE95D6}"/>
                </a:ext>
              </a:extLst>
            </p:cNvPr>
            <p:cNvSpPr/>
            <p:nvPr/>
          </p:nvSpPr>
          <p:spPr bwMode="auto">
            <a:xfrm>
              <a:off x="4675523" y="1084522"/>
              <a:ext cx="1522345" cy="438475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867" dirty="0" err="1">
                  <a:latin typeface="Lucida Grande" pitchFamily="84" charset="0"/>
                  <a:ea typeface="ヒラギノ角ゴ Pro W3" pitchFamily="84" charset="-128"/>
                </a:rPr>
                <a:t>opensearch</a:t>
              </a:r>
              <a:r>
                <a:rPr lang="en-GB" sz="1867" dirty="0">
                  <a:latin typeface="Lucida Grande" pitchFamily="84" charset="0"/>
                  <a:ea typeface="ヒラギノ角ゴ Pro W3" pitchFamily="84" charset="-128"/>
                </a:rPr>
                <a:t> node</a:t>
              </a:r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4720C471-6CEB-4FC2-BF1F-AB4F17DB8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51981" y="2813702"/>
              <a:ext cx="1152128" cy="1152128"/>
            </a:xfrm>
            <a:prstGeom prst="rect">
              <a:avLst/>
            </a:prstGeom>
          </p:spPr>
        </p:pic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47E07CB-60A4-4A04-AB0E-D1786D2324D8}"/>
                </a:ext>
              </a:extLst>
            </p:cNvPr>
            <p:cNvSpPr/>
            <p:nvPr/>
          </p:nvSpPr>
          <p:spPr bwMode="auto">
            <a:xfrm>
              <a:off x="7982304" y="2921312"/>
              <a:ext cx="1344149" cy="9370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67" dirty="0">
                <a:latin typeface="Lucida Grande" pitchFamily="84" charset="0"/>
                <a:ea typeface="ヒラギノ角ゴ Pro W3" pitchFamily="84" charset="-128"/>
              </a:endParaRPr>
            </a:p>
            <a:p>
              <a:pPr algn="ctr"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867" dirty="0" err="1">
                  <a:latin typeface="Lucida Grande" pitchFamily="84" charset="0"/>
                  <a:ea typeface="ヒラギノ角ゴ Pro W3" pitchFamily="84" charset="-128"/>
                </a:rPr>
                <a:t>HAProxies</a:t>
              </a:r>
              <a:endParaRPr lang="en-GB" sz="1867" dirty="0">
                <a:latin typeface="Lucida Grande" pitchFamily="84" charset="0"/>
                <a:ea typeface="ヒラギノ角ゴ Pro W3" pitchFamily="84" charset="-128"/>
              </a:endParaRPr>
            </a:p>
            <a:p>
              <a:pPr algn="ctr"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67" dirty="0">
                <a:latin typeface="Lucida Grande" pitchFamily="84" charset="0"/>
                <a:ea typeface="ヒラギノ角ゴ Pro W3" pitchFamily="84" charset="-128"/>
              </a:endParaRPr>
            </a:p>
          </p:txBody>
        </p:sp>
        <p:sp>
          <p:nvSpPr>
            <p:cNvPr id="18" name="Rounded Rectangle 58">
              <a:extLst>
                <a:ext uri="{FF2B5EF4-FFF2-40B4-BE49-F238E27FC236}">
                  <a16:creationId xmlns:a16="http://schemas.microsoft.com/office/drawing/2014/main" id="{919F3AD7-E967-4234-BB75-42DC51AF89ED}"/>
                </a:ext>
              </a:extLst>
            </p:cNvPr>
            <p:cNvSpPr/>
            <p:nvPr/>
          </p:nvSpPr>
          <p:spPr bwMode="auto">
            <a:xfrm>
              <a:off x="5256151" y="4181112"/>
              <a:ext cx="1408553" cy="67264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3200">
                <a:latin typeface="Lucida Grande" pitchFamily="84" charset="0"/>
                <a:ea typeface="ヒラギノ角ゴ Pro W3" pitchFamily="84" charset="-128"/>
              </a:endParaRP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7EF831FB-0BC1-4C23-84CA-54D9734B3053}"/>
                </a:ext>
              </a:extLst>
            </p:cNvPr>
            <p:cNvGrpSpPr/>
            <p:nvPr/>
          </p:nvGrpSpPr>
          <p:grpSpPr>
            <a:xfrm>
              <a:off x="5443941" y="4273219"/>
              <a:ext cx="1032972" cy="512842"/>
              <a:chOff x="9529211" y="2196880"/>
              <a:chExt cx="2141390" cy="1135708"/>
            </a:xfrm>
          </p:grpSpPr>
          <p:pic>
            <p:nvPicPr>
              <p:cNvPr id="20" name="Picture 19" descr="Logo&#10;&#10;Description automatically generated">
                <a:extLst>
                  <a:ext uri="{FF2B5EF4-FFF2-40B4-BE49-F238E27FC236}">
                    <a16:creationId xmlns:a16="http://schemas.microsoft.com/office/drawing/2014/main" id="{EC2A1FDB-B852-4344-82AC-1B3E384F498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345063" y="2196880"/>
                <a:ext cx="509685" cy="509685"/>
              </a:xfrm>
              <a:prstGeom prst="rect">
                <a:avLst/>
              </a:prstGeom>
            </p:spPr>
          </p:pic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2854A92-7BC0-400A-8E52-A40444F32F68}"/>
                  </a:ext>
                </a:extLst>
              </p:cNvPr>
              <p:cNvSpPr txBox="1"/>
              <p:nvPr/>
            </p:nvSpPr>
            <p:spPr>
              <a:xfrm>
                <a:off x="9529211" y="2651004"/>
                <a:ext cx="2141390" cy="6815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 err="1">
                    <a:solidFill>
                      <a:srgbClr val="000000"/>
                    </a:solidFill>
                  </a:rPr>
                  <a:t>opensearch</a:t>
                </a:r>
                <a:endParaRPr lang="en-GB" sz="120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2" name="Rounded Rectangle 58">
              <a:extLst>
                <a:ext uri="{FF2B5EF4-FFF2-40B4-BE49-F238E27FC236}">
                  <a16:creationId xmlns:a16="http://schemas.microsoft.com/office/drawing/2014/main" id="{3E914AA1-1DA7-4324-AE04-A689D1C22C9F}"/>
                </a:ext>
              </a:extLst>
            </p:cNvPr>
            <p:cNvSpPr/>
            <p:nvPr/>
          </p:nvSpPr>
          <p:spPr bwMode="auto">
            <a:xfrm>
              <a:off x="5256152" y="3053528"/>
              <a:ext cx="1408553" cy="67264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3200">
                <a:latin typeface="Lucida Grande" pitchFamily="84" charset="0"/>
                <a:ea typeface="ヒラギノ角ゴ Pro W3" pitchFamily="84" charset="-128"/>
              </a:endParaRP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97E14C44-4B5D-4F03-9112-2C73B89967C0}"/>
                </a:ext>
              </a:extLst>
            </p:cNvPr>
            <p:cNvGrpSpPr/>
            <p:nvPr/>
          </p:nvGrpSpPr>
          <p:grpSpPr>
            <a:xfrm>
              <a:off x="5443942" y="3145635"/>
              <a:ext cx="1032972" cy="512842"/>
              <a:chOff x="9529211" y="2196880"/>
              <a:chExt cx="2141390" cy="1135708"/>
            </a:xfrm>
          </p:grpSpPr>
          <p:pic>
            <p:nvPicPr>
              <p:cNvPr id="24" name="Picture 23" descr="Logo&#10;&#10;Description automatically generated">
                <a:extLst>
                  <a:ext uri="{FF2B5EF4-FFF2-40B4-BE49-F238E27FC236}">
                    <a16:creationId xmlns:a16="http://schemas.microsoft.com/office/drawing/2014/main" id="{D8E6B72C-C631-40E1-AEF5-2BC6616285A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345063" y="2196880"/>
                <a:ext cx="509685" cy="509685"/>
              </a:xfrm>
              <a:prstGeom prst="rect">
                <a:avLst/>
              </a:prstGeom>
            </p:spPr>
          </p:pic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E8BD041-C004-4717-B02C-C933EA0C1B2F}"/>
                  </a:ext>
                </a:extLst>
              </p:cNvPr>
              <p:cNvSpPr txBox="1"/>
              <p:nvPr/>
            </p:nvSpPr>
            <p:spPr>
              <a:xfrm>
                <a:off x="9529211" y="2651004"/>
                <a:ext cx="2141390" cy="6815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000000"/>
                    </a:solidFill>
                  </a:rPr>
                  <a:t>dashboards</a:t>
                </a:r>
                <a:endParaRPr lang="en-GB" sz="120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6" name="Rounded Rectangle 58">
              <a:extLst>
                <a:ext uri="{FF2B5EF4-FFF2-40B4-BE49-F238E27FC236}">
                  <a16:creationId xmlns:a16="http://schemas.microsoft.com/office/drawing/2014/main" id="{4AF0446F-CDD7-46E3-B08E-4FE40173CB3F}"/>
                </a:ext>
              </a:extLst>
            </p:cNvPr>
            <p:cNvSpPr/>
            <p:nvPr/>
          </p:nvSpPr>
          <p:spPr bwMode="auto">
            <a:xfrm>
              <a:off x="5256152" y="1925944"/>
              <a:ext cx="1408553" cy="67264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3200">
                <a:latin typeface="Lucida Grande" pitchFamily="84" charset="0"/>
                <a:ea typeface="ヒラギノ角ゴ Pro W3" pitchFamily="84" charset="-128"/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A84402A8-BCC1-4D45-88B5-A797E52491A1}"/>
                </a:ext>
              </a:extLst>
            </p:cNvPr>
            <p:cNvGrpSpPr/>
            <p:nvPr/>
          </p:nvGrpSpPr>
          <p:grpSpPr>
            <a:xfrm>
              <a:off x="5443942" y="2018051"/>
              <a:ext cx="1032972" cy="512842"/>
              <a:chOff x="9529211" y="2196880"/>
              <a:chExt cx="2141390" cy="1135708"/>
            </a:xfrm>
          </p:grpSpPr>
          <p:pic>
            <p:nvPicPr>
              <p:cNvPr id="28" name="Picture 27" descr="Logo&#10;&#10;Description automatically generated">
                <a:extLst>
                  <a:ext uri="{FF2B5EF4-FFF2-40B4-BE49-F238E27FC236}">
                    <a16:creationId xmlns:a16="http://schemas.microsoft.com/office/drawing/2014/main" id="{36AEA2D6-A73A-4E97-B482-8FAEFF14C57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345063" y="2196880"/>
                <a:ext cx="509685" cy="509685"/>
              </a:xfrm>
              <a:prstGeom prst="rect">
                <a:avLst/>
              </a:prstGeom>
            </p:spPr>
          </p:pic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EC575DD5-D4C5-4095-B49C-E78A6E79EFC1}"/>
                  </a:ext>
                </a:extLst>
              </p:cNvPr>
              <p:cNvSpPr txBox="1"/>
              <p:nvPr/>
            </p:nvSpPr>
            <p:spPr>
              <a:xfrm>
                <a:off x="9529211" y="2651004"/>
                <a:ext cx="2141390" cy="6815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 err="1">
                    <a:solidFill>
                      <a:srgbClr val="000000"/>
                    </a:solidFill>
                  </a:rPr>
                  <a:t>opensearch</a:t>
                </a:r>
                <a:endParaRPr lang="en-GB" sz="1200" dirty="0">
                  <a:solidFill>
                    <a:srgbClr val="000000"/>
                  </a:solidFill>
                </a:endParaRPr>
              </a:p>
            </p:txBody>
          </p:sp>
        </p:grp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E19282C9-E22D-488B-BC71-8E95D27272F1}"/>
                </a:ext>
              </a:extLst>
            </p:cNvPr>
            <p:cNvCxnSpPr>
              <a:stCxn id="22" idx="2"/>
              <a:endCxn id="18" idx="0"/>
            </p:cNvCxnSpPr>
            <p:nvPr/>
          </p:nvCxnSpPr>
          <p:spPr>
            <a:xfrm flipH="1">
              <a:off x="5960428" y="3726172"/>
              <a:ext cx="1" cy="45494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5D53F72B-0073-4401-BCD8-D949B35BC543}"/>
                </a:ext>
              </a:extLst>
            </p:cNvPr>
            <p:cNvCxnSpPr>
              <a:cxnSpLocks/>
              <a:stCxn id="16" idx="1"/>
              <a:endCxn id="17" idx="3"/>
            </p:cNvCxnSpPr>
            <p:nvPr/>
          </p:nvCxnSpPr>
          <p:spPr>
            <a:xfrm flipH="1">
              <a:off x="9326453" y="3389766"/>
              <a:ext cx="625528" cy="84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2DB3A496-673E-489A-8B9C-8FBC008636A8}"/>
                </a:ext>
              </a:extLst>
            </p:cNvPr>
            <p:cNvCxnSpPr>
              <a:cxnSpLocks/>
              <a:stCxn id="17" idx="1"/>
              <a:endCxn id="22" idx="3"/>
            </p:cNvCxnSpPr>
            <p:nvPr/>
          </p:nvCxnSpPr>
          <p:spPr>
            <a:xfrm flipH="1">
              <a:off x="6664705" y="3389850"/>
              <a:ext cx="1317599" cy="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5E23C7C8-C05A-4776-866C-7132F476B2D5}"/>
                </a:ext>
              </a:extLst>
            </p:cNvPr>
            <p:cNvSpPr txBox="1"/>
            <p:nvPr/>
          </p:nvSpPr>
          <p:spPr>
            <a:xfrm>
              <a:off x="5894059" y="2846984"/>
              <a:ext cx="207777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sz="1400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01462537-73D7-4411-AC0C-43694FE6478D}"/>
                </a:ext>
              </a:extLst>
            </p:cNvPr>
            <p:cNvSpPr txBox="1"/>
            <p:nvPr/>
          </p:nvSpPr>
          <p:spPr>
            <a:xfrm>
              <a:off x="5895554" y="4724505"/>
              <a:ext cx="20632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sz="1400" dirty="0"/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C9E76F4B-2A06-4A61-9374-B162A3C40799}"/>
                </a:ext>
              </a:extLst>
            </p:cNvPr>
            <p:cNvCxnSpPr>
              <a:cxnSpLocks/>
              <a:stCxn id="22" idx="0"/>
              <a:endCxn id="26" idx="2"/>
            </p:cNvCxnSpPr>
            <p:nvPr/>
          </p:nvCxnSpPr>
          <p:spPr>
            <a:xfrm flipV="1">
              <a:off x="5960429" y="2598588"/>
              <a:ext cx="0" cy="45494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AE47332D-CCC6-458B-A9E8-8EA706AB1518}"/>
                </a:ext>
              </a:extLst>
            </p:cNvPr>
            <p:cNvSpPr txBox="1"/>
            <p:nvPr/>
          </p:nvSpPr>
          <p:spPr>
            <a:xfrm>
              <a:off x="8464765" y="5246237"/>
              <a:ext cx="20632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sz="1400" dirty="0"/>
            </a:p>
          </p:txBody>
        </p:sp>
        <p:sp>
          <p:nvSpPr>
            <p:cNvPr id="37" name="Multiplication Sign 36">
              <a:extLst>
                <a:ext uri="{FF2B5EF4-FFF2-40B4-BE49-F238E27FC236}">
                  <a16:creationId xmlns:a16="http://schemas.microsoft.com/office/drawing/2014/main" id="{9B8F31EB-2C62-4D91-917B-9EE039BAA528}"/>
                </a:ext>
              </a:extLst>
            </p:cNvPr>
            <p:cNvSpPr/>
            <p:nvPr/>
          </p:nvSpPr>
          <p:spPr>
            <a:xfrm>
              <a:off x="6898568" y="4118178"/>
              <a:ext cx="829339" cy="776177"/>
            </a:xfrm>
            <a:prstGeom prst="mathMultiply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67" name="Connector: Elbow 66">
            <a:extLst>
              <a:ext uri="{FF2B5EF4-FFF2-40B4-BE49-F238E27FC236}">
                <a16:creationId xmlns:a16="http://schemas.microsoft.com/office/drawing/2014/main" id="{7B4EF0EA-8B59-4849-B57C-C04E60E82D0D}"/>
              </a:ext>
            </a:extLst>
          </p:cNvPr>
          <p:cNvCxnSpPr>
            <a:cxnSpLocks/>
            <a:stCxn id="16" idx="0"/>
            <a:endCxn id="26" idx="3"/>
          </p:cNvCxnSpPr>
          <p:nvPr/>
        </p:nvCxnSpPr>
        <p:spPr>
          <a:xfrm rot="16200000" flipV="1">
            <a:off x="8373822" y="1031620"/>
            <a:ext cx="551436" cy="3863340"/>
          </a:xfrm>
          <a:prstGeom prst="bentConnector2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Multiplication Sign 69">
            <a:extLst>
              <a:ext uri="{FF2B5EF4-FFF2-40B4-BE49-F238E27FC236}">
                <a16:creationId xmlns:a16="http://schemas.microsoft.com/office/drawing/2014/main" id="{C5342467-C5C5-4F0E-B306-8B47DC1A1A40}"/>
              </a:ext>
            </a:extLst>
          </p:cNvPr>
          <p:cNvSpPr/>
          <p:nvPr/>
        </p:nvSpPr>
        <p:spPr>
          <a:xfrm>
            <a:off x="6951733" y="2294676"/>
            <a:ext cx="829339" cy="776177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644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>
            <a:extLst>
              <a:ext uri="{FF2B5EF4-FFF2-40B4-BE49-F238E27FC236}">
                <a16:creationId xmlns:a16="http://schemas.microsoft.com/office/drawing/2014/main" id="{15AB7446-CAB6-436A-A6DC-C2E54D94DE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5997" y="3239092"/>
            <a:ext cx="1531370" cy="115212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97BFE5A-7C82-E244-83C3-A634D5C30E22}"/>
              </a:ext>
            </a:extLst>
          </p:cNvPr>
          <p:cNvSpPr/>
          <p:nvPr/>
        </p:nvSpPr>
        <p:spPr>
          <a:xfrm>
            <a:off x="416314" y="1387942"/>
            <a:ext cx="3928664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Hosts do not have access to dashboards</a:t>
            </a:r>
          </a:p>
          <a:p>
            <a:endParaRPr lang="en-GB" sz="20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Hosts use X.509 or Username/Password, which are mapped to roles</a:t>
            </a:r>
          </a:p>
          <a:p>
            <a:endParaRPr lang="en-GB" sz="20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OpenSearch container is accessible</a:t>
            </a:r>
          </a:p>
          <a:p>
            <a:endParaRPr lang="en-GB" sz="20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for clients that can know about multiple OpenSearch nodes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config management system helps here too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1" y="345182"/>
            <a:ext cx="9476218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Host access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D6A4C79-D98E-4929-B2BB-0834E5DC0FA2}"/>
              </a:ext>
            </a:extLst>
          </p:cNvPr>
          <p:cNvGrpSpPr/>
          <p:nvPr/>
        </p:nvGrpSpPr>
        <p:grpSpPr>
          <a:xfrm>
            <a:off x="4728688" y="1509828"/>
            <a:ext cx="5862994" cy="4469492"/>
            <a:chOff x="4675523" y="1084522"/>
            <a:chExt cx="5862994" cy="4469492"/>
          </a:xfrm>
        </p:grpSpPr>
        <p:cxnSp>
          <p:nvCxnSpPr>
            <p:cNvPr id="12" name="Connector: Elbow 11">
              <a:extLst>
                <a:ext uri="{FF2B5EF4-FFF2-40B4-BE49-F238E27FC236}">
                  <a16:creationId xmlns:a16="http://schemas.microsoft.com/office/drawing/2014/main" id="{0FCA3986-E39D-4185-83AF-32F25F91393C}"/>
                </a:ext>
              </a:extLst>
            </p:cNvPr>
            <p:cNvCxnSpPr>
              <a:cxnSpLocks/>
              <a:stCxn id="38" idx="2"/>
              <a:endCxn id="18" idx="3"/>
            </p:cNvCxnSpPr>
            <p:nvPr/>
          </p:nvCxnSpPr>
          <p:spPr>
            <a:xfrm rot="5400000">
              <a:off x="8325851" y="2304768"/>
              <a:ext cx="551520" cy="3873813"/>
            </a:xfrm>
            <a:prstGeom prst="bentConnector2">
              <a:avLst/>
            </a:prstGeom>
            <a:ln w="38100">
              <a:solidFill>
                <a:srgbClr val="00B05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B95CACD-6DAD-4E8C-BCC9-0E1BF8EE95D6}"/>
                </a:ext>
              </a:extLst>
            </p:cNvPr>
            <p:cNvSpPr/>
            <p:nvPr/>
          </p:nvSpPr>
          <p:spPr bwMode="auto">
            <a:xfrm>
              <a:off x="4675523" y="1084522"/>
              <a:ext cx="1522345" cy="438475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867" dirty="0" err="1">
                  <a:latin typeface="Lucida Grande" pitchFamily="84" charset="0"/>
                  <a:ea typeface="ヒラギノ角ゴ Pro W3" pitchFamily="84" charset="-128"/>
                </a:rPr>
                <a:t>opensearch</a:t>
              </a:r>
              <a:r>
                <a:rPr lang="en-GB" sz="1867" dirty="0">
                  <a:latin typeface="Lucida Grande" pitchFamily="84" charset="0"/>
                  <a:ea typeface="ヒラギノ角ゴ Pro W3" pitchFamily="84" charset="-128"/>
                </a:rPr>
                <a:t> node</a:t>
              </a:r>
            </a:p>
          </p:txBody>
        </p:sp>
        <p:sp>
          <p:nvSpPr>
            <p:cNvPr id="18" name="Rounded Rectangle 58">
              <a:extLst>
                <a:ext uri="{FF2B5EF4-FFF2-40B4-BE49-F238E27FC236}">
                  <a16:creationId xmlns:a16="http://schemas.microsoft.com/office/drawing/2014/main" id="{919F3AD7-E967-4234-BB75-42DC51AF89ED}"/>
                </a:ext>
              </a:extLst>
            </p:cNvPr>
            <p:cNvSpPr/>
            <p:nvPr/>
          </p:nvSpPr>
          <p:spPr bwMode="auto">
            <a:xfrm>
              <a:off x="5256151" y="4181112"/>
              <a:ext cx="1408553" cy="67264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3200">
                <a:latin typeface="Lucida Grande" pitchFamily="84" charset="0"/>
                <a:ea typeface="ヒラギノ角ゴ Pro W3" pitchFamily="84" charset="-128"/>
              </a:endParaRP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7EF831FB-0BC1-4C23-84CA-54D9734B3053}"/>
                </a:ext>
              </a:extLst>
            </p:cNvPr>
            <p:cNvGrpSpPr/>
            <p:nvPr/>
          </p:nvGrpSpPr>
          <p:grpSpPr>
            <a:xfrm>
              <a:off x="5443941" y="4273219"/>
              <a:ext cx="1032972" cy="512842"/>
              <a:chOff x="9529211" y="2196880"/>
              <a:chExt cx="2141390" cy="1135708"/>
            </a:xfrm>
          </p:grpSpPr>
          <p:pic>
            <p:nvPicPr>
              <p:cNvPr id="20" name="Picture 19" descr="Logo&#10;&#10;Description automatically generated">
                <a:extLst>
                  <a:ext uri="{FF2B5EF4-FFF2-40B4-BE49-F238E27FC236}">
                    <a16:creationId xmlns:a16="http://schemas.microsoft.com/office/drawing/2014/main" id="{EC2A1FDB-B852-4344-82AC-1B3E384F498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345063" y="2196880"/>
                <a:ext cx="509685" cy="509685"/>
              </a:xfrm>
              <a:prstGeom prst="rect">
                <a:avLst/>
              </a:prstGeom>
            </p:spPr>
          </p:pic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2854A92-7BC0-400A-8E52-A40444F32F68}"/>
                  </a:ext>
                </a:extLst>
              </p:cNvPr>
              <p:cNvSpPr txBox="1"/>
              <p:nvPr/>
            </p:nvSpPr>
            <p:spPr>
              <a:xfrm>
                <a:off x="9529211" y="2651004"/>
                <a:ext cx="2141390" cy="6815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 err="1">
                    <a:solidFill>
                      <a:srgbClr val="000000"/>
                    </a:solidFill>
                  </a:rPr>
                  <a:t>opensearch</a:t>
                </a:r>
                <a:endParaRPr lang="en-GB" sz="120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2" name="Rounded Rectangle 58">
              <a:extLst>
                <a:ext uri="{FF2B5EF4-FFF2-40B4-BE49-F238E27FC236}">
                  <a16:creationId xmlns:a16="http://schemas.microsoft.com/office/drawing/2014/main" id="{3E914AA1-1DA7-4324-AE04-A689D1C22C9F}"/>
                </a:ext>
              </a:extLst>
            </p:cNvPr>
            <p:cNvSpPr/>
            <p:nvPr/>
          </p:nvSpPr>
          <p:spPr bwMode="auto">
            <a:xfrm>
              <a:off x="5256152" y="3053528"/>
              <a:ext cx="1408553" cy="67264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3200">
                <a:latin typeface="Lucida Grande" pitchFamily="84" charset="0"/>
                <a:ea typeface="ヒラギノ角ゴ Pro W3" pitchFamily="84" charset="-128"/>
              </a:endParaRP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97E14C44-4B5D-4F03-9112-2C73B89967C0}"/>
                </a:ext>
              </a:extLst>
            </p:cNvPr>
            <p:cNvGrpSpPr/>
            <p:nvPr/>
          </p:nvGrpSpPr>
          <p:grpSpPr>
            <a:xfrm>
              <a:off x="5443942" y="3145635"/>
              <a:ext cx="1032972" cy="512842"/>
              <a:chOff x="9529211" y="2196880"/>
              <a:chExt cx="2141390" cy="1135708"/>
            </a:xfrm>
          </p:grpSpPr>
          <p:pic>
            <p:nvPicPr>
              <p:cNvPr id="24" name="Picture 23" descr="Logo&#10;&#10;Description automatically generated">
                <a:extLst>
                  <a:ext uri="{FF2B5EF4-FFF2-40B4-BE49-F238E27FC236}">
                    <a16:creationId xmlns:a16="http://schemas.microsoft.com/office/drawing/2014/main" id="{D8E6B72C-C631-40E1-AEF5-2BC6616285A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345063" y="2196880"/>
                <a:ext cx="509685" cy="509685"/>
              </a:xfrm>
              <a:prstGeom prst="rect">
                <a:avLst/>
              </a:prstGeom>
            </p:spPr>
          </p:pic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E8BD041-C004-4717-B02C-C933EA0C1B2F}"/>
                  </a:ext>
                </a:extLst>
              </p:cNvPr>
              <p:cNvSpPr txBox="1"/>
              <p:nvPr/>
            </p:nvSpPr>
            <p:spPr>
              <a:xfrm>
                <a:off x="9529211" y="2651004"/>
                <a:ext cx="2141390" cy="6815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000000"/>
                    </a:solidFill>
                  </a:rPr>
                  <a:t>dashboards</a:t>
                </a:r>
                <a:endParaRPr lang="en-GB" sz="120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6" name="Rounded Rectangle 58">
              <a:extLst>
                <a:ext uri="{FF2B5EF4-FFF2-40B4-BE49-F238E27FC236}">
                  <a16:creationId xmlns:a16="http://schemas.microsoft.com/office/drawing/2014/main" id="{4AF0446F-CDD7-46E3-B08E-4FE40173CB3F}"/>
                </a:ext>
              </a:extLst>
            </p:cNvPr>
            <p:cNvSpPr/>
            <p:nvPr/>
          </p:nvSpPr>
          <p:spPr bwMode="auto">
            <a:xfrm>
              <a:off x="5256152" y="1925944"/>
              <a:ext cx="1408553" cy="67264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3200">
                <a:latin typeface="Lucida Grande" pitchFamily="84" charset="0"/>
                <a:ea typeface="ヒラギノ角ゴ Pro W3" pitchFamily="84" charset="-128"/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A84402A8-BCC1-4D45-88B5-A797E52491A1}"/>
                </a:ext>
              </a:extLst>
            </p:cNvPr>
            <p:cNvGrpSpPr/>
            <p:nvPr/>
          </p:nvGrpSpPr>
          <p:grpSpPr>
            <a:xfrm>
              <a:off x="5443942" y="2018051"/>
              <a:ext cx="1032972" cy="512842"/>
              <a:chOff x="9529211" y="2196880"/>
              <a:chExt cx="2141390" cy="1135708"/>
            </a:xfrm>
          </p:grpSpPr>
          <p:pic>
            <p:nvPicPr>
              <p:cNvPr id="28" name="Picture 27" descr="Logo&#10;&#10;Description automatically generated">
                <a:extLst>
                  <a:ext uri="{FF2B5EF4-FFF2-40B4-BE49-F238E27FC236}">
                    <a16:creationId xmlns:a16="http://schemas.microsoft.com/office/drawing/2014/main" id="{36AEA2D6-A73A-4E97-B482-8FAEFF14C57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345063" y="2196880"/>
                <a:ext cx="509685" cy="509685"/>
              </a:xfrm>
              <a:prstGeom prst="rect">
                <a:avLst/>
              </a:prstGeom>
            </p:spPr>
          </p:pic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EC575DD5-D4C5-4095-B49C-E78A6E79EFC1}"/>
                  </a:ext>
                </a:extLst>
              </p:cNvPr>
              <p:cNvSpPr txBox="1"/>
              <p:nvPr/>
            </p:nvSpPr>
            <p:spPr>
              <a:xfrm>
                <a:off x="9529211" y="2651004"/>
                <a:ext cx="2141390" cy="6815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 err="1">
                    <a:solidFill>
                      <a:srgbClr val="000000"/>
                    </a:solidFill>
                  </a:rPr>
                  <a:t>opensearch</a:t>
                </a:r>
                <a:endParaRPr lang="en-GB" sz="1200" dirty="0">
                  <a:solidFill>
                    <a:srgbClr val="000000"/>
                  </a:solidFill>
                </a:endParaRPr>
              </a:p>
            </p:txBody>
          </p:sp>
        </p:grp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E19282C9-E22D-488B-BC71-8E95D27272F1}"/>
                </a:ext>
              </a:extLst>
            </p:cNvPr>
            <p:cNvCxnSpPr>
              <a:stCxn id="22" idx="2"/>
              <a:endCxn id="18" idx="0"/>
            </p:cNvCxnSpPr>
            <p:nvPr/>
          </p:nvCxnSpPr>
          <p:spPr>
            <a:xfrm flipH="1">
              <a:off x="5960428" y="3726172"/>
              <a:ext cx="1" cy="45494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2DB3A496-673E-489A-8B9C-8FBC008636A8}"/>
                </a:ext>
              </a:extLst>
            </p:cNvPr>
            <p:cNvCxnSpPr>
              <a:cxnSpLocks/>
              <a:stCxn id="38" idx="1"/>
              <a:endCxn id="22" idx="3"/>
            </p:cNvCxnSpPr>
            <p:nvPr/>
          </p:nvCxnSpPr>
          <p:spPr>
            <a:xfrm flipH="1">
              <a:off x="6664705" y="3389850"/>
              <a:ext cx="3108127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5E23C7C8-C05A-4776-866C-7132F476B2D5}"/>
                </a:ext>
              </a:extLst>
            </p:cNvPr>
            <p:cNvSpPr txBox="1"/>
            <p:nvPr/>
          </p:nvSpPr>
          <p:spPr>
            <a:xfrm>
              <a:off x="5894059" y="2846984"/>
              <a:ext cx="207777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sz="1400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01462537-73D7-4411-AC0C-43694FE6478D}"/>
                </a:ext>
              </a:extLst>
            </p:cNvPr>
            <p:cNvSpPr txBox="1"/>
            <p:nvPr/>
          </p:nvSpPr>
          <p:spPr>
            <a:xfrm>
              <a:off x="5895554" y="4724505"/>
              <a:ext cx="20632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sz="1400" dirty="0"/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C9E76F4B-2A06-4A61-9374-B162A3C40799}"/>
                </a:ext>
              </a:extLst>
            </p:cNvPr>
            <p:cNvCxnSpPr>
              <a:cxnSpLocks/>
              <a:stCxn id="22" idx="0"/>
              <a:endCxn id="26" idx="2"/>
            </p:cNvCxnSpPr>
            <p:nvPr/>
          </p:nvCxnSpPr>
          <p:spPr>
            <a:xfrm flipV="1">
              <a:off x="5960429" y="2598588"/>
              <a:ext cx="0" cy="45494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AE47332D-CCC6-458B-A9E8-8EA706AB1518}"/>
                </a:ext>
              </a:extLst>
            </p:cNvPr>
            <p:cNvSpPr txBox="1"/>
            <p:nvPr/>
          </p:nvSpPr>
          <p:spPr>
            <a:xfrm>
              <a:off x="8464765" y="5246237"/>
              <a:ext cx="20632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sz="1400" dirty="0"/>
            </a:p>
          </p:txBody>
        </p:sp>
        <p:sp>
          <p:nvSpPr>
            <p:cNvPr id="37" name="Multiplication Sign 36">
              <a:extLst>
                <a:ext uri="{FF2B5EF4-FFF2-40B4-BE49-F238E27FC236}">
                  <a16:creationId xmlns:a16="http://schemas.microsoft.com/office/drawing/2014/main" id="{9B8F31EB-2C62-4D91-917B-9EE039BAA528}"/>
                </a:ext>
              </a:extLst>
            </p:cNvPr>
            <p:cNvSpPr/>
            <p:nvPr/>
          </p:nvSpPr>
          <p:spPr>
            <a:xfrm>
              <a:off x="6898568" y="3012385"/>
              <a:ext cx="829339" cy="776177"/>
            </a:xfrm>
            <a:prstGeom prst="mathMultiply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67" name="Connector: Elbow 66">
            <a:extLst>
              <a:ext uri="{FF2B5EF4-FFF2-40B4-BE49-F238E27FC236}">
                <a16:creationId xmlns:a16="http://schemas.microsoft.com/office/drawing/2014/main" id="{7B4EF0EA-8B59-4849-B57C-C04E60E82D0D}"/>
              </a:ext>
            </a:extLst>
          </p:cNvPr>
          <p:cNvCxnSpPr>
            <a:cxnSpLocks/>
            <a:stCxn id="38" idx="0"/>
            <a:endCxn id="26" idx="3"/>
          </p:cNvCxnSpPr>
          <p:nvPr/>
        </p:nvCxnSpPr>
        <p:spPr>
          <a:xfrm rot="16200000" flipV="1">
            <a:off x="8379016" y="1026426"/>
            <a:ext cx="551520" cy="3873812"/>
          </a:xfrm>
          <a:prstGeom prst="bentConnector2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5076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97BFE5A-7C82-E244-83C3-A634D5C30E22}"/>
              </a:ext>
            </a:extLst>
          </p:cNvPr>
          <p:cNvSpPr/>
          <p:nvPr/>
        </p:nvSpPr>
        <p:spPr>
          <a:xfrm>
            <a:off x="416314" y="1387942"/>
            <a:ext cx="3928664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Host access can be via the </a:t>
            </a:r>
            <a:r>
              <a:rPr lang="en-GB" sz="2000" dirty="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HAProxies</a:t>
            </a:r>
            <a:endParaRPr lang="en-GB" sz="20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rules the same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good for hosts that can only specify one OpenSearch host (Grafana)</a:t>
            </a:r>
          </a:p>
          <a:p>
            <a:endParaRPr lang="en-GB" sz="20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OpenSearch container runs on port 9200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the container HAProxy is aware of. This is not ideal.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1" y="345182"/>
            <a:ext cx="9476218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Host access</a:t>
            </a: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D623553A-5624-4657-B135-02EB1EB0939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5997" y="3239092"/>
            <a:ext cx="1531370" cy="1152128"/>
          </a:xfrm>
          <a:prstGeom prst="rect">
            <a:avLst/>
          </a:prstGeom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5CFD4D33-0B96-40E6-9E06-40FEA5D8DEE5}"/>
              </a:ext>
            </a:extLst>
          </p:cNvPr>
          <p:cNvGrpSpPr/>
          <p:nvPr/>
        </p:nvGrpSpPr>
        <p:grpSpPr>
          <a:xfrm>
            <a:off x="4728688" y="1509828"/>
            <a:ext cx="5097309" cy="4384756"/>
            <a:chOff x="4675523" y="1084522"/>
            <a:chExt cx="5097309" cy="4384756"/>
          </a:xfrm>
        </p:grpSpPr>
        <p:cxnSp>
          <p:nvCxnSpPr>
            <p:cNvPr id="41" name="Connector: Elbow 40">
              <a:extLst>
                <a:ext uri="{FF2B5EF4-FFF2-40B4-BE49-F238E27FC236}">
                  <a16:creationId xmlns:a16="http://schemas.microsoft.com/office/drawing/2014/main" id="{3E4B7D50-5A33-4DA4-8408-DAFFCFC1589A}"/>
                </a:ext>
              </a:extLst>
            </p:cNvPr>
            <p:cNvCxnSpPr>
              <a:cxnSpLocks/>
              <a:stCxn id="44" idx="2"/>
              <a:endCxn id="45" idx="3"/>
            </p:cNvCxnSpPr>
            <p:nvPr/>
          </p:nvCxnSpPr>
          <p:spPr>
            <a:xfrm rot="5400000">
              <a:off x="7330019" y="3193074"/>
              <a:ext cx="659046" cy="1989675"/>
            </a:xfrm>
            <a:prstGeom prst="bentConnector2">
              <a:avLst/>
            </a:prstGeom>
            <a:ln w="38100">
              <a:solidFill>
                <a:srgbClr val="00B05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754A1100-E3D6-47E7-A886-2DA8FD1728DA}"/>
                </a:ext>
              </a:extLst>
            </p:cNvPr>
            <p:cNvSpPr/>
            <p:nvPr/>
          </p:nvSpPr>
          <p:spPr bwMode="auto">
            <a:xfrm>
              <a:off x="4675523" y="1084522"/>
              <a:ext cx="1522345" cy="438475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867" dirty="0" err="1">
                  <a:latin typeface="Lucida Grande" pitchFamily="84" charset="0"/>
                  <a:ea typeface="ヒラギノ角ゴ Pro W3" pitchFamily="84" charset="-128"/>
                </a:rPr>
                <a:t>opensearch</a:t>
              </a:r>
              <a:r>
                <a:rPr lang="en-GB" sz="1867" dirty="0">
                  <a:latin typeface="Lucida Grande" pitchFamily="84" charset="0"/>
                  <a:ea typeface="ヒラギノ角ゴ Pro W3" pitchFamily="84" charset="-128"/>
                </a:rPr>
                <a:t> node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B2462077-8F80-4F37-87DD-A322658DDCBD}"/>
                </a:ext>
              </a:extLst>
            </p:cNvPr>
            <p:cNvSpPr/>
            <p:nvPr/>
          </p:nvSpPr>
          <p:spPr bwMode="auto">
            <a:xfrm>
              <a:off x="7982304" y="2921312"/>
              <a:ext cx="1344149" cy="9370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67" dirty="0">
                <a:latin typeface="Lucida Grande" pitchFamily="84" charset="0"/>
                <a:ea typeface="ヒラギノ角ゴ Pro W3" pitchFamily="84" charset="-128"/>
              </a:endParaRPr>
            </a:p>
            <a:p>
              <a:pPr algn="ctr"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867" dirty="0" err="1">
                  <a:latin typeface="Lucida Grande" pitchFamily="84" charset="0"/>
                  <a:ea typeface="ヒラギノ角ゴ Pro W3" pitchFamily="84" charset="-128"/>
                </a:rPr>
                <a:t>HAProxies</a:t>
              </a:r>
              <a:endParaRPr lang="en-GB" sz="1867" dirty="0">
                <a:latin typeface="Lucida Grande" pitchFamily="84" charset="0"/>
                <a:ea typeface="ヒラギノ角ゴ Pro W3" pitchFamily="84" charset="-128"/>
              </a:endParaRPr>
            </a:p>
            <a:p>
              <a:pPr algn="ctr"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67" dirty="0">
                <a:latin typeface="Lucida Grande" pitchFamily="84" charset="0"/>
                <a:ea typeface="ヒラギノ角ゴ Pro W3" pitchFamily="84" charset="-128"/>
              </a:endParaRPr>
            </a:p>
          </p:txBody>
        </p:sp>
        <p:sp>
          <p:nvSpPr>
            <p:cNvPr id="45" name="Rounded Rectangle 58">
              <a:extLst>
                <a:ext uri="{FF2B5EF4-FFF2-40B4-BE49-F238E27FC236}">
                  <a16:creationId xmlns:a16="http://schemas.microsoft.com/office/drawing/2014/main" id="{DE8E3E53-EE06-496D-9C69-0682A5F01928}"/>
                </a:ext>
              </a:extLst>
            </p:cNvPr>
            <p:cNvSpPr/>
            <p:nvPr/>
          </p:nvSpPr>
          <p:spPr bwMode="auto">
            <a:xfrm>
              <a:off x="5256151" y="4181112"/>
              <a:ext cx="1408553" cy="67264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3200">
                <a:latin typeface="Lucida Grande" pitchFamily="84" charset="0"/>
                <a:ea typeface="ヒラギノ角ゴ Pro W3" pitchFamily="84" charset="-128"/>
              </a:endParaRPr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68349566-224D-4B05-9B8B-0D0F702DA1AA}"/>
                </a:ext>
              </a:extLst>
            </p:cNvPr>
            <p:cNvGrpSpPr/>
            <p:nvPr/>
          </p:nvGrpSpPr>
          <p:grpSpPr>
            <a:xfrm>
              <a:off x="5443941" y="4273219"/>
              <a:ext cx="1032972" cy="512842"/>
              <a:chOff x="9529211" y="2196880"/>
              <a:chExt cx="2141390" cy="1135708"/>
            </a:xfrm>
          </p:grpSpPr>
          <p:pic>
            <p:nvPicPr>
              <p:cNvPr id="63" name="Picture 62" descr="Logo&#10;&#10;Description automatically generated">
                <a:extLst>
                  <a:ext uri="{FF2B5EF4-FFF2-40B4-BE49-F238E27FC236}">
                    <a16:creationId xmlns:a16="http://schemas.microsoft.com/office/drawing/2014/main" id="{19717783-323A-4B88-9477-523CCC5298E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345063" y="2196880"/>
                <a:ext cx="509685" cy="509685"/>
              </a:xfrm>
              <a:prstGeom prst="rect">
                <a:avLst/>
              </a:prstGeom>
            </p:spPr>
          </p:pic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0A8BB0DD-CD6A-49D5-AC73-8FCE25D03262}"/>
                  </a:ext>
                </a:extLst>
              </p:cNvPr>
              <p:cNvSpPr txBox="1"/>
              <p:nvPr/>
            </p:nvSpPr>
            <p:spPr>
              <a:xfrm>
                <a:off x="9529211" y="2651004"/>
                <a:ext cx="2141390" cy="6815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 err="1">
                    <a:solidFill>
                      <a:srgbClr val="000000"/>
                    </a:solidFill>
                  </a:rPr>
                  <a:t>opensearch</a:t>
                </a:r>
                <a:endParaRPr lang="en-GB" sz="120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7" name="Rounded Rectangle 58">
              <a:extLst>
                <a:ext uri="{FF2B5EF4-FFF2-40B4-BE49-F238E27FC236}">
                  <a16:creationId xmlns:a16="http://schemas.microsoft.com/office/drawing/2014/main" id="{7E3C8C83-0383-4691-BD7B-F465A805431F}"/>
                </a:ext>
              </a:extLst>
            </p:cNvPr>
            <p:cNvSpPr/>
            <p:nvPr/>
          </p:nvSpPr>
          <p:spPr bwMode="auto">
            <a:xfrm>
              <a:off x="5256152" y="3053528"/>
              <a:ext cx="1408553" cy="67264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3200">
                <a:latin typeface="Lucida Grande" pitchFamily="84" charset="0"/>
                <a:ea typeface="ヒラギノ角ゴ Pro W3" pitchFamily="84" charset="-128"/>
              </a:endParaRPr>
            </a:p>
          </p:txBody>
        </p: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77CC24FD-6B82-4C23-B614-19E53760C649}"/>
                </a:ext>
              </a:extLst>
            </p:cNvPr>
            <p:cNvGrpSpPr/>
            <p:nvPr/>
          </p:nvGrpSpPr>
          <p:grpSpPr>
            <a:xfrm>
              <a:off x="5443942" y="3145635"/>
              <a:ext cx="1032972" cy="512842"/>
              <a:chOff x="9529211" y="2196880"/>
              <a:chExt cx="2141390" cy="1135708"/>
            </a:xfrm>
          </p:grpSpPr>
          <p:pic>
            <p:nvPicPr>
              <p:cNvPr id="61" name="Picture 60" descr="Logo&#10;&#10;Description automatically generated">
                <a:extLst>
                  <a:ext uri="{FF2B5EF4-FFF2-40B4-BE49-F238E27FC236}">
                    <a16:creationId xmlns:a16="http://schemas.microsoft.com/office/drawing/2014/main" id="{5D1C2A10-6BC8-4DCA-A3AC-C3C8C430DC4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345063" y="2196880"/>
                <a:ext cx="509685" cy="509685"/>
              </a:xfrm>
              <a:prstGeom prst="rect">
                <a:avLst/>
              </a:prstGeom>
            </p:spPr>
          </p:pic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7079CFF3-B4C2-4E28-840C-3B5BB0FD6C75}"/>
                  </a:ext>
                </a:extLst>
              </p:cNvPr>
              <p:cNvSpPr txBox="1"/>
              <p:nvPr/>
            </p:nvSpPr>
            <p:spPr>
              <a:xfrm>
                <a:off x="9529211" y="2651004"/>
                <a:ext cx="2141390" cy="6815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000000"/>
                    </a:solidFill>
                  </a:rPr>
                  <a:t>dashboards</a:t>
                </a:r>
                <a:endParaRPr lang="en-GB" sz="120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9" name="Rounded Rectangle 58">
              <a:extLst>
                <a:ext uri="{FF2B5EF4-FFF2-40B4-BE49-F238E27FC236}">
                  <a16:creationId xmlns:a16="http://schemas.microsoft.com/office/drawing/2014/main" id="{9BB9F46F-3EFB-4A5D-85FA-2248AD6A07B6}"/>
                </a:ext>
              </a:extLst>
            </p:cNvPr>
            <p:cNvSpPr/>
            <p:nvPr/>
          </p:nvSpPr>
          <p:spPr bwMode="auto">
            <a:xfrm>
              <a:off x="5256152" y="1925944"/>
              <a:ext cx="1408553" cy="67264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3200">
                <a:latin typeface="Lucida Grande" pitchFamily="84" charset="0"/>
                <a:ea typeface="ヒラギノ角ゴ Pro W3" pitchFamily="84" charset="-128"/>
              </a:endParaRPr>
            </a:p>
          </p:txBody>
        </p: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EF5448CC-689C-4783-9DB3-5DCC911196EA}"/>
                </a:ext>
              </a:extLst>
            </p:cNvPr>
            <p:cNvGrpSpPr/>
            <p:nvPr/>
          </p:nvGrpSpPr>
          <p:grpSpPr>
            <a:xfrm>
              <a:off x="5443942" y="2018051"/>
              <a:ext cx="1032972" cy="512842"/>
              <a:chOff x="9529211" y="2196880"/>
              <a:chExt cx="2141390" cy="1135708"/>
            </a:xfrm>
          </p:grpSpPr>
          <p:pic>
            <p:nvPicPr>
              <p:cNvPr id="59" name="Picture 58" descr="Logo&#10;&#10;Description automatically generated">
                <a:extLst>
                  <a:ext uri="{FF2B5EF4-FFF2-40B4-BE49-F238E27FC236}">
                    <a16:creationId xmlns:a16="http://schemas.microsoft.com/office/drawing/2014/main" id="{FEE976F2-0452-44A9-8B47-69668DC7CD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345063" y="2196880"/>
                <a:ext cx="509685" cy="509685"/>
              </a:xfrm>
              <a:prstGeom prst="rect">
                <a:avLst/>
              </a:prstGeom>
            </p:spPr>
          </p:pic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1FE6505A-6207-40C6-83FB-B38AB82C884D}"/>
                  </a:ext>
                </a:extLst>
              </p:cNvPr>
              <p:cNvSpPr txBox="1"/>
              <p:nvPr/>
            </p:nvSpPr>
            <p:spPr>
              <a:xfrm>
                <a:off x="9529211" y="2651004"/>
                <a:ext cx="2141390" cy="6815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 err="1">
                    <a:solidFill>
                      <a:srgbClr val="000000"/>
                    </a:solidFill>
                  </a:rPr>
                  <a:t>opensearch</a:t>
                </a:r>
                <a:endParaRPr lang="en-GB" sz="1200" dirty="0">
                  <a:solidFill>
                    <a:srgbClr val="000000"/>
                  </a:solidFill>
                </a:endParaRPr>
              </a:p>
            </p:txBody>
          </p:sp>
        </p:grp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CF9E2F85-16CD-4543-833C-CEF8F3B8C3C5}"/>
                </a:ext>
              </a:extLst>
            </p:cNvPr>
            <p:cNvCxnSpPr>
              <a:stCxn id="47" idx="2"/>
              <a:endCxn id="45" idx="0"/>
            </p:cNvCxnSpPr>
            <p:nvPr/>
          </p:nvCxnSpPr>
          <p:spPr>
            <a:xfrm flipH="1">
              <a:off x="5960428" y="3726172"/>
              <a:ext cx="1" cy="45494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96802804-663C-427D-B895-1B35DFCEB565}"/>
                </a:ext>
              </a:extLst>
            </p:cNvPr>
            <p:cNvCxnSpPr>
              <a:cxnSpLocks/>
              <a:stCxn id="39" idx="1"/>
              <a:endCxn id="44" idx="3"/>
            </p:cNvCxnSpPr>
            <p:nvPr/>
          </p:nvCxnSpPr>
          <p:spPr>
            <a:xfrm flipH="1">
              <a:off x="9326453" y="3389850"/>
              <a:ext cx="446379" cy="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62A645B7-BD58-4A40-9EB0-27B2F39FEE13}"/>
                </a:ext>
              </a:extLst>
            </p:cNvPr>
            <p:cNvCxnSpPr>
              <a:cxnSpLocks/>
              <a:stCxn id="44" idx="1"/>
              <a:endCxn id="47" idx="3"/>
            </p:cNvCxnSpPr>
            <p:nvPr/>
          </p:nvCxnSpPr>
          <p:spPr>
            <a:xfrm flipH="1">
              <a:off x="6664705" y="3389850"/>
              <a:ext cx="1317599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065C944B-8B5B-4083-BD96-A1925DC133E9}"/>
                </a:ext>
              </a:extLst>
            </p:cNvPr>
            <p:cNvSpPr txBox="1"/>
            <p:nvPr/>
          </p:nvSpPr>
          <p:spPr>
            <a:xfrm>
              <a:off x="5894059" y="2846984"/>
              <a:ext cx="207777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sz="1400" dirty="0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9A689312-62B9-464D-98CA-CB3707526D40}"/>
                </a:ext>
              </a:extLst>
            </p:cNvPr>
            <p:cNvSpPr txBox="1"/>
            <p:nvPr/>
          </p:nvSpPr>
          <p:spPr>
            <a:xfrm>
              <a:off x="5895554" y="4724505"/>
              <a:ext cx="20632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sz="1400" dirty="0"/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2A0C0003-C12E-48E9-914A-56D01756193A}"/>
                </a:ext>
              </a:extLst>
            </p:cNvPr>
            <p:cNvCxnSpPr>
              <a:cxnSpLocks/>
              <a:stCxn id="47" idx="0"/>
              <a:endCxn id="49" idx="2"/>
            </p:cNvCxnSpPr>
            <p:nvPr/>
          </p:nvCxnSpPr>
          <p:spPr>
            <a:xfrm flipV="1">
              <a:off x="5960429" y="2598588"/>
              <a:ext cx="0" cy="45494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Multiplication Sign 57">
              <a:extLst>
                <a:ext uri="{FF2B5EF4-FFF2-40B4-BE49-F238E27FC236}">
                  <a16:creationId xmlns:a16="http://schemas.microsoft.com/office/drawing/2014/main" id="{A376D105-49A0-41F8-A3FB-69492F8023D1}"/>
                </a:ext>
              </a:extLst>
            </p:cNvPr>
            <p:cNvSpPr/>
            <p:nvPr/>
          </p:nvSpPr>
          <p:spPr>
            <a:xfrm>
              <a:off x="6898568" y="3001753"/>
              <a:ext cx="829339" cy="776177"/>
            </a:xfrm>
            <a:prstGeom prst="mathMultiply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743691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1" y="345182"/>
            <a:ext cx="6356456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Time</a:t>
            </a:r>
          </a:p>
        </p:txBody>
      </p:sp>
      <p:pic>
        <p:nvPicPr>
          <p:cNvPr id="3" name="Picture 2" descr="A qr code with a few black squares&#10;&#10;Description automatically generated">
            <a:extLst>
              <a:ext uri="{FF2B5EF4-FFF2-40B4-BE49-F238E27FC236}">
                <a16:creationId xmlns:a16="http://schemas.microsoft.com/office/drawing/2014/main" id="{85D04AA5-A514-6946-ED95-68B470B0E5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2166" y="1645919"/>
            <a:ext cx="3710856" cy="3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618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AA93F1F-55CE-8C41-933D-BDAD86FDEF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938" y="5868509"/>
            <a:ext cx="440215" cy="440215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0C8BCE3-7BF5-244B-ABC5-1CC57CE8ADDB}"/>
              </a:ext>
            </a:extLst>
          </p:cNvPr>
          <p:cNvSpPr/>
          <p:nvPr/>
        </p:nvSpPr>
        <p:spPr>
          <a:xfrm>
            <a:off x="5535081" y="5904254"/>
            <a:ext cx="18780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</a:t>
            </a:r>
            <a:r>
              <a:rPr lang="en-GB" sz="16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STFC_Matters</a:t>
            </a:r>
            <a:endParaRPr lang="en-GB" sz="16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AC3E187-FC47-6646-A5A3-38BEA5BF97F3}"/>
              </a:ext>
            </a:extLst>
          </p:cNvPr>
          <p:cNvSpPr/>
          <p:nvPr/>
        </p:nvSpPr>
        <p:spPr>
          <a:xfrm>
            <a:off x="7805525" y="5904254"/>
            <a:ext cx="421419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 and Technology Facilities Council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7F25C28B-6C92-F94C-81EC-CBF349C8486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77049" y="5868508"/>
            <a:ext cx="444002" cy="43727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83CE200E-AB24-384F-BB4C-13ACD0DABDB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47494" y="5865567"/>
            <a:ext cx="440215" cy="44021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4E2772B-B47D-8D46-97A4-931FF8D2720F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F03ACBB2-A294-5B41-91E3-A21CD7F0322A}"/>
              </a:ext>
            </a:extLst>
          </p:cNvPr>
          <p:cNvSpPr/>
          <p:nvPr/>
        </p:nvSpPr>
        <p:spPr>
          <a:xfrm>
            <a:off x="1014848" y="5904254"/>
            <a:ext cx="421419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 and Technology Facilities Council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096A358-CF8A-9741-9C85-A77CCE375E7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79538" y="2813050"/>
            <a:ext cx="7442200" cy="123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30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201D3E"/>
      </a:dk1>
      <a:lt1>
        <a:srgbClr val="FFFFFF"/>
      </a:lt1>
      <a:dk2>
        <a:srgbClr val="FFFFFF"/>
      </a:dk2>
      <a:lt2>
        <a:srgbClr val="FFFFFF"/>
      </a:lt2>
      <a:accent1>
        <a:srgbClr val="69BF49"/>
      </a:accent1>
      <a:accent2>
        <a:srgbClr val="07B089"/>
      </a:accent2>
      <a:accent3>
        <a:srgbClr val="36D2AF"/>
      </a:accent3>
      <a:accent4>
        <a:srgbClr val="10BED6"/>
      </a:accent4>
      <a:accent5>
        <a:srgbClr val="247BE1"/>
      </a:accent5>
      <a:accent6>
        <a:srgbClr val="BF28BC"/>
      </a:accent6>
      <a:hlink>
        <a:srgbClr val="FF595B"/>
      </a:hlink>
      <a:folHlink>
        <a:srgbClr val="F02436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MASTER 2 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A44998C5DCF64D98D8431DB7279951" ma:contentTypeVersion="12" ma:contentTypeDescription="Create a new document." ma:contentTypeScope="" ma:versionID="25284d03d71d2291fe3ec940fb750455">
  <xsd:schema xmlns:xsd="http://www.w3.org/2001/XMLSchema" xmlns:xs="http://www.w3.org/2001/XMLSchema" xmlns:p="http://schemas.microsoft.com/office/2006/metadata/properties" xmlns:ns3="f22061c7-9691-4632-90ea-085f55155f03" xmlns:ns4="42787d4d-55ba-4aba-9a4f-981f591674cb" targetNamespace="http://schemas.microsoft.com/office/2006/metadata/properties" ma:root="true" ma:fieldsID="95ff013c21d5a799705629d70e7b6ccf" ns3:_="" ns4:_="">
    <xsd:import namespace="f22061c7-9691-4632-90ea-085f55155f03"/>
    <xsd:import namespace="42787d4d-55ba-4aba-9a4f-981f591674c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Tag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2061c7-9691-4632-90ea-085f55155f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87d4d-55ba-4aba-9a4f-981f591674c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C4ABE1B-038D-4CA2-B221-314F8D20EFEE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f22061c7-9691-4632-90ea-085f55155f03"/>
    <ds:schemaRef ds:uri="http://purl.org/dc/terms/"/>
    <ds:schemaRef ds:uri="http://schemas.openxmlformats.org/package/2006/metadata/core-properties"/>
    <ds:schemaRef ds:uri="42787d4d-55ba-4aba-9a4f-981f591674cb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FE6EF6C-517F-4D7E-AF7A-198FDB7B78F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A9BAB2-061F-44A1-AEC8-C953258EAB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2061c7-9691-4632-90ea-085f55155f03"/>
    <ds:schemaRef ds:uri="42787d4d-55ba-4aba-9a4f-981f591674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3993</TotalTime>
  <Words>326</Words>
  <Application>Microsoft Office PowerPoint</Application>
  <PresentationFormat>Widescreen</PresentationFormat>
  <Paragraphs>94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Regular</vt:lpstr>
      <vt:lpstr>Lucida Grande</vt:lpstr>
      <vt:lpstr>ヒラギノ角ゴ Pro W3</vt:lpstr>
      <vt:lpstr>Office Theme</vt:lpstr>
      <vt:lpstr>MASTER 2 WHITE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 Millard</dc:creator>
  <cp:lastModifiedBy>Corbett, Greg (STFC,RAL,SC)</cp:lastModifiedBy>
  <cp:revision>175</cp:revision>
  <cp:lastPrinted>2019-10-02T08:27:37Z</cp:lastPrinted>
  <dcterms:created xsi:type="dcterms:W3CDTF">2019-09-17T08:04:08Z</dcterms:created>
  <dcterms:modified xsi:type="dcterms:W3CDTF">2024-05-10T09:00:55Z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0x010100B2A44998C5DCF64D98D8431DB7279951</vt:lpwstr>
  </property>
</Properties>
</file>