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4"/>
    <p:sldMasterId id="2147483697" r:id="rId5"/>
    <p:sldMasterId id="2147483709" r:id="rId6"/>
    <p:sldMasterId id="2147483723" r:id="rId7"/>
    <p:sldMasterId id="2147483738" r:id="rId8"/>
    <p:sldMasterId id="2147483750" r:id="rId9"/>
  </p:sldMasterIdLst>
  <p:notesMasterIdLst>
    <p:notesMasterId r:id="rId11"/>
  </p:notesMasterIdLst>
  <p:sldIdLst>
    <p:sldId id="258" r:id="rId10"/>
  </p:sldIdLst>
  <p:sldSz cx="33480375" cy="42840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3E7FD7-1B8A-43CD-9783-2FC48B0995CE}" v="14" dt="2024-05-02T08:25:38.5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03"/>
    <p:restoredTop sz="94762"/>
  </p:normalViewPr>
  <p:slideViewPr>
    <p:cSldViewPr snapToGrid="0">
      <p:cViewPr varScale="1">
        <p:scale>
          <a:sx n="19" d="100"/>
          <a:sy n="19" d="100"/>
        </p:scale>
        <p:origin x="3640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stfc365-my.sharepoint.com/personal/matt_wilson_stfc_ac_uk/Documents/DynamiX/p-type%20Si/DetectorMaterialsUKF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0.5mm Si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[DetectorMaterialsUKFEL.xlsx]Sheet1!$B$5:$B$204</c:f>
              <c:numCache>
                <c:formatCode>General</c:formatCode>
                <c:ptCount val="2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9.0000000000000018</c:v>
                </c:pt>
                <c:pt idx="9">
                  <c:v>10.000000000000002</c:v>
                </c:pt>
                <c:pt idx="10">
                  <c:v>11.000000000000004</c:v>
                </c:pt>
                <c:pt idx="11">
                  <c:v>12.000000000000004</c:v>
                </c:pt>
                <c:pt idx="12">
                  <c:v>13.000000000000005</c:v>
                </c:pt>
                <c:pt idx="13">
                  <c:v>14.000000000000005</c:v>
                </c:pt>
                <c:pt idx="14">
                  <c:v>15.000000000000007</c:v>
                </c:pt>
                <c:pt idx="15">
                  <c:v>16.000000000000007</c:v>
                </c:pt>
                <c:pt idx="16">
                  <c:v>17.000000000000007</c:v>
                </c:pt>
                <c:pt idx="17">
                  <c:v>18.000000000000011</c:v>
                </c:pt>
                <c:pt idx="18">
                  <c:v>19.000000000000011</c:v>
                </c:pt>
                <c:pt idx="19">
                  <c:v>20.000000000000011</c:v>
                </c:pt>
                <c:pt idx="20">
                  <c:v>21.000000000000011</c:v>
                </c:pt>
                <c:pt idx="21">
                  <c:v>22.000000000000014</c:v>
                </c:pt>
                <c:pt idx="22">
                  <c:v>23.000000000000014</c:v>
                </c:pt>
                <c:pt idx="23">
                  <c:v>24.000000000000014</c:v>
                </c:pt>
                <c:pt idx="24">
                  <c:v>25.000000000000014</c:v>
                </c:pt>
                <c:pt idx="25">
                  <c:v>26.000000000000018</c:v>
                </c:pt>
                <c:pt idx="26">
                  <c:v>27.000000000000018</c:v>
                </c:pt>
                <c:pt idx="27">
                  <c:v>28.000000000000018</c:v>
                </c:pt>
                <c:pt idx="28">
                  <c:v>29.000000000000018</c:v>
                </c:pt>
                <c:pt idx="29">
                  <c:v>30.000000000000021</c:v>
                </c:pt>
                <c:pt idx="30">
                  <c:v>31.000000000000021</c:v>
                </c:pt>
                <c:pt idx="31">
                  <c:v>32.000000000000021</c:v>
                </c:pt>
                <c:pt idx="32">
                  <c:v>33.000000000000021</c:v>
                </c:pt>
                <c:pt idx="33">
                  <c:v>34.000000000000021</c:v>
                </c:pt>
                <c:pt idx="34">
                  <c:v>35.000000000000021</c:v>
                </c:pt>
                <c:pt idx="35">
                  <c:v>36.000000000000028</c:v>
                </c:pt>
                <c:pt idx="36">
                  <c:v>37.000000000000028</c:v>
                </c:pt>
                <c:pt idx="37">
                  <c:v>38.000000000000028</c:v>
                </c:pt>
                <c:pt idx="38">
                  <c:v>39.000000000000028</c:v>
                </c:pt>
                <c:pt idx="39">
                  <c:v>40.000000000000028</c:v>
                </c:pt>
                <c:pt idx="40">
                  <c:v>41.000000000000028</c:v>
                </c:pt>
                <c:pt idx="41">
                  <c:v>42.000000000000028</c:v>
                </c:pt>
                <c:pt idx="42">
                  <c:v>43.000000000000028</c:v>
                </c:pt>
                <c:pt idx="43">
                  <c:v>44.000000000000036</c:v>
                </c:pt>
                <c:pt idx="44">
                  <c:v>45.000000000000036</c:v>
                </c:pt>
                <c:pt idx="45">
                  <c:v>46.000000000000036</c:v>
                </c:pt>
                <c:pt idx="46">
                  <c:v>47.000000000000036</c:v>
                </c:pt>
                <c:pt idx="47">
                  <c:v>48.000000000000036</c:v>
                </c:pt>
                <c:pt idx="48">
                  <c:v>49.000000000000036</c:v>
                </c:pt>
                <c:pt idx="49">
                  <c:v>50.000000000000036</c:v>
                </c:pt>
                <c:pt idx="50">
                  <c:v>51.000000000000036</c:v>
                </c:pt>
                <c:pt idx="51">
                  <c:v>52.000000000000043</c:v>
                </c:pt>
                <c:pt idx="52">
                  <c:v>53.000000000000043</c:v>
                </c:pt>
                <c:pt idx="53">
                  <c:v>54.000000000000043</c:v>
                </c:pt>
                <c:pt idx="54">
                  <c:v>55.000000000000043</c:v>
                </c:pt>
                <c:pt idx="55">
                  <c:v>56.000000000000043</c:v>
                </c:pt>
                <c:pt idx="56">
                  <c:v>57.000000000000043</c:v>
                </c:pt>
                <c:pt idx="57">
                  <c:v>58.000000000000043</c:v>
                </c:pt>
                <c:pt idx="58">
                  <c:v>59.000000000000043</c:v>
                </c:pt>
                <c:pt idx="59">
                  <c:v>60.00000000000005</c:v>
                </c:pt>
                <c:pt idx="60">
                  <c:v>61.00000000000005</c:v>
                </c:pt>
                <c:pt idx="61">
                  <c:v>62.00000000000005</c:v>
                </c:pt>
                <c:pt idx="62">
                  <c:v>63.000000000000043</c:v>
                </c:pt>
                <c:pt idx="63">
                  <c:v>64.000000000000043</c:v>
                </c:pt>
                <c:pt idx="64">
                  <c:v>65.000000000000043</c:v>
                </c:pt>
                <c:pt idx="65">
                  <c:v>66.000000000000043</c:v>
                </c:pt>
                <c:pt idx="66">
                  <c:v>67.000000000000043</c:v>
                </c:pt>
                <c:pt idx="67">
                  <c:v>68.000000000000043</c:v>
                </c:pt>
                <c:pt idx="68">
                  <c:v>69.000000000000043</c:v>
                </c:pt>
                <c:pt idx="69">
                  <c:v>70.000000000000043</c:v>
                </c:pt>
                <c:pt idx="70">
                  <c:v>71.000000000000043</c:v>
                </c:pt>
                <c:pt idx="71">
                  <c:v>72.000000000000057</c:v>
                </c:pt>
                <c:pt idx="72">
                  <c:v>73.000000000000057</c:v>
                </c:pt>
                <c:pt idx="73">
                  <c:v>74.000000000000057</c:v>
                </c:pt>
                <c:pt idx="74">
                  <c:v>75.000000000000057</c:v>
                </c:pt>
                <c:pt idx="75">
                  <c:v>76.000000000000057</c:v>
                </c:pt>
                <c:pt idx="76">
                  <c:v>77.000000000000057</c:v>
                </c:pt>
                <c:pt idx="77">
                  <c:v>78.000000000000057</c:v>
                </c:pt>
                <c:pt idx="78">
                  <c:v>79.000000000000057</c:v>
                </c:pt>
                <c:pt idx="79">
                  <c:v>80.000000000000057</c:v>
                </c:pt>
                <c:pt idx="80">
                  <c:v>81.000000000000057</c:v>
                </c:pt>
                <c:pt idx="81">
                  <c:v>82.000000000000057</c:v>
                </c:pt>
                <c:pt idx="82">
                  <c:v>83.000000000000057</c:v>
                </c:pt>
                <c:pt idx="83">
                  <c:v>84.000000000000057</c:v>
                </c:pt>
                <c:pt idx="84">
                  <c:v>85.000000000000057</c:v>
                </c:pt>
                <c:pt idx="85">
                  <c:v>86.000000000000057</c:v>
                </c:pt>
                <c:pt idx="86">
                  <c:v>87.000000000000057</c:v>
                </c:pt>
                <c:pt idx="87">
                  <c:v>88.000000000000071</c:v>
                </c:pt>
                <c:pt idx="88">
                  <c:v>89.000000000000071</c:v>
                </c:pt>
                <c:pt idx="89">
                  <c:v>90.000000000000071</c:v>
                </c:pt>
                <c:pt idx="90">
                  <c:v>91.000000000000071</c:v>
                </c:pt>
                <c:pt idx="91">
                  <c:v>92.000000000000071</c:v>
                </c:pt>
                <c:pt idx="92">
                  <c:v>93.000000000000071</c:v>
                </c:pt>
                <c:pt idx="93">
                  <c:v>94.000000000000071</c:v>
                </c:pt>
                <c:pt idx="94">
                  <c:v>95.000000000000071</c:v>
                </c:pt>
                <c:pt idx="95">
                  <c:v>96.000000000000071</c:v>
                </c:pt>
                <c:pt idx="96">
                  <c:v>97.000000000000071</c:v>
                </c:pt>
                <c:pt idx="97">
                  <c:v>98.000000000000071</c:v>
                </c:pt>
                <c:pt idx="98">
                  <c:v>99.000000000000071</c:v>
                </c:pt>
                <c:pt idx="99">
                  <c:v>100.00000000000007</c:v>
                </c:pt>
                <c:pt idx="100">
                  <c:v>101.00000000000007</c:v>
                </c:pt>
                <c:pt idx="101">
                  <c:v>102.00000000000007</c:v>
                </c:pt>
                <c:pt idx="102">
                  <c:v>103.00000000000007</c:v>
                </c:pt>
                <c:pt idx="103">
                  <c:v>104.00000000000009</c:v>
                </c:pt>
                <c:pt idx="104">
                  <c:v>105.00000000000009</c:v>
                </c:pt>
                <c:pt idx="105">
                  <c:v>106.00000000000009</c:v>
                </c:pt>
                <c:pt idx="106">
                  <c:v>107.00000000000009</c:v>
                </c:pt>
                <c:pt idx="107">
                  <c:v>108.00000000000009</c:v>
                </c:pt>
                <c:pt idx="108">
                  <c:v>109.00000000000009</c:v>
                </c:pt>
                <c:pt idx="109">
                  <c:v>110.00000000000009</c:v>
                </c:pt>
                <c:pt idx="110">
                  <c:v>111.00000000000009</c:v>
                </c:pt>
                <c:pt idx="111">
                  <c:v>112.00000000000009</c:v>
                </c:pt>
                <c:pt idx="112">
                  <c:v>113.00000000000009</c:v>
                </c:pt>
                <c:pt idx="113">
                  <c:v>114.00000000000009</c:v>
                </c:pt>
                <c:pt idx="114">
                  <c:v>115.00000000000009</c:v>
                </c:pt>
                <c:pt idx="115">
                  <c:v>116.00000000000009</c:v>
                </c:pt>
                <c:pt idx="116">
                  <c:v>117.00000000000009</c:v>
                </c:pt>
                <c:pt idx="117">
                  <c:v>118.00000000000009</c:v>
                </c:pt>
                <c:pt idx="118">
                  <c:v>119.00000000000009</c:v>
                </c:pt>
                <c:pt idx="119">
                  <c:v>120.0000000000001</c:v>
                </c:pt>
                <c:pt idx="120">
                  <c:v>121.0000000000001</c:v>
                </c:pt>
                <c:pt idx="121">
                  <c:v>122.0000000000001</c:v>
                </c:pt>
                <c:pt idx="122">
                  <c:v>123.0000000000001</c:v>
                </c:pt>
                <c:pt idx="123">
                  <c:v>124.0000000000001</c:v>
                </c:pt>
                <c:pt idx="124">
                  <c:v>125.00000000000009</c:v>
                </c:pt>
                <c:pt idx="125">
                  <c:v>126.00000000000009</c:v>
                </c:pt>
                <c:pt idx="126">
                  <c:v>127.00000000000009</c:v>
                </c:pt>
                <c:pt idx="127">
                  <c:v>128.00000000000009</c:v>
                </c:pt>
                <c:pt idx="128">
                  <c:v>129.00000000000009</c:v>
                </c:pt>
                <c:pt idx="129">
                  <c:v>130.00000000000009</c:v>
                </c:pt>
                <c:pt idx="130">
                  <c:v>131.00000000000009</c:v>
                </c:pt>
                <c:pt idx="131">
                  <c:v>132.00000000000009</c:v>
                </c:pt>
                <c:pt idx="132">
                  <c:v>133.00000000000009</c:v>
                </c:pt>
                <c:pt idx="133">
                  <c:v>134.00000000000009</c:v>
                </c:pt>
                <c:pt idx="134">
                  <c:v>135.00000000000009</c:v>
                </c:pt>
                <c:pt idx="135">
                  <c:v>136.00000000000009</c:v>
                </c:pt>
                <c:pt idx="136">
                  <c:v>137.00000000000009</c:v>
                </c:pt>
                <c:pt idx="137">
                  <c:v>138.00000000000009</c:v>
                </c:pt>
                <c:pt idx="138">
                  <c:v>139.00000000000009</c:v>
                </c:pt>
                <c:pt idx="139">
                  <c:v>140.00000000000009</c:v>
                </c:pt>
                <c:pt idx="140">
                  <c:v>141.00000000000009</c:v>
                </c:pt>
                <c:pt idx="141">
                  <c:v>142.00000000000009</c:v>
                </c:pt>
                <c:pt idx="142">
                  <c:v>143.00000000000009</c:v>
                </c:pt>
                <c:pt idx="143">
                  <c:v>144.00000000000011</c:v>
                </c:pt>
                <c:pt idx="144">
                  <c:v>145.00000000000011</c:v>
                </c:pt>
                <c:pt idx="145">
                  <c:v>146.00000000000011</c:v>
                </c:pt>
                <c:pt idx="146">
                  <c:v>147.00000000000011</c:v>
                </c:pt>
                <c:pt idx="147">
                  <c:v>148.00000000000011</c:v>
                </c:pt>
                <c:pt idx="148">
                  <c:v>149.00000000000011</c:v>
                </c:pt>
                <c:pt idx="149">
                  <c:v>150.00000000000011</c:v>
                </c:pt>
                <c:pt idx="150">
                  <c:v>151.00000000000011</c:v>
                </c:pt>
                <c:pt idx="151">
                  <c:v>152.00000000000011</c:v>
                </c:pt>
                <c:pt idx="152">
                  <c:v>153.00000000000011</c:v>
                </c:pt>
                <c:pt idx="153">
                  <c:v>154.00000000000011</c:v>
                </c:pt>
                <c:pt idx="154">
                  <c:v>155.00000000000011</c:v>
                </c:pt>
                <c:pt idx="155">
                  <c:v>156.00000000000011</c:v>
                </c:pt>
                <c:pt idx="156">
                  <c:v>157.00000000000011</c:v>
                </c:pt>
                <c:pt idx="157">
                  <c:v>158.00000000000011</c:v>
                </c:pt>
                <c:pt idx="158">
                  <c:v>159.00000000000011</c:v>
                </c:pt>
                <c:pt idx="159">
                  <c:v>160.00000000000011</c:v>
                </c:pt>
                <c:pt idx="160">
                  <c:v>161.00000000000011</c:v>
                </c:pt>
                <c:pt idx="161">
                  <c:v>162.00000000000011</c:v>
                </c:pt>
                <c:pt idx="162">
                  <c:v>163.00000000000011</c:v>
                </c:pt>
                <c:pt idx="163">
                  <c:v>164.00000000000011</c:v>
                </c:pt>
                <c:pt idx="164">
                  <c:v>165.00000000000011</c:v>
                </c:pt>
                <c:pt idx="165">
                  <c:v>166.00000000000011</c:v>
                </c:pt>
                <c:pt idx="166">
                  <c:v>167.00000000000011</c:v>
                </c:pt>
                <c:pt idx="167">
                  <c:v>168.00000000000011</c:v>
                </c:pt>
                <c:pt idx="168">
                  <c:v>169.00000000000011</c:v>
                </c:pt>
                <c:pt idx="169">
                  <c:v>170.00000000000011</c:v>
                </c:pt>
                <c:pt idx="170">
                  <c:v>171.00000000000011</c:v>
                </c:pt>
                <c:pt idx="171">
                  <c:v>172.00000000000011</c:v>
                </c:pt>
                <c:pt idx="172">
                  <c:v>173.00000000000011</c:v>
                </c:pt>
                <c:pt idx="173">
                  <c:v>174.00000000000011</c:v>
                </c:pt>
                <c:pt idx="174">
                  <c:v>175.00000000000011</c:v>
                </c:pt>
                <c:pt idx="175">
                  <c:v>176.00000000000014</c:v>
                </c:pt>
                <c:pt idx="176">
                  <c:v>177.00000000000014</c:v>
                </c:pt>
                <c:pt idx="177">
                  <c:v>178.00000000000014</c:v>
                </c:pt>
                <c:pt idx="178">
                  <c:v>179.00000000000014</c:v>
                </c:pt>
                <c:pt idx="179">
                  <c:v>180.00000000000014</c:v>
                </c:pt>
                <c:pt idx="180">
                  <c:v>181.00000000000014</c:v>
                </c:pt>
                <c:pt idx="181">
                  <c:v>182.00000000000014</c:v>
                </c:pt>
                <c:pt idx="182">
                  <c:v>183.00000000000014</c:v>
                </c:pt>
                <c:pt idx="183">
                  <c:v>184.00000000000014</c:v>
                </c:pt>
                <c:pt idx="184">
                  <c:v>185.00000000000014</c:v>
                </c:pt>
                <c:pt idx="185">
                  <c:v>186.00000000000014</c:v>
                </c:pt>
                <c:pt idx="186">
                  <c:v>187.00000000000014</c:v>
                </c:pt>
                <c:pt idx="187">
                  <c:v>188.00000000000014</c:v>
                </c:pt>
                <c:pt idx="188">
                  <c:v>189.00000000000014</c:v>
                </c:pt>
                <c:pt idx="189">
                  <c:v>190.00000000000014</c:v>
                </c:pt>
                <c:pt idx="190">
                  <c:v>191.00000000000014</c:v>
                </c:pt>
                <c:pt idx="191">
                  <c:v>192.00000000000014</c:v>
                </c:pt>
                <c:pt idx="192">
                  <c:v>193.00000000000014</c:v>
                </c:pt>
                <c:pt idx="193">
                  <c:v>194.00000000000014</c:v>
                </c:pt>
                <c:pt idx="194">
                  <c:v>195.00000000000014</c:v>
                </c:pt>
                <c:pt idx="195">
                  <c:v>196.00000000000014</c:v>
                </c:pt>
                <c:pt idx="196">
                  <c:v>197.00000000000014</c:v>
                </c:pt>
                <c:pt idx="197">
                  <c:v>198.00000000000014</c:v>
                </c:pt>
                <c:pt idx="198">
                  <c:v>199.00000000000014</c:v>
                </c:pt>
                <c:pt idx="199">
                  <c:v>200.00000000000014</c:v>
                </c:pt>
              </c:numCache>
            </c:numRef>
          </c:xVal>
          <c:yVal>
            <c:numRef>
              <c:f>[DetectorMaterialsUKFEL.xlsx]Sheet1!$K$5:$K$204</c:f>
              <c:numCache>
                <c:formatCode>0.00E+00</c:formatCode>
                <c:ptCount val="20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0.99999999999955091</c:v>
                </c:pt>
                <c:pt idx="5">
                  <c:v>0.99999996069837616</c:v>
                </c:pt>
                <c:pt idx="6">
                  <c:v>0.99998339953747439</c:v>
                </c:pt>
                <c:pt idx="7">
                  <c:v>0.99944914558316889</c:v>
                </c:pt>
                <c:pt idx="8">
                  <c:v>0.99519606545518591</c:v>
                </c:pt>
                <c:pt idx="9">
                  <c:v>0.98035789887788083</c:v>
                </c:pt>
                <c:pt idx="10">
                  <c:v>0.94897298088619697</c:v>
                </c:pt>
                <c:pt idx="11">
                  <c:v>0.90046440897173363</c:v>
                </c:pt>
                <c:pt idx="12">
                  <c:v>0.83873075796887775</c:v>
                </c:pt>
                <c:pt idx="13">
                  <c:v>0.76974318361339733</c:v>
                </c:pt>
                <c:pt idx="14">
                  <c:v>0.69863707209305759</c:v>
                </c:pt>
                <c:pt idx="15">
                  <c:v>0.6292636070301072</c:v>
                </c:pt>
                <c:pt idx="16">
                  <c:v>0.56429592799031858</c:v>
                </c:pt>
                <c:pt idx="17">
                  <c:v>0.50493984572055162</c:v>
                </c:pt>
                <c:pt idx="18">
                  <c:v>0.4516074958671531</c:v>
                </c:pt>
                <c:pt idx="19">
                  <c:v>0.40411524815342581</c:v>
                </c:pt>
                <c:pt idx="20">
                  <c:v>0.36227492153292651</c:v>
                </c:pt>
                <c:pt idx="21">
                  <c:v>0.32536805264674629</c:v>
                </c:pt>
                <c:pt idx="22">
                  <c:v>0.29308157384213851</c:v>
                </c:pt>
                <c:pt idx="23">
                  <c:v>0.26472889688396439</c:v>
                </c:pt>
                <c:pt idx="24">
                  <c:v>0.2398382200501894</c:v>
                </c:pt>
                <c:pt idx="25">
                  <c:v>0.21792450329829394</c:v>
                </c:pt>
                <c:pt idx="26">
                  <c:v>0.19873215536505418</c:v>
                </c:pt>
                <c:pt idx="27">
                  <c:v>0.18173088087374278</c:v>
                </c:pt>
                <c:pt idx="28">
                  <c:v>0.16678869373646876</c:v>
                </c:pt>
                <c:pt idx="29">
                  <c:v>0.15344152395366273</c:v>
                </c:pt>
                <c:pt idx="30">
                  <c:v>0.14167460230583018</c:v>
                </c:pt>
                <c:pt idx="31">
                  <c:v>0.13115627236722516</c:v>
                </c:pt>
                <c:pt idx="32">
                  <c:v>0.12183431863498473</c:v>
                </c:pt>
                <c:pt idx="33">
                  <c:v>0.11344135301089986</c:v>
                </c:pt>
                <c:pt idx="34">
                  <c:v>0.10592284106558403</c:v>
                </c:pt>
                <c:pt idx="35">
                  <c:v>9.9176919770007754E-2</c:v>
                </c:pt>
                <c:pt idx="36">
                  <c:v>9.308522781309081E-2</c:v>
                </c:pt>
                <c:pt idx="37">
                  <c:v>8.7587601702757367E-2</c:v>
                </c:pt>
                <c:pt idx="38">
                  <c:v>8.2610186001640717E-2</c:v>
                </c:pt>
                <c:pt idx="39">
                  <c:v>7.8097675723451276E-2</c:v>
                </c:pt>
                <c:pt idx="40">
                  <c:v>7.3992736116413105E-2</c:v>
                </c:pt>
                <c:pt idx="41">
                  <c:v>7.0257859908750442E-2</c:v>
                </c:pt>
                <c:pt idx="42">
                  <c:v>6.6832718505728805E-2</c:v>
                </c:pt>
                <c:pt idx="43">
                  <c:v>6.3709979933594063E-2</c:v>
                </c:pt>
                <c:pt idx="44">
                  <c:v>6.0849184702205017E-2</c:v>
                </c:pt>
                <c:pt idx="45">
                  <c:v>5.8209096639635804E-2</c:v>
                </c:pt>
                <c:pt idx="46">
                  <c:v>5.579162408744176E-2</c:v>
                </c:pt>
                <c:pt idx="47">
                  <c:v>5.3565582290863722E-2</c:v>
                </c:pt>
                <c:pt idx="48">
                  <c:v>5.1499345907470295E-2</c:v>
                </c:pt>
                <c:pt idx="49">
                  <c:v>4.9593983593738677E-2</c:v>
                </c:pt>
                <c:pt idx="50">
                  <c:v>4.782839206518319E-2</c:v>
                </c:pt>
                <c:pt idx="51">
                  <c:v>4.6192299828957006E-2</c:v>
                </c:pt>
                <c:pt idx="52">
                  <c:v>4.4664221715116859E-2</c:v>
                </c:pt>
                <c:pt idx="53">
                  <c:v>4.3244685548665673E-2</c:v>
                </c:pt>
                <c:pt idx="54">
                  <c:v>4.1923068542401465E-2</c:v>
                </c:pt>
                <c:pt idx="55">
                  <c:v>4.069978208708025E-2</c:v>
                </c:pt>
                <c:pt idx="56">
                  <c:v>3.9541783940153841E-2</c:v>
                </c:pt>
                <c:pt idx="57">
                  <c:v>3.8471621915126875E-2</c:v>
                </c:pt>
                <c:pt idx="58">
                  <c:v>3.7456096659289617E-2</c:v>
                </c:pt>
                <c:pt idx="59">
                  <c:v>3.6506560326111437E-2</c:v>
                </c:pt>
                <c:pt idx="60">
                  <c:v>3.5623210248807768E-2</c:v>
                </c:pt>
                <c:pt idx="61">
                  <c:v>3.4783837367464376E-2</c:v>
                </c:pt>
                <c:pt idx="62">
                  <c:v>3.3999763552519102E-2</c:v>
                </c:pt>
                <c:pt idx="63">
                  <c:v>3.3259910591919906E-2</c:v>
                </c:pt>
                <c:pt idx="64">
                  <c:v>3.2564381037169854E-2</c:v>
                </c:pt>
                <c:pt idx="65">
                  <c:v>3.1902041472806286E-2</c:v>
                </c:pt>
                <c:pt idx="66">
                  <c:v>3.1272960735645228E-2</c:v>
                </c:pt>
                <c:pt idx="67">
                  <c:v>3.0688448314337591E-2</c:v>
                </c:pt>
                <c:pt idx="68">
                  <c:v>3.0126084544631615E-2</c:v>
                </c:pt>
                <c:pt idx="69">
                  <c:v>2.9597165115590407E-2</c:v>
                </c:pt>
                <c:pt idx="70">
                  <c:v>2.9090482603150281E-2</c:v>
                </c:pt>
                <c:pt idx="71">
                  <c:v>2.8617340238153322E-2</c:v>
                </c:pt>
                <c:pt idx="72">
                  <c:v>2.8155240766626677E-2</c:v>
                </c:pt>
                <c:pt idx="73">
                  <c:v>2.7726757165909E-2</c:v>
                </c:pt>
                <c:pt idx="74">
                  <c:v>2.7309367924760797E-2</c:v>
                </c:pt>
                <c:pt idx="75">
                  <c:v>2.6914375350071351E-2</c:v>
                </c:pt>
                <c:pt idx="76">
                  <c:v>2.6541806867897422E-2</c:v>
                </c:pt>
                <c:pt idx="77">
                  <c:v>2.6180392112178041E-2</c:v>
                </c:pt>
                <c:pt idx="78">
                  <c:v>2.5841443915067486E-2</c:v>
                </c:pt>
                <c:pt idx="79">
                  <c:v>2.551368185031222E-2</c:v>
                </c:pt>
                <c:pt idx="80">
                  <c:v>2.5197117286875015E-2</c:v>
                </c:pt>
                <c:pt idx="81">
                  <c:v>2.489176120774339E-2</c:v>
                </c:pt>
                <c:pt idx="82">
                  <c:v>2.4608938811228276E-2</c:v>
                </c:pt>
                <c:pt idx="83">
                  <c:v>2.4337352136682422E-2</c:v>
                </c:pt>
                <c:pt idx="84">
                  <c:v>2.40656898418804E-2</c:v>
                </c:pt>
                <c:pt idx="85">
                  <c:v>2.3805275830245831E-2</c:v>
                </c:pt>
                <c:pt idx="86">
                  <c:v>2.3567445828920008E-2</c:v>
                </c:pt>
                <c:pt idx="87">
                  <c:v>2.3329557885148788E-2</c:v>
                </c:pt>
                <c:pt idx="88">
                  <c:v>2.3102944056390462E-2</c:v>
                </c:pt>
                <c:pt idx="89">
                  <c:v>2.2887612216563435E-2</c:v>
                </c:pt>
                <c:pt idx="90">
                  <c:v>2.2672232912368417E-2</c:v>
                </c:pt>
                <c:pt idx="91">
                  <c:v>2.246814556862331E-2</c:v>
                </c:pt>
                <c:pt idx="92">
                  <c:v>2.2275357278628838E-2</c:v>
                </c:pt>
                <c:pt idx="93">
                  <c:v>2.2082530967034719E-2</c:v>
                </c:pt>
                <c:pt idx="94">
                  <c:v>2.1901012640402562E-2</c:v>
                </c:pt>
                <c:pt idx="95">
                  <c:v>2.1719460620842401E-2</c:v>
                </c:pt>
                <c:pt idx="96">
                  <c:v>2.1549224996920691E-2</c:v>
                </c:pt>
                <c:pt idx="97">
                  <c:v>2.1378959749423165E-2</c:v>
                </c:pt>
                <c:pt idx="98">
                  <c:v>2.1220018786829664E-2</c:v>
                </c:pt>
                <c:pt idx="99">
                  <c:v>2.1061052010127757E-2</c:v>
                </c:pt>
                <c:pt idx="100">
                  <c:v>2.091341688536219E-2</c:v>
                </c:pt>
                <c:pt idx="101">
                  <c:v>2.0765759495541158E-2</c:v>
                </c:pt>
                <c:pt idx="102">
                  <c:v>2.0629440601688032E-2</c:v>
                </c:pt>
                <c:pt idx="103">
                  <c:v>2.048174038501438E-2</c:v>
                </c:pt>
                <c:pt idx="104">
                  <c:v>2.0356745880607652E-2</c:v>
                </c:pt>
                <c:pt idx="105">
                  <c:v>2.0220370048096514E-2</c:v>
                </c:pt>
                <c:pt idx="106">
                  <c:v>2.0095342190706966E-2</c:v>
                </c:pt>
                <c:pt idx="107">
                  <c:v>1.9970298378744977E-2</c:v>
                </c:pt>
                <c:pt idx="108">
                  <c:v>1.9856608339462123E-2</c:v>
                </c:pt>
                <c:pt idx="109">
                  <c:v>1.9731534063117118E-2</c:v>
                </c:pt>
                <c:pt idx="110">
                  <c:v>1.9617816325567139E-2</c:v>
                </c:pt>
                <c:pt idx="111">
                  <c:v>1.951545908263641E-2</c:v>
                </c:pt>
                <c:pt idx="112">
                  <c:v>1.9401716278934944E-2</c:v>
                </c:pt>
                <c:pt idx="113">
                  <c:v>1.9299336473981632E-2</c:v>
                </c:pt>
                <c:pt idx="114">
                  <c:v>1.9196945980018754E-2</c:v>
                </c:pt>
                <c:pt idx="115">
                  <c:v>1.9094544795930313E-2</c:v>
                </c:pt>
                <c:pt idx="116">
                  <c:v>1.8992132920600091E-2</c:v>
                </c:pt>
                <c:pt idx="117">
                  <c:v>1.890109116626304E-2</c:v>
                </c:pt>
                <c:pt idx="118">
                  <c:v>1.8810040962859209E-2</c:v>
                </c:pt>
                <c:pt idx="119">
                  <c:v>1.8718982309604337E-2</c:v>
                </c:pt>
                <c:pt idx="120">
                  <c:v>1.8627915205714385E-2</c:v>
                </c:pt>
                <c:pt idx="121">
                  <c:v>1.853683965040509E-2</c:v>
                </c:pt>
                <c:pt idx="122">
                  <c:v>1.8457141606087912E-2</c:v>
                </c:pt>
                <c:pt idx="123">
                  <c:v>1.8366050202253237E-2</c:v>
                </c:pt>
                <c:pt idx="124">
                  <c:v>1.8286338289269732E-2</c:v>
                </c:pt>
                <c:pt idx="125">
                  <c:v>1.820661990341621E-2</c:v>
                </c:pt>
                <c:pt idx="126">
                  <c:v>1.8126895044166869E-2</c:v>
                </c:pt>
                <c:pt idx="127">
                  <c:v>1.8047163710996128E-2</c:v>
                </c:pt>
                <c:pt idx="128">
                  <c:v>1.7978817415166937E-2</c:v>
                </c:pt>
                <c:pt idx="129">
                  <c:v>1.7899074057604492E-2</c:v>
                </c:pt>
                <c:pt idx="130">
                  <c:v>1.7830717454376699E-2</c:v>
                </c:pt>
                <c:pt idx="131">
                  <c:v>1.7750962070609222E-2</c:v>
                </c:pt>
                <c:pt idx="132">
                  <c:v>1.7682595158428405E-2</c:v>
                </c:pt>
                <c:pt idx="133">
                  <c:v>1.7614223487744884E-2</c:v>
                </c:pt>
                <c:pt idx="134">
                  <c:v>1.7545847058227482E-2</c:v>
                </c:pt>
                <c:pt idx="135">
                  <c:v>1.7477465869545017E-2</c:v>
                </c:pt>
                <c:pt idx="136">
                  <c:v>1.7420477909930621E-2</c:v>
                </c:pt>
                <c:pt idx="137">
                  <c:v>1.7352087995251675E-2</c:v>
                </c:pt>
                <c:pt idx="138">
                  <c:v>1.7295092763509712E-2</c:v>
                </c:pt>
                <c:pt idx="139">
                  <c:v>1.7226694121720953E-2</c:v>
                </c:pt>
                <c:pt idx="140">
                  <c:v>1.7169691616923277E-2</c:v>
                </c:pt>
                <c:pt idx="141">
                  <c:v>1.7112685805884542E-2</c:v>
                </c:pt>
                <c:pt idx="142">
                  <c:v>1.7044274468129728E-2</c:v>
                </c:pt>
                <c:pt idx="143">
                  <c:v>1.6987261382685359E-2</c:v>
                </c:pt>
                <c:pt idx="144">
                  <c:v>1.6930244990386201E-2</c:v>
                </c:pt>
                <c:pt idx="145">
                  <c:v>1.6873225291040295E-2</c:v>
                </c:pt>
                <c:pt idx="146">
                  <c:v>1.6827607150361135E-2</c:v>
                </c:pt>
                <c:pt idx="147">
                  <c:v>1.6770581497847936E-2</c:v>
                </c:pt>
                <c:pt idx="148">
                  <c:v>1.6713552537750975E-2</c:v>
                </c:pt>
                <c:pt idx="149">
                  <c:v>1.6656520269878294E-2</c:v>
                </c:pt>
                <c:pt idx="150">
                  <c:v>1.6610892073852912E-2</c:v>
                </c:pt>
                <c:pt idx="151">
                  <c:v>1.6553853851500766E-2</c:v>
                </c:pt>
                <c:pt idx="152">
                  <c:v>1.6508220891642944E-2</c:v>
                </c:pt>
                <c:pt idx="153">
                  <c:v>1.6451176714189497E-2</c:v>
                </c:pt>
                <c:pt idx="154">
                  <c:v>1.6405538990002078E-2</c:v>
                </c:pt>
                <c:pt idx="155">
                  <c:v>1.6359899148175039E-2</c:v>
                </c:pt>
                <c:pt idx="156">
                  <c:v>1.6314257188610237E-2</c:v>
                </c:pt>
                <c:pt idx="157">
                  <c:v>1.6257201760935813E-2</c:v>
                </c:pt>
                <c:pt idx="158">
                  <c:v>1.621155503610161E-2</c:v>
                </c:pt>
                <c:pt idx="159">
                  <c:v>1.6165906193210344E-2</c:v>
                </c:pt>
                <c:pt idx="160">
                  <c:v>1.6120255232163649E-2</c:v>
                </c:pt>
                <c:pt idx="161">
                  <c:v>1.607460215286316E-2</c:v>
                </c:pt>
                <c:pt idx="162">
                  <c:v>1.6028946955210621E-2</c:v>
                </c:pt>
                <c:pt idx="163">
                  <c:v>1.5994704166743645E-2</c:v>
                </c:pt>
                <c:pt idx="164">
                  <c:v>1.594904526173857E-2</c:v>
                </c:pt>
                <c:pt idx="165">
                  <c:v>1.5903384238111107E-2</c:v>
                </c:pt>
                <c:pt idx="166">
                  <c:v>1.5857721095763111E-2</c:v>
                </c:pt>
                <c:pt idx="167">
                  <c:v>1.582347234853243E-2</c:v>
                </c:pt>
                <c:pt idx="168">
                  <c:v>1.5777805498186748E-2</c:v>
                </c:pt>
                <c:pt idx="169">
                  <c:v>1.5732136528849971E-2</c:v>
                </c:pt>
                <c:pt idx="170">
                  <c:v>1.5697883411200375E-2</c:v>
                </c:pt>
                <c:pt idx="171">
                  <c:v>1.5652210733392735E-2</c:v>
                </c:pt>
                <c:pt idx="172">
                  <c:v>1.561795483427697E-2</c:v>
                </c:pt>
                <c:pt idx="173">
                  <c:v>1.5572278447697374E-2</c:v>
                </c:pt>
                <c:pt idx="174">
                  <c:v>1.5538019766889732E-2</c:v>
                </c:pt>
                <c:pt idx="175">
                  <c:v>1.5503759893859326E-2</c:v>
                </c:pt>
                <c:pt idx="176">
                  <c:v>1.5458078208511528E-2</c:v>
                </c:pt>
                <c:pt idx="177">
                  <c:v>1.5423815553466391E-2</c:v>
                </c:pt>
                <c:pt idx="178">
                  <c:v>1.5389551706060156E-2</c:v>
                </c:pt>
                <c:pt idx="179">
                  <c:v>1.53552866662513E-2</c:v>
                </c:pt>
                <c:pt idx="180">
                  <c:v>1.530959809158583E-2</c:v>
                </c:pt>
                <c:pt idx="181">
                  <c:v>1.5275330269342802E-2</c:v>
                </c:pt>
                <c:pt idx="182">
                  <c:v>1.5241061254558819E-2</c:v>
                </c:pt>
                <c:pt idx="183">
                  <c:v>1.5206791047192247E-2</c:v>
                </c:pt>
                <c:pt idx="184">
                  <c:v>1.5172519647201788E-2</c:v>
                </c:pt>
                <c:pt idx="185">
                  <c:v>1.5138247054545917E-2</c:v>
                </c:pt>
                <c:pt idx="186">
                  <c:v>1.5103973269183002E-2</c:v>
                </c:pt>
                <c:pt idx="187">
                  <c:v>1.5069698291071632E-2</c:v>
                </c:pt>
                <c:pt idx="188">
                  <c:v>1.5035422120170172E-2</c:v>
                </c:pt>
                <c:pt idx="189">
                  <c:v>1.5001144756437323E-2</c:v>
                </c:pt>
                <c:pt idx="190">
                  <c:v>1.4966866199831452E-2</c:v>
                </c:pt>
                <c:pt idx="191">
                  <c:v>1.4932586450311036E-2</c:v>
                </c:pt>
                <c:pt idx="192">
                  <c:v>1.4909732621213312E-2</c:v>
                </c:pt>
                <c:pt idx="193">
                  <c:v>1.4875450883409691E-2</c:v>
                </c:pt>
                <c:pt idx="194">
                  <c:v>1.4841167952580947E-2</c:v>
                </c:pt>
                <c:pt idx="195">
                  <c:v>1.4806883828685335E-2</c:v>
                </c:pt>
                <c:pt idx="196">
                  <c:v>1.4772598511681556E-2</c:v>
                </c:pt>
                <c:pt idx="197">
                  <c:v>1.4749740970820602E-2</c:v>
                </c:pt>
                <c:pt idx="198">
                  <c:v>1.4715453665210654E-2</c:v>
                </c:pt>
                <c:pt idx="199">
                  <c:v>1.4681165166381849E-2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518-4E38-9D07-B245E614C92C}"/>
            </c:ext>
          </c:extLst>
        </c:ser>
        <c:ser>
          <c:idx val="3"/>
          <c:order val="1"/>
          <c:tx>
            <c:v>2mm CZT</c:v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xVal>
            <c:numRef>
              <c:f>[DetectorMaterialsUKFEL.xlsx]Sheet1!$B$5:$B$204</c:f>
              <c:numCache>
                <c:formatCode>General</c:formatCode>
                <c:ptCount val="2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9.0000000000000018</c:v>
                </c:pt>
                <c:pt idx="9">
                  <c:v>10.000000000000002</c:v>
                </c:pt>
                <c:pt idx="10">
                  <c:v>11.000000000000004</c:v>
                </c:pt>
                <c:pt idx="11">
                  <c:v>12.000000000000004</c:v>
                </c:pt>
                <c:pt idx="12">
                  <c:v>13.000000000000005</c:v>
                </c:pt>
                <c:pt idx="13">
                  <c:v>14.000000000000005</c:v>
                </c:pt>
                <c:pt idx="14">
                  <c:v>15.000000000000007</c:v>
                </c:pt>
                <c:pt idx="15">
                  <c:v>16.000000000000007</c:v>
                </c:pt>
                <c:pt idx="16">
                  <c:v>17.000000000000007</c:v>
                </c:pt>
                <c:pt idx="17">
                  <c:v>18.000000000000011</c:v>
                </c:pt>
                <c:pt idx="18">
                  <c:v>19.000000000000011</c:v>
                </c:pt>
                <c:pt idx="19">
                  <c:v>20.000000000000011</c:v>
                </c:pt>
                <c:pt idx="20">
                  <c:v>21.000000000000011</c:v>
                </c:pt>
                <c:pt idx="21">
                  <c:v>22.000000000000014</c:v>
                </c:pt>
                <c:pt idx="22">
                  <c:v>23.000000000000014</c:v>
                </c:pt>
                <c:pt idx="23">
                  <c:v>24.000000000000014</c:v>
                </c:pt>
                <c:pt idx="24">
                  <c:v>25.000000000000014</c:v>
                </c:pt>
                <c:pt idx="25">
                  <c:v>26.000000000000018</c:v>
                </c:pt>
                <c:pt idx="26">
                  <c:v>27.000000000000018</c:v>
                </c:pt>
                <c:pt idx="27">
                  <c:v>28.000000000000018</c:v>
                </c:pt>
                <c:pt idx="28">
                  <c:v>29.000000000000018</c:v>
                </c:pt>
                <c:pt idx="29">
                  <c:v>30.000000000000021</c:v>
                </c:pt>
                <c:pt idx="30">
                  <c:v>31.000000000000021</c:v>
                </c:pt>
                <c:pt idx="31">
                  <c:v>32.000000000000021</c:v>
                </c:pt>
                <c:pt idx="32">
                  <c:v>33.000000000000021</c:v>
                </c:pt>
                <c:pt idx="33">
                  <c:v>34.000000000000021</c:v>
                </c:pt>
                <c:pt idx="34">
                  <c:v>35.000000000000021</c:v>
                </c:pt>
                <c:pt idx="35">
                  <c:v>36.000000000000028</c:v>
                </c:pt>
                <c:pt idx="36">
                  <c:v>37.000000000000028</c:v>
                </c:pt>
                <c:pt idx="37">
                  <c:v>38.000000000000028</c:v>
                </c:pt>
                <c:pt idx="38">
                  <c:v>39.000000000000028</c:v>
                </c:pt>
                <c:pt idx="39">
                  <c:v>40.000000000000028</c:v>
                </c:pt>
                <c:pt idx="40">
                  <c:v>41.000000000000028</c:v>
                </c:pt>
                <c:pt idx="41">
                  <c:v>42.000000000000028</c:v>
                </c:pt>
                <c:pt idx="42">
                  <c:v>43.000000000000028</c:v>
                </c:pt>
                <c:pt idx="43">
                  <c:v>44.000000000000036</c:v>
                </c:pt>
                <c:pt idx="44">
                  <c:v>45.000000000000036</c:v>
                </c:pt>
                <c:pt idx="45">
                  <c:v>46.000000000000036</c:v>
                </c:pt>
                <c:pt idx="46">
                  <c:v>47.000000000000036</c:v>
                </c:pt>
                <c:pt idx="47">
                  <c:v>48.000000000000036</c:v>
                </c:pt>
                <c:pt idx="48">
                  <c:v>49.000000000000036</c:v>
                </c:pt>
                <c:pt idx="49">
                  <c:v>50.000000000000036</c:v>
                </c:pt>
                <c:pt idx="50">
                  <c:v>51.000000000000036</c:v>
                </c:pt>
                <c:pt idx="51">
                  <c:v>52.000000000000043</c:v>
                </c:pt>
                <c:pt idx="52">
                  <c:v>53.000000000000043</c:v>
                </c:pt>
                <c:pt idx="53">
                  <c:v>54.000000000000043</c:v>
                </c:pt>
                <c:pt idx="54">
                  <c:v>55.000000000000043</c:v>
                </c:pt>
                <c:pt idx="55">
                  <c:v>56.000000000000043</c:v>
                </c:pt>
                <c:pt idx="56">
                  <c:v>57.000000000000043</c:v>
                </c:pt>
                <c:pt idx="57">
                  <c:v>58.000000000000043</c:v>
                </c:pt>
                <c:pt idx="58">
                  <c:v>59.000000000000043</c:v>
                </c:pt>
                <c:pt idx="59">
                  <c:v>60.00000000000005</c:v>
                </c:pt>
                <c:pt idx="60">
                  <c:v>61.00000000000005</c:v>
                </c:pt>
                <c:pt idx="61">
                  <c:v>62.00000000000005</c:v>
                </c:pt>
                <c:pt idx="62">
                  <c:v>63.000000000000043</c:v>
                </c:pt>
                <c:pt idx="63">
                  <c:v>64.000000000000043</c:v>
                </c:pt>
                <c:pt idx="64">
                  <c:v>65.000000000000043</c:v>
                </c:pt>
                <c:pt idx="65">
                  <c:v>66.000000000000043</c:v>
                </c:pt>
                <c:pt idx="66">
                  <c:v>67.000000000000043</c:v>
                </c:pt>
                <c:pt idx="67">
                  <c:v>68.000000000000043</c:v>
                </c:pt>
                <c:pt idx="68">
                  <c:v>69.000000000000043</c:v>
                </c:pt>
                <c:pt idx="69">
                  <c:v>70.000000000000043</c:v>
                </c:pt>
                <c:pt idx="70">
                  <c:v>71.000000000000043</c:v>
                </c:pt>
                <c:pt idx="71">
                  <c:v>72.000000000000057</c:v>
                </c:pt>
                <c:pt idx="72">
                  <c:v>73.000000000000057</c:v>
                </c:pt>
                <c:pt idx="73">
                  <c:v>74.000000000000057</c:v>
                </c:pt>
                <c:pt idx="74">
                  <c:v>75.000000000000057</c:v>
                </c:pt>
                <c:pt idx="75">
                  <c:v>76.000000000000057</c:v>
                </c:pt>
                <c:pt idx="76">
                  <c:v>77.000000000000057</c:v>
                </c:pt>
                <c:pt idx="77">
                  <c:v>78.000000000000057</c:v>
                </c:pt>
                <c:pt idx="78">
                  <c:v>79.000000000000057</c:v>
                </c:pt>
                <c:pt idx="79">
                  <c:v>80.000000000000057</c:v>
                </c:pt>
                <c:pt idx="80">
                  <c:v>81.000000000000057</c:v>
                </c:pt>
                <c:pt idx="81">
                  <c:v>82.000000000000057</c:v>
                </c:pt>
                <c:pt idx="82">
                  <c:v>83.000000000000057</c:v>
                </c:pt>
                <c:pt idx="83">
                  <c:v>84.000000000000057</c:v>
                </c:pt>
                <c:pt idx="84">
                  <c:v>85.000000000000057</c:v>
                </c:pt>
                <c:pt idx="85">
                  <c:v>86.000000000000057</c:v>
                </c:pt>
                <c:pt idx="86">
                  <c:v>87.000000000000057</c:v>
                </c:pt>
                <c:pt idx="87">
                  <c:v>88.000000000000071</c:v>
                </c:pt>
                <c:pt idx="88">
                  <c:v>89.000000000000071</c:v>
                </c:pt>
                <c:pt idx="89">
                  <c:v>90.000000000000071</c:v>
                </c:pt>
                <c:pt idx="90">
                  <c:v>91.000000000000071</c:v>
                </c:pt>
                <c:pt idx="91">
                  <c:v>92.000000000000071</c:v>
                </c:pt>
                <c:pt idx="92">
                  <c:v>93.000000000000071</c:v>
                </c:pt>
                <c:pt idx="93">
                  <c:v>94.000000000000071</c:v>
                </c:pt>
                <c:pt idx="94">
                  <c:v>95.000000000000071</c:v>
                </c:pt>
                <c:pt idx="95">
                  <c:v>96.000000000000071</c:v>
                </c:pt>
                <c:pt idx="96">
                  <c:v>97.000000000000071</c:v>
                </c:pt>
                <c:pt idx="97">
                  <c:v>98.000000000000071</c:v>
                </c:pt>
                <c:pt idx="98">
                  <c:v>99.000000000000071</c:v>
                </c:pt>
                <c:pt idx="99">
                  <c:v>100.00000000000007</c:v>
                </c:pt>
                <c:pt idx="100">
                  <c:v>101.00000000000007</c:v>
                </c:pt>
                <c:pt idx="101">
                  <c:v>102.00000000000007</c:v>
                </c:pt>
                <c:pt idx="102">
                  <c:v>103.00000000000007</c:v>
                </c:pt>
                <c:pt idx="103">
                  <c:v>104.00000000000009</c:v>
                </c:pt>
                <c:pt idx="104">
                  <c:v>105.00000000000009</c:v>
                </c:pt>
                <c:pt idx="105">
                  <c:v>106.00000000000009</c:v>
                </c:pt>
                <c:pt idx="106">
                  <c:v>107.00000000000009</c:v>
                </c:pt>
                <c:pt idx="107">
                  <c:v>108.00000000000009</c:v>
                </c:pt>
                <c:pt idx="108">
                  <c:v>109.00000000000009</c:v>
                </c:pt>
                <c:pt idx="109">
                  <c:v>110.00000000000009</c:v>
                </c:pt>
                <c:pt idx="110">
                  <c:v>111.00000000000009</c:v>
                </c:pt>
                <c:pt idx="111">
                  <c:v>112.00000000000009</c:v>
                </c:pt>
                <c:pt idx="112">
                  <c:v>113.00000000000009</c:v>
                </c:pt>
                <c:pt idx="113">
                  <c:v>114.00000000000009</c:v>
                </c:pt>
                <c:pt idx="114">
                  <c:v>115.00000000000009</c:v>
                </c:pt>
                <c:pt idx="115">
                  <c:v>116.00000000000009</c:v>
                </c:pt>
                <c:pt idx="116">
                  <c:v>117.00000000000009</c:v>
                </c:pt>
                <c:pt idx="117">
                  <c:v>118.00000000000009</c:v>
                </c:pt>
                <c:pt idx="118">
                  <c:v>119.00000000000009</c:v>
                </c:pt>
                <c:pt idx="119">
                  <c:v>120.0000000000001</c:v>
                </c:pt>
                <c:pt idx="120">
                  <c:v>121.0000000000001</c:v>
                </c:pt>
                <c:pt idx="121">
                  <c:v>122.0000000000001</c:v>
                </c:pt>
                <c:pt idx="122">
                  <c:v>123.0000000000001</c:v>
                </c:pt>
                <c:pt idx="123">
                  <c:v>124.0000000000001</c:v>
                </c:pt>
                <c:pt idx="124">
                  <c:v>125.00000000000009</c:v>
                </c:pt>
                <c:pt idx="125">
                  <c:v>126.00000000000009</c:v>
                </c:pt>
                <c:pt idx="126">
                  <c:v>127.00000000000009</c:v>
                </c:pt>
                <c:pt idx="127">
                  <c:v>128.00000000000009</c:v>
                </c:pt>
                <c:pt idx="128">
                  <c:v>129.00000000000009</c:v>
                </c:pt>
                <c:pt idx="129">
                  <c:v>130.00000000000009</c:v>
                </c:pt>
                <c:pt idx="130">
                  <c:v>131.00000000000009</c:v>
                </c:pt>
                <c:pt idx="131">
                  <c:v>132.00000000000009</c:v>
                </c:pt>
                <c:pt idx="132">
                  <c:v>133.00000000000009</c:v>
                </c:pt>
                <c:pt idx="133">
                  <c:v>134.00000000000009</c:v>
                </c:pt>
                <c:pt idx="134">
                  <c:v>135.00000000000009</c:v>
                </c:pt>
                <c:pt idx="135">
                  <c:v>136.00000000000009</c:v>
                </c:pt>
                <c:pt idx="136">
                  <c:v>137.00000000000009</c:v>
                </c:pt>
                <c:pt idx="137">
                  <c:v>138.00000000000009</c:v>
                </c:pt>
                <c:pt idx="138">
                  <c:v>139.00000000000009</c:v>
                </c:pt>
                <c:pt idx="139">
                  <c:v>140.00000000000009</c:v>
                </c:pt>
                <c:pt idx="140">
                  <c:v>141.00000000000009</c:v>
                </c:pt>
                <c:pt idx="141">
                  <c:v>142.00000000000009</c:v>
                </c:pt>
                <c:pt idx="142">
                  <c:v>143.00000000000009</c:v>
                </c:pt>
                <c:pt idx="143">
                  <c:v>144.00000000000011</c:v>
                </c:pt>
                <c:pt idx="144">
                  <c:v>145.00000000000011</c:v>
                </c:pt>
                <c:pt idx="145">
                  <c:v>146.00000000000011</c:v>
                </c:pt>
                <c:pt idx="146">
                  <c:v>147.00000000000011</c:v>
                </c:pt>
                <c:pt idx="147">
                  <c:v>148.00000000000011</c:v>
                </c:pt>
                <c:pt idx="148">
                  <c:v>149.00000000000011</c:v>
                </c:pt>
                <c:pt idx="149">
                  <c:v>150.00000000000011</c:v>
                </c:pt>
                <c:pt idx="150">
                  <c:v>151.00000000000011</c:v>
                </c:pt>
                <c:pt idx="151">
                  <c:v>152.00000000000011</c:v>
                </c:pt>
                <c:pt idx="152">
                  <c:v>153.00000000000011</c:v>
                </c:pt>
                <c:pt idx="153">
                  <c:v>154.00000000000011</c:v>
                </c:pt>
                <c:pt idx="154">
                  <c:v>155.00000000000011</c:v>
                </c:pt>
                <c:pt idx="155">
                  <c:v>156.00000000000011</c:v>
                </c:pt>
                <c:pt idx="156">
                  <c:v>157.00000000000011</c:v>
                </c:pt>
                <c:pt idx="157">
                  <c:v>158.00000000000011</c:v>
                </c:pt>
                <c:pt idx="158">
                  <c:v>159.00000000000011</c:v>
                </c:pt>
                <c:pt idx="159">
                  <c:v>160.00000000000011</c:v>
                </c:pt>
                <c:pt idx="160">
                  <c:v>161.00000000000011</c:v>
                </c:pt>
                <c:pt idx="161">
                  <c:v>162.00000000000011</c:v>
                </c:pt>
                <c:pt idx="162">
                  <c:v>163.00000000000011</c:v>
                </c:pt>
                <c:pt idx="163">
                  <c:v>164.00000000000011</c:v>
                </c:pt>
                <c:pt idx="164">
                  <c:v>165.00000000000011</c:v>
                </c:pt>
                <c:pt idx="165">
                  <c:v>166.00000000000011</c:v>
                </c:pt>
                <c:pt idx="166">
                  <c:v>167.00000000000011</c:v>
                </c:pt>
                <c:pt idx="167">
                  <c:v>168.00000000000011</c:v>
                </c:pt>
                <c:pt idx="168">
                  <c:v>169.00000000000011</c:v>
                </c:pt>
                <c:pt idx="169">
                  <c:v>170.00000000000011</c:v>
                </c:pt>
                <c:pt idx="170">
                  <c:v>171.00000000000011</c:v>
                </c:pt>
                <c:pt idx="171">
                  <c:v>172.00000000000011</c:v>
                </c:pt>
                <c:pt idx="172">
                  <c:v>173.00000000000011</c:v>
                </c:pt>
                <c:pt idx="173">
                  <c:v>174.00000000000011</c:v>
                </c:pt>
                <c:pt idx="174">
                  <c:v>175.00000000000011</c:v>
                </c:pt>
                <c:pt idx="175">
                  <c:v>176.00000000000014</c:v>
                </c:pt>
                <c:pt idx="176">
                  <c:v>177.00000000000014</c:v>
                </c:pt>
                <c:pt idx="177">
                  <c:v>178.00000000000014</c:v>
                </c:pt>
                <c:pt idx="178">
                  <c:v>179.00000000000014</c:v>
                </c:pt>
                <c:pt idx="179">
                  <c:v>180.00000000000014</c:v>
                </c:pt>
                <c:pt idx="180">
                  <c:v>181.00000000000014</c:v>
                </c:pt>
                <c:pt idx="181">
                  <c:v>182.00000000000014</c:v>
                </c:pt>
                <c:pt idx="182">
                  <c:v>183.00000000000014</c:v>
                </c:pt>
                <c:pt idx="183">
                  <c:v>184.00000000000014</c:v>
                </c:pt>
                <c:pt idx="184">
                  <c:v>185.00000000000014</c:v>
                </c:pt>
                <c:pt idx="185">
                  <c:v>186.00000000000014</c:v>
                </c:pt>
                <c:pt idx="186">
                  <c:v>187.00000000000014</c:v>
                </c:pt>
                <c:pt idx="187">
                  <c:v>188.00000000000014</c:v>
                </c:pt>
                <c:pt idx="188">
                  <c:v>189.00000000000014</c:v>
                </c:pt>
                <c:pt idx="189">
                  <c:v>190.00000000000014</c:v>
                </c:pt>
                <c:pt idx="190">
                  <c:v>191.00000000000014</c:v>
                </c:pt>
                <c:pt idx="191">
                  <c:v>192.00000000000014</c:v>
                </c:pt>
                <c:pt idx="192">
                  <c:v>193.00000000000014</c:v>
                </c:pt>
                <c:pt idx="193">
                  <c:v>194.00000000000014</c:v>
                </c:pt>
                <c:pt idx="194">
                  <c:v>195.00000000000014</c:v>
                </c:pt>
                <c:pt idx="195">
                  <c:v>196.00000000000014</c:v>
                </c:pt>
                <c:pt idx="196">
                  <c:v>197.00000000000014</c:v>
                </c:pt>
                <c:pt idx="197">
                  <c:v>198.00000000000014</c:v>
                </c:pt>
                <c:pt idx="198">
                  <c:v>199.00000000000014</c:v>
                </c:pt>
                <c:pt idx="199">
                  <c:v>200.00000000000014</c:v>
                </c:pt>
              </c:numCache>
            </c:numRef>
          </c:xVal>
          <c:yVal>
            <c:numRef>
              <c:f>[DetectorMaterialsUKFEL.xlsx]Sheet1!$H$5:$H$204</c:f>
              <c:numCache>
                <c:formatCode>0.00E+00</c:formatCode>
                <c:ptCount val="20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0.99999999999999978</c:v>
                </c:pt>
                <c:pt idx="18">
                  <c:v>0.99999999999997413</c:v>
                </c:pt>
                <c:pt idx="19">
                  <c:v>0.99999999999854383</c:v>
                </c:pt>
                <c:pt idx="20">
                  <c:v>0.99999999995753752</c:v>
                </c:pt>
                <c:pt idx="21">
                  <c:v>0.99999999928246541</c:v>
                </c:pt>
                <c:pt idx="22">
                  <c:v>0.99999999224090397</c:v>
                </c:pt>
                <c:pt idx="23">
                  <c:v>0.99999994070850706</c:v>
                </c:pt>
                <c:pt idx="24">
                  <c:v>0.99999966769080795</c:v>
                </c:pt>
                <c:pt idx="25">
                  <c:v>0.9999985284584012</c:v>
                </c:pt>
                <c:pt idx="26">
                  <c:v>0.999999999999998</c:v>
                </c:pt>
                <c:pt idx="27">
                  <c:v>0.99999999999995859</c:v>
                </c:pt>
                <c:pt idx="28">
                  <c:v>0.9999999999994037</c:v>
                </c:pt>
                <c:pt idx="29">
                  <c:v>0.99999999999363109</c:v>
                </c:pt>
                <c:pt idx="30">
                  <c:v>0.99999999994821909</c:v>
                </c:pt>
                <c:pt idx="31">
                  <c:v>1</c:v>
                </c:pt>
                <c:pt idx="32">
                  <c:v>1</c:v>
                </c:pt>
                <c:pt idx="33">
                  <c:v>0.99999999999999978</c:v>
                </c:pt>
                <c:pt idx="34">
                  <c:v>0.99999999999999667</c:v>
                </c:pt>
                <c:pt idx="35">
                  <c:v>0.99999999999996514</c:v>
                </c:pt>
                <c:pt idx="36">
                  <c:v>0.99999999999970945</c:v>
                </c:pt>
                <c:pt idx="37">
                  <c:v>0.99999999999798983</c:v>
                </c:pt>
                <c:pt idx="38">
                  <c:v>0.99999999998816069</c:v>
                </c:pt>
                <c:pt idx="39">
                  <c:v>0.99999999994065181</c:v>
                </c:pt>
                <c:pt idx="40">
                  <c:v>0.99999999973719267</c:v>
                </c:pt>
                <c:pt idx="41">
                  <c:v>0.999999998984617</c:v>
                </c:pt>
                <c:pt idx="42">
                  <c:v>0.9999999964474493</c:v>
                </c:pt>
                <c:pt idx="43">
                  <c:v>0.99999998874439944</c:v>
                </c:pt>
                <c:pt idx="44">
                  <c:v>0.99999996730357199</c:v>
                </c:pt>
                <c:pt idx="45">
                  <c:v>0.99999991291663859</c:v>
                </c:pt>
                <c:pt idx="46">
                  <c:v>0.99999978469280182</c:v>
                </c:pt>
                <c:pt idx="47">
                  <c:v>0.99999949967102253</c:v>
                </c:pt>
                <c:pt idx="48">
                  <c:v>0.99999892070229335</c:v>
                </c:pt>
                <c:pt idx="49">
                  <c:v>0.99999775678398328</c:v>
                </c:pt>
                <c:pt idx="50">
                  <c:v>0.99999562883065507</c:v>
                </c:pt>
                <c:pt idx="51">
                  <c:v>0.99999182377495655</c:v>
                </c:pt>
                <c:pt idx="52">
                  <c:v>0.99998537414931443</c:v>
                </c:pt>
                <c:pt idx="53">
                  <c:v>0.9999747922734169</c:v>
                </c:pt>
                <c:pt idx="54">
                  <c:v>0.99995808890630122</c:v>
                </c:pt>
                <c:pt idx="55">
                  <c:v>0.99993261175757531</c:v>
                </c:pt>
                <c:pt idx="56">
                  <c:v>0.99989482448164502</c:v>
                </c:pt>
                <c:pt idx="57">
                  <c:v>0.99984026589997177</c:v>
                </c:pt>
                <c:pt idx="58">
                  <c:v>0.99976364130198858</c:v>
                </c:pt>
                <c:pt idx="59">
                  <c:v>0.99965840338317258</c:v>
                </c:pt>
                <c:pt idx="60">
                  <c:v>0.99951660672419473</c:v>
                </c:pt>
                <c:pt idx="61">
                  <c:v>0.99933021915761078</c:v>
                </c:pt>
                <c:pt idx="62">
                  <c:v>0.99908793563981357</c:v>
                </c:pt>
                <c:pt idx="63">
                  <c:v>0.99878089707733453</c:v>
                </c:pt>
                <c:pt idx="64">
                  <c:v>0.99839655365408675</c:v>
                </c:pt>
                <c:pt idx="65">
                  <c:v>0.99792218828672719</c:v>
                </c:pt>
                <c:pt idx="66">
                  <c:v>0.99734725413507541</c:v>
                </c:pt>
                <c:pt idx="67">
                  <c:v>0.99665497128170721</c:v>
                </c:pt>
                <c:pt idx="68">
                  <c:v>0.99583400443202441</c:v>
                </c:pt>
                <c:pt idx="69">
                  <c:v>0.99486912977662734</c:v>
                </c:pt>
                <c:pt idx="70">
                  <c:v>0.9937509135880106</c:v>
                </c:pt>
                <c:pt idx="71">
                  <c:v>0.99246412252149196</c:v>
                </c:pt>
                <c:pt idx="72">
                  <c:v>0.99099089908680749</c:v>
                </c:pt>
                <c:pt idx="73">
                  <c:v>0.98933598191271321</c:v>
                </c:pt>
                <c:pt idx="74">
                  <c:v>0.9874706326228001</c:v>
                </c:pt>
                <c:pt idx="75">
                  <c:v>0.98540622191994942</c:v>
                </c:pt>
                <c:pt idx="76">
                  <c:v>0.98310673065515897</c:v>
                </c:pt>
                <c:pt idx="77">
                  <c:v>0.98061392007306858</c:v>
                </c:pt>
                <c:pt idx="78">
                  <c:v>0.97786333510210555</c:v>
                </c:pt>
                <c:pt idx="79">
                  <c:v>0.97487872042037171</c:v>
                </c:pt>
                <c:pt idx="80">
                  <c:v>0.97166790449009555</c:v>
                </c:pt>
                <c:pt idx="81">
                  <c:v>0.96820480178099755</c:v>
                </c:pt>
                <c:pt idx="82">
                  <c:v>0.96453893695226867</c:v>
                </c:pt>
                <c:pt idx="83">
                  <c:v>0.96059726307542104</c:v>
                </c:pt>
                <c:pt idx="84">
                  <c:v>0.95643407626849097</c:v>
                </c:pt>
                <c:pt idx="85">
                  <c:v>0.95206934499322249</c:v>
                </c:pt>
                <c:pt idx="86">
                  <c:v>0.94746312631414498</c:v>
                </c:pt>
                <c:pt idx="87">
                  <c:v>0.94262806313497294</c:v>
                </c:pt>
                <c:pt idx="88">
                  <c:v>0.9375032047778461</c:v>
                </c:pt>
                <c:pt idx="89">
                  <c:v>0.93225739659389706</c:v>
                </c:pt>
                <c:pt idx="90">
                  <c:v>0.9268439172137114</c:v>
                </c:pt>
                <c:pt idx="91">
                  <c:v>0.92119351590231879</c:v>
                </c:pt>
                <c:pt idx="92">
                  <c:v>0.91531696563128928</c:v>
                </c:pt>
                <c:pt idx="93">
                  <c:v>0.9093400876256188</c:v>
                </c:pt>
                <c:pt idx="94">
                  <c:v>0.90306164325819005</c:v>
                </c:pt>
                <c:pt idx="95">
                  <c:v>0.89673326727698399</c:v>
                </c:pt>
                <c:pt idx="96">
                  <c:v>0.89026424165969131</c:v>
                </c:pt>
                <c:pt idx="97">
                  <c:v>0.88367880594616488</c:v>
                </c:pt>
                <c:pt idx="98">
                  <c:v>0.87685096617992997</c:v>
                </c:pt>
                <c:pt idx="99">
                  <c:v>0.87010644868573195</c:v>
                </c:pt>
                <c:pt idx="100">
                  <c:v>0.86299255341552961</c:v>
                </c:pt>
                <c:pt idx="101">
                  <c:v>0.85602563268387588</c:v>
                </c:pt>
                <c:pt idx="102">
                  <c:v>0.84889192957829229</c:v>
                </c:pt>
                <c:pt idx="103">
                  <c:v>0.84160129893774716</c:v>
                </c:pt>
                <c:pt idx="104">
                  <c:v>0.83416467482198109</c:v>
                </c:pt>
                <c:pt idx="105">
                  <c:v>0.82680895717809966</c:v>
                </c:pt>
                <c:pt idx="106">
                  <c:v>0.81935111616272149</c:v>
                </c:pt>
                <c:pt idx="107">
                  <c:v>0.81203885254815333</c:v>
                </c:pt>
                <c:pt idx="108">
                  <c:v>0.8044306048232317</c:v>
                </c:pt>
                <c:pt idx="109">
                  <c:v>0.79701841127714446</c:v>
                </c:pt>
                <c:pt idx="110">
                  <c:v>0.78932529129512397</c:v>
                </c:pt>
                <c:pt idx="111">
                  <c:v>0.78188220105433137</c:v>
                </c:pt>
                <c:pt idx="112">
                  <c:v>0.7741761481035242</c:v>
                </c:pt>
                <c:pt idx="113">
                  <c:v>0.76648757703215176</c:v>
                </c:pt>
                <c:pt idx="114">
                  <c:v>0.75913532073124612</c:v>
                </c:pt>
                <c:pt idx="115">
                  <c:v>0.75155157493600377</c:v>
                </c:pt>
                <c:pt idx="116">
                  <c:v>0.74372905108305087</c:v>
                </c:pt>
                <c:pt idx="117">
                  <c:v>0.73631498152565533</c:v>
                </c:pt>
                <c:pt idx="118">
                  <c:v>0.7286864185672941</c:v>
                </c:pt>
                <c:pt idx="119">
                  <c:v>0.721183104181361</c:v>
                </c:pt>
                <c:pt idx="120">
                  <c:v>0.71382735601825287</c:v>
                </c:pt>
                <c:pt idx="121">
                  <c:v>0.70649599671664354</c:v>
                </c:pt>
                <c:pt idx="122">
                  <c:v>0.69912608829934242</c:v>
                </c:pt>
                <c:pt idx="123">
                  <c:v>0.69180050665075887</c:v>
                </c:pt>
                <c:pt idx="124">
                  <c:v>0.68453136008755666</c:v>
                </c:pt>
                <c:pt idx="125">
                  <c:v>0.67733091965706838</c:v>
                </c:pt>
                <c:pt idx="126">
                  <c:v>0.67017068974871563</c:v>
                </c:pt>
                <c:pt idx="127">
                  <c:v>0.66306053707381873</c:v>
                </c:pt>
                <c:pt idx="128">
                  <c:v>0.65601045000786595</c:v>
                </c:pt>
                <c:pt idx="129">
                  <c:v>0.64903051618716256</c:v>
                </c:pt>
                <c:pt idx="130">
                  <c:v>0.64213089931896072</c:v>
                </c:pt>
                <c:pt idx="131">
                  <c:v>0.63527659237705558</c:v>
                </c:pt>
                <c:pt idx="132">
                  <c:v>0.62847532607341572</c:v>
                </c:pt>
                <c:pt idx="133">
                  <c:v>0.62178179953508295</c:v>
                </c:pt>
                <c:pt idx="134">
                  <c:v>0.61511088532135494</c:v>
                </c:pt>
                <c:pt idx="135">
                  <c:v>0.60856507616050948</c:v>
                </c:pt>
                <c:pt idx="136">
                  <c:v>0.60205600512752611</c:v>
                </c:pt>
                <c:pt idx="137">
                  <c:v>0.59558916523645322</c:v>
                </c:pt>
                <c:pt idx="138">
                  <c:v>0.58927196547456073</c:v>
                </c:pt>
                <c:pt idx="139">
                  <c:v>0.5829595251903954</c:v>
                </c:pt>
                <c:pt idx="140">
                  <c:v>0.57676004869537767</c:v>
                </c:pt>
                <c:pt idx="141">
                  <c:v>0.57062817049092307</c:v>
                </c:pt>
                <c:pt idx="142">
                  <c:v>0.56456946424816579</c:v>
                </c:pt>
                <c:pt idx="143">
                  <c:v>0.5585895011057378</c:v>
                </c:pt>
                <c:pt idx="144">
                  <c:v>0.55269384128816834</c:v>
                </c:pt>
                <c:pt idx="145">
                  <c:v>0.54683183625955645</c:v>
                </c:pt>
                <c:pt idx="146">
                  <c:v>0.54112066950041326</c:v>
                </c:pt>
                <c:pt idx="147">
                  <c:v>0.53539514088773843</c:v>
                </c:pt>
                <c:pt idx="148">
                  <c:v>0.52983143516878173</c:v>
                </c:pt>
                <c:pt idx="149">
                  <c:v>0.52426009873041934</c:v>
                </c:pt>
                <c:pt idx="150">
                  <c:v>0.51880178289966483</c:v>
                </c:pt>
                <c:pt idx="151">
                  <c:v>0.51346186792194226</c:v>
                </c:pt>
                <c:pt idx="152">
                  <c:v>0.50812369170398552</c:v>
                </c:pt>
                <c:pt idx="153">
                  <c:v>0.50291189750792253</c:v>
                </c:pt>
                <c:pt idx="154">
                  <c:v>0.49770716866085607</c:v>
                </c:pt>
                <c:pt idx="155">
                  <c:v>0.49263671828744293</c:v>
                </c:pt>
                <c:pt idx="156">
                  <c:v>0.48757862788342132</c:v>
                </c:pt>
                <c:pt idx="157">
                  <c:v>0.4826625968373941</c:v>
                </c:pt>
                <c:pt idx="158">
                  <c:v>0.47776416398755772</c:v>
                </c:pt>
                <c:pt idx="159">
                  <c:v>0.47295007469302586</c:v>
                </c:pt>
                <c:pt idx="160">
                  <c:v>0.4682235049484218</c:v>
                </c:pt>
                <c:pt idx="161">
                  <c:v>0.46352107496309503</c:v>
                </c:pt>
                <c:pt idx="162">
                  <c:v>0.45891126865083265</c:v>
                </c:pt>
                <c:pt idx="163">
                  <c:v>0.45439717790240752</c:v>
                </c:pt>
                <c:pt idx="164">
                  <c:v>0.44991364280551382</c:v>
                </c:pt>
                <c:pt idx="165">
                  <c:v>0.44553078931485446</c:v>
                </c:pt>
                <c:pt idx="166">
                  <c:v>0.44118231280638176</c:v>
                </c:pt>
                <c:pt idx="167">
                  <c:v>0.4368695654686513</c:v>
                </c:pt>
                <c:pt idx="168">
                  <c:v>0.43266425066291903</c:v>
                </c:pt>
                <c:pt idx="169">
                  <c:v>0.42849840222820079</c:v>
                </c:pt>
                <c:pt idx="170">
                  <c:v>0.42437334681841798</c:v>
                </c:pt>
                <c:pt idx="171">
                  <c:v>0.42036228504974571</c:v>
                </c:pt>
                <c:pt idx="172">
                  <c:v>0.41639564496591641</c:v>
                </c:pt>
                <c:pt idx="173">
                  <c:v>0.41247471758976939</c:v>
                </c:pt>
                <c:pt idx="174">
                  <c:v>0.40860078563667046</c:v>
                </c:pt>
                <c:pt idx="175">
                  <c:v>0.40477512282039774</c:v>
                </c:pt>
                <c:pt idx="176">
                  <c:v>0.40099899316000787</c:v>
                </c:pt>
                <c:pt idx="177">
                  <c:v>0.39734838372200032</c:v>
                </c:pt>
                <c:pt idx="178">
                  <c:v>0.39367552565816966</c:v>
                </c:pt>
                <c:pt idx="179">
                  <c:v>0.39013154950629481</c:v>
                </c:pt>
                <c:pt idx="180">
                  <c:v>0.38656685875770402</c:v>
                </c:pt>
                <c:pt idx="181">
                  <c:v>0.38305783790659831</c:v>
                </c:pt>
                <c:pt idx="182">
                  <c:v>0.3796826022000217</c:v>
                </c:pt>
                <c:pt idx="183">
                  <c:v>0.37628890087904088</c:v>
                </c:pt>
                <c:pt idx="184">
                  <c:v>0.37295439139631426</c:v>
                </c:pt>
                <c:pt idx="185">
                  <c:v>0.36968021932314377</c:v>
                </c:pt>
                <c:pt idx="186">
                  <c:v>0.36638895088151524</c:v>
                </c:pt>
                <c:pt idx="187">
                  <c:v>0.36323843325314775</c:v>
                </c:pt>
                <c:pt idx="188">
                  <c:v>0.36007225023930378</c:v>
                </c:pt>
                <c:pt idx="189">
                  <c:v>0.35697006460246328</c:v>
                </c:pt>
                <c:pt idx="190">
                  <c:v>0.35393295774249867</c:v>
                </c:pt>
                <c:pt idx="191">
                  <c:v>0.35096199196863997</c:v>
                </c:pt>
                <c:pt idx="192">
                  <c:v>0.3479773640869005</c:v>
                </c:pt>
                <c:pt idx="193">
                  <c:v>0.34506022883852661</c:v>
                </c:pt>
                <c:pt idx="194">
                  <c:v>0.34221161320704618</c:v>
                </c:pt>
                <c:pt idx="195">
                  <c:v>0.33935060771717995</c:v>
                </c:pt>
                <c:pt idx="196">
                  <c:v>0.33655943021148405</c:v>
                </c:pt>
                <c:pt idx="197">
                  <c:v>0.33383906933747554</c:v>
                </c:pt>
                <c:pt idx="198">
                  <c:v>0.33110755394018054</c:v>
                </c:pt>
                <c:pt idx="199">
                  <c:v>0.32844811587850964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518-4E38-9D07-B245E614C92C}"/>
            </c:ext>
          </c:extLst>
        </c:ser>
        <c:ser>
          <c:idx val="1"/>
          <c:order val="2"/>
          <c:tx>
            <c:v>1mm GaAs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[DetectorMaterialsUKFEL.xlsx]Sheet1!$B$5:$B$204</c:f>
              <c:numCache>
                <c:formatCode>General</c:formatCode>
                <c:ptCount val="2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9.0000000000000018</c:v>
                </c:pt>
                <c:pt idx="9">
                  <c:v>10.000000000000002</c:v>
                </c:pt>
                <c:pt idx="10">
                  <c:v>11.000000000000004</c:v>
                </c:pt>
                <c:pt idx="11">
                  <c:v>12.000000000000004</c:v>
                </c:pt>
                <c:pt idx="12">
                  <c:v>13.000000000000005</c:v>
                </c:pt>
                <c:pt idx="13">
                  <c:v>14.000000000000005</c:v>
                </c:pt>
                <c:pt idx="14">
                  <c:v>15.000000000000007</c:v>
                </c:pt>
                <c:pt idx="15">
                  <c:v>16.000000000000007</c:v>
                </c:pt>
                <c:pt idx="16">
                  <c:v>17.000000000000007</c:v>
                </c:pt>
                <c:pt idx="17">
                  <c:v>18.000000000000011</c:v>
                </c:pt>
                <c:pt idx="18">
                  <c:v>19.000000000000011</c:v>
                </c:pt>
                <c:pt idx="19">
                  <c:v>20.000000000000011</c:v>
                </c:pt>
                <c:pt idx="20">
                  <c:v>21.000000000000011</c:v>
                </c:pt>
                <c:pt idx="21">
                  <c:v>22.000000000000014</c:v>
                </c:pt>
                <c:pt idx="22">
                  <c:v>23.000000000000014</c:v>
                </c:pt>
                <c:pt idx="23">
                  <c:v>24.000000000000014</c:v>
                </c:pt>
                <c:pt idx="24">
                  <c:v>25.000000000000014</c:v>
                </c:pt>
                <c:pt idx="25">
                  <c:v>26.000000000000018</c:v>
                </c:pt>
                <c:pt idx="26">
                  <c:v>27.000000000000018</c:v>
                </c:pt>
                <c:pt idx="27">
                  <c:v>28.000000000000018</c:v>
                </c:pt>
                <c:pt idx="28">
                  <c:v>29.000000000000018</c:v>
                </c:pt>
                <c:pt idx="29">
                  <c:v>30.000000000000021</c:v>
                </c:pt>
                <c:pt idx="30">
                  <c:v>31.000000000000021</c:v>
                </c:pt>
                <c:pt idx="31">
                  <c:v>32.000000000000021</c:v>
                </c:pt>
                <c:pt idx="32">
                  <c:v>33.000000000000021</c:v>
                </c:pt>
                <c:pt idx="33">
                  <c:v>34.000000000000021</c:v>
                </c:pt>
                <c:pt idx="34">
                  <c:v>35.000000000000021</c:v>
                </c:pt>
                <c:pt idx="35">
                  <c:v>36.000000000000028</c:v>
                </c:pt>
                <c:pt idx="36">
                  <c:v>37.000000000000028</c:v>
                </c:pt>
                <c:pt idx="37">
                  <c:v>38.000000000000028</c:v>
                </c:pt>
                <c:pt idx="38">
                  <c:v>39.000000000000028</c:v>
                </c:pt>
                <c:pt idx="39">
                  <c:v>40.000000000000028</c:v>
                </c:pt>
                <c:pt idx="40">
                  <c:v>41.000000000000028</c:v>
                </c:pt>
                <c:pt idx="41">
                  <c:v>42.000000000000028</c:v>
                </c:pt>
                <c:pt idx="42">
                  <c:v>43.000000000000028</c:v>
                </c:pt>
                <c:pt idx="43">
                  <c:v>44.000000000000036</c:v>
                </c:pt>
                <c:pt idx="44">
                  <c:v>45.000000000000036</c:v>
                </c:pt>
                <c:pt idx="45">
                  <c:v>46.000000000000036</c:v>
                </c:pt>
                <c:pt idx="46">
                  <c:v>47.000000000000036</c:v>
                </c:pt>
                <c:pt idx="47">
                  <c:v>48.000000000000036</c:v>
                </c:pt>
                <c:pt idx="48">
                  <c:v>49.000000000000036</c:v>
                </c:pt>
                <c:pt idx="49">
                  <c:v>50.000000000000036</c:v>
                </c:pt>
                <c:pt idx="50">
                  <c:v>51.000000000000036</c:v>
                </c:pt>
                <c:pt idx="51">
                  <c:v>52.000000000000043</c:v>
                </c:pt>
                <c:pt idx="52">
                  <c:v>53.000000000000043</c:v>
                </c:pt>
                <c:pt idx="53">
                  <c:v>54.000000000000043</c:v>
                </c:pt>
                <c:pt idx="54">
                  <c:v>55.000000000000043</c:v>
                </c:pt>
                <c:pt idx="55">
                  <c:v>56.000000000000043</c:v>
                </c:pt>
                <c:pt idx="56">
                  <c:v>57.000000000000043</c:v>
                </c:pt>
                <c:pt idx="57">
                  <c:v>58.000000000000043</c:v>
                </c:pt>
                <c:pt idx="58">
                  <c:v>59.000000000000043</c:v>
                </c:pt>
                <c:pt idx="59">
                  <c:v>60.00000000000005</c:v>
                </c:pt>
                <c:pt idx="60">
                  <c:v>61.00000000000005</c:v>
                </c:pt>
                <c:pt idx="61">
                  <c:v>62.00000000000005</c:v>
                </c:pt>
                <c:pt idx="62">
                  <c:v>63.000000000000043</c:v>
                </c:pt>
                <c:pt idx="63">
                  <c:v>64.000000000000043</c:v>
                </c:pt>
                <c:pt idx="64">
                  <c:v>65.000000000000043</c:v>
                </c:pt>
                <c:pt idx="65">
                  <c:v>66.000000000000043</c:v>
                </c:pt>
                <c:pt idx="66">
                  <c:v>67.000000000000043</c:v>
                </c:pt>
                <c:pt idx="67">
                  <c:v>68.000000000000043</c:v>
                </c:pt>
                <c:pt idx="68">
                  <c:v>69.000000000000043</c:v>
                </c:pt>
                <c:pt idx="69">
                  <c:v>70.000000000000043</c:v>
                </c:pt>
                <c:pt idx="70">
                  <c:v>71.000000000000043</c:v>
                </c:pt>
                <c:pt idx="71">
                  <c:v>72.000000000000057</c:v>
                </c:pt>
                <c:pt idx="72">
                  <c:v>73.000000000000057</c:v>
                </c:pt>
                <c:pt idx="73">
                  <c:v>74.000000000000057</c:v>
                </c:pt>
                <c:pt idx="74">
                  <c:v>75.000000000000057</c:v>
                </c:pt>
                <c:pt idx="75">
                  <c:v>76.000000000000057</c:v>
                </c:pt>
                <c:pt idx="76">
                  <c:v>77.000000000000057</c:v>
                </c:pt>
                <c:pt idx="77">
                  <c:v>78.000000000000057</c:v>
                </c:pt>
                <c:pt idx="78">
                  <c:v>79.000000000000057</c:v>
                </c:pt>
                <c:pt idx="79">
                  <c:v>80.000000000000057</c:v>
                </c:pt>
                <c:pt idx="80">
                  <c:v>81.000000000000057</c:v>
                </c:pt>
                <c:pt idx="81">
                  <c:v>82.000000000000057</c:v>
                </c:pt>
                <c:pt idx="82">
                  <c:v>83.000000000000057</c:v>
                </c:pt>
                <c:pt idx="83">
                  <c:v>84.000000000000057</c:v>
                </c:pt>
                <c:pt idx="84">
                  <c:v>85.000000000000057</c:v>
                </c:pt>
                <c:pt idx="85">
                  <c:v>86.000000000000057</c:v>
                </c:pt>
                <c:pt idx="86">
                  <c:v>87.000000000000057</c:v>
                </c:pt>
                <c:pt idx="87">
                  <c:v>88.000000000000071</c:v>
                </c:pt>
                <c:pt idx="88">
                  <c:v>89.000000000000071</c:v>
                </c:pt>
                <c:pt idx="89">
                  <c:v>90.000000000000071</c:v>
                </c:pt>
                <c:pt idx="90">
                  <c:v>91.000000000000071</c:v>
                </c:pt>
                <c:pt idx="91">
                  <c:v>92.000000000000071</c:v>
                </c:pt>
                <c:pt idx="92">
                  <c:v>93.000000000000071</c:v>
                </c:pt>
                <c:pt idx="93">
                  <c:v>94.000000000000071</c:v>
                </c:pt>
                <c:pt idx="94">
                  <c:v>95.000000000000071</c:v>
                </c:pt>
                <c:pt idx="95">
                  <c:v>96.000000000000071</c:v>
                </c:pt>
                <c:pt idx="96">
                  <c:v>97.000000000000071</c:v>
                </c:pt>
                <c:pt idx="97">
                  <c:v>98.000000000000071</c:v>
                </c:pt>
                <c:pt idx="98">
                  <c:v>99.000000000000071</c:v>
                </c:pt>
                <c:pt idx="99">
                  <c:v>100.00000000000007</c:v>
                </c:pt>
                <c:pt idx="100">
                  <c:v>101.00000000000007</c:v>
                </c:pt>
                <c:pt idx="101">
                  <c:v>102.00000000000007</c:v>
                </c:pt>
                <c:pt idx="102">
                  <c:v>103.00000000000007</c:v>
                </c:pt>
                <c:pt idx="103">
                  <c:v>104.00000000000009</c:v>
                </c:pt>
                <c:pt idx="104">
                  <c:v>105.00000000000009</c:v>
                </c:pt>
                <c:pt idx="105">
                  <c:v>106.00000000000009</c:v>
                </c:pt>
                <c:pt idx="106">
                  <c:v>107.00000000000009</c:v>
                </c:pt>
                <c:pt idx="107">
                  <c:v>108.00000000000009</c:v>
                </c:pt>
                <c:pt idx="108">
                  <c:v>109.00000000000009</c:v>
                </c:pt>
                <c:pt idx="109">
                  <c:v>110.00000000000009</c:v>
                </c:pt>
                <c:pt idx="110">
                  <c:v>111.00000000000009</c:v>
                </c:pt>
                <c:pt idx="111">
                  <c:v>112.00000000000009</c:v>
                </c:pt>
                <c:pt idx="112">
                  <c:v>113.00000000000009</c:v>
                </c:pt>
                <c:pt idx="113">
                  <c:v>114.00000000000009</c:v>
                </c:pt>
                <c:pt idx="114">
                  <c:v>115.00000000000009</c:v>
                </c:pt>
                <c:pt idx="115">
                  <c:v>116.00000000000009</c:v>
                </c:pt>
                <c:pt idx="116">
                  <c:v>117.00000000000009</c:v>
                </c:pt>
                <c:pt idx="117">
                  <c:v>118.00000000000009</c:v>
                </c:pt>
                <c:pt idx="118">
                  <c:v>119.00000000000009</c:v>
                </c:pt>
                <c:pt idx="119">
                  <c:v>120.0000000000001</c:v>
                </c:pt>
                <c:pt idx="120">
                  <c:v>121.0000000000001</c:v>
                </c:pt>
                <c:pt idx="121">
                  <c:v>122.0000000000001</c:v>
                </c:pt>
                <c:pt idx="122">
                  <c:v>123.0000000000001</c:v>
                </c:pt>
                <c:pt idx="123">
                  <c:v>124.0000000000001</c:v>
                </c:pt>
                <c:pt idx="124">
                  <c:v>125.00000000000009</c:v>
                </c:pt>
                <c:pt idx="125">
                  <c:v>126.00000000000009</c:v>
                </c:pt>
                <c:pt idx="126">
                  <c:v>127.00000000000009</c:v>
                </c:pt>
                <c:pt idx="127">
                  <c:v>128.00000000000009</c:v>
                </c:pt>
                <c:pt idx="128">
                  <c:v>129.00000000000009</c:v>
                </c:pt>
                <c:pt idx="129">
                  <c:v>130.00000000000009</c:v>
                </c:pt>
                <c:pt idx="130">
                  <c:v>131.00000000000009</c:v>
                </c:pt>
                <c:pt idx="131">
                  <c:v>132.00000000000009</c:v>
                </c:pt>
                <c:pt idx="132">
                  <c:v>133.00000000000009</c:v>
                </c:pt>
                <c:pt idx="133">
                  <c:v>134.00000000000009</c:v>
                </c:pt>
                <c:pt idx="134">
                  <c:v>135.00000000000009</c:v>
                </c:pt>
                <c:pt idx="135">
                  <c:v>136.00000000000009</c:v>
                </c:pt>
                <c:pt idx="136">
                  <c:v>137.00000000000009</c:v>
                </c:pt>
                <c:pt idx="137">
                  <c:v>138.00000000000009</c:v>
                </c:pt>
                <c:pt idx="138">
                  <c:v>139.00000000000009</c:v>
                </c:pt>
                <c:pt idx="139">
                  <c:v>140.00000000000009</c:v>
                </c:pt>
                <c:pt idx="140">
                  <c:v>141.00000000000009</c:v>
                </c:pt>
                <c:pt idx="141">
                  <c:v>142.00000000000009</c:v>
                </c:pt>
                <c:pt idx="142">
                  <c:v>143.00000000000009</c:v>
                </c:pt>
                <c:pt idx="143">
                  <c:v>144.00000000000011</c:v>
                </c:pt>
                <c:pt idx="144">
                  <c:v>145.00000000000011</c:v>
                </c:pt>
                <c:pt idx="145">
                  <c:v>146.00000000000011</c:v>
                </c:pt>
                <c:pt idx="146">
                  <c:v>147.00000000000011</c:v>
                </c:pt>
                <c:pt idx="147">
                  <c:v>148.00000000000011</c:v>
                </c:pt>
                <c:pt idx="148">
                  <c:v>149.00000000000011</c:v>
                </c:pt>
                <c:pt idx="149">
                  <c:v>150.00000000000011</c:v>
                </c:pt>
                <c:pt idx="150">
                  <c:v>151.00000000000011</c:v>
                </c:pt>
                <c:pt idx="151">
                  <c:v>152.00000000000011</c:v>
                </c:pt>
                <c:pt idx="152">
                  <c:v>153.00000000000011</c:v>
                </c:pt>
                <c:pt idx="153">
                  <c:v>154.00000000000011</c:v>
                </c:pt>
                <c:pt idx="154">
                  <c:v>155.00000000000011</c:v>
                </c:pt>
                <c:pt idx="155">
                  <c:v>156.00000000000011</c:v>
                </c:pt>
                <c:pt idx="156">
                  <c:v>157.00000000000011</c:v>
                </c:pt>
                <c:pt idx="157">
                  <c:v>158.00000000000011</c:v>
                </c:pt>
                <c:pt idx="158">
                  <c:v>159.00000000000011</c:v>
                </c:pt>
                <c:pt idx="159">
                  <c:v>160.00000000000011</c:v>
                </c:pt>
                <c:pt idx="160">
                  <c:v>161.00000000000011</c:v>
                </c:pt>
                <c:pt idx="161">
                  <c:v>162.00000000000011</c:v>
                </c:pt>
                <c:pt idx="162">
                  <c:v>163.00000000000011</c:v>
                </c:pt>
                <c:pt idx="163">
                  <c:v>164.00000000000011</c:v>
                </c:pt>
                <c:pt idx="164">
                  <c:v>165.00000000000011</c:v>
                </c:pt>
                <c:pt idx="165">
                  <c:v>166.00000000000011</c:v>
                </c:pt>
                <c:pt idx="166">
                  <c:v>167.00000000000011</c:v>
                </c:pt>
                <c:pt idx="167">
                  <c:v>168.00000000000011</c:v>
                </c:pt>
                <c:pt idx="168">
                  <c:v>169.00000000000011</c:v>
                </c:pt>
                <c:pt idx="169">
                  <c:v>170.00000000000011</c:v>
                </c:pt>
                <c:pt idx="170">
                  <c:v>171.00000000000011</c:v>
                </c:pt>
                <c:pt idx="171">
                  <c:v>172.00000000000011</c:v>
                </c:pt>
                <c:pt idx="172">
                  <c:v>173.00000000000011</c:v>
                </c:pt>
                <c:pt idx="173">
                  <c:v>174.00000000000011</c:v>
                </c:pt>
                <c:pt idx="174">
                  <c:v>175.00000000000011</c:v>
                </c:pt>
                <c:pt idx="175">
                  <c:v>176.00000000000014</c:v>
                </c:pt>
                <c:pt idx="176">
                  <c:v>177.00000000000014</c:v>
                </c:pt>
                <c:pt idx="177">
                  <c:v>178.00000000000014</c:v>
                </c:pt>
                <c:pt idx="178">
                  <c:v>179.00000000000014</c:v>
                </c:pt>
                <c:pt idx="179">
                  <c:v>180.00000000000014</c:v>
                </c:pt>
                <c:pt idx="180">
                  <c:v>181.00000000000014</c:v>
                </c:pt>
                <c:pt idx="181">
                  <c:v>182.00000000000014</c:v>
                </c:pt>
                <c:pt idx="182">
                  <c:v>183.00000000000014</c:v>
                </c:pt>
                <c:pt idx="183">
                  <c:v>184.00000000000014</c:v>
                </c:pt>
                <c:pt idx="184">
                  <c:v>185.00000000000014</c:v>
                </c:pt>
                <c:pt idx="185">
                  <c:v>186.00000000000014</c:v>
                </c:pt>
                <c:pt idx="186">
                  <c:v>187.00000000000014</c:v>
                </c:pt>
                <c:pt idx="187">
                  <c:v>188.00000000000014</c:v>
                </c:pt>
                <c:pt idx="188">
                  <c:v>189.00000000000014</c:v>
                </c:pt>
                <c:pt idx="189">
                  <c:v>190.00000000000014</c:v>
                </c:pt>
                <c:pt idx="190">
                  <c:v>191.00000000000014</c:v>
                </c:pt>
                <c:pt idx="191">
                  <c:v>192.00000000000014</c:v>
                </c:pt>
                <c:pt idx="192">
                  <c:v>193.00000000000014</c:v>
                </c:pt>
                <c:pt idx="193">
                  <c:v>194.00000000000014</c:v>
                </c:pt>
                <c:pt idx="194">
                  <c:v>195.00000000000014</c:v>
                </c:pt>
                <c:pt idx="195">
                  <c:v>196.00000000000014</c:v>
                </c:pt>
                <c:pt idx="196">
                  <c:v>197.00000000000014</c:v>
                </c:pt>
                <c:pt idx="197">
                  <c:v>198.00000000000014</c:v>
                </c:pt>
                <c:pt idx="198">
                  <c:v>199.00000000000014</c:v>
                </c:pt>
                <c:pt idx="199">
                  <c:v>200.00000000000014</c:v>
                </c:pt>
              </c:numCache>
            </c:numRef>
          </c:xVal>
          <c:yVal>
            <c:numRef>
              <c:f>[DetectorMaterialsUKFEL.xlsx]Sheet1!$Q$5:$Q$204</c:f>
              <c:numCache>
                <c:formatCode>0.00E+00</c:formatCode>
                <c:ptCount val="20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0.99999999999999989</c:v>
                </c:pt>
                <c:pt idx="7">
                  <c:v>0.9999999999944601</c:v>
                </c:pt>
                <c:pt idx="8">
                  <c:v>0.99999999294098274</c:v>
                </c:pt>
                <c:pt idx="9">
                  <c:v>0.99999922988039269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0.99999999999999878</c:v>
                </c:pt>
                <c:pt idx="15">
                  <c:v>0.99999999999973266</c:v>
                </c:pt>
                <c:pt idx="16">
                  <c:v>0.99999999997975453</c:v>
                </c:pt>
                <c:pt idx="17">
                  <c:v>0.99999999931911798</c:v>
                </c:pt>
                <c:pt idx="18">
                  <c:v>0.99999998788692024</c:v>
                </c:pt>
                <c:pt idx="19">
                  <c:v>0.99999987013780667</c:v>
                </c:pt>
                <c:pt idx="20">
                  <c:v>0.99999906184250786</c:v>
                </c:pt>
                <c:pt idx="21">
                  <c:v>0.9999950981212109</c:v>
                </c:pt>
                <c:pt idx="22">
                  <c:v>0.99998011744810433</c:v>
                </c:pt>
                <c:pt idx="23">
                  <c:v>0.99993453454768211</c:v>
                </c:pt>
                <c:pt idx="24">
                  <c:v>0.99981770567376593</c:v>
                </c:pt>
                <c:pt idx="25">
                  <c:v>0.99956100564335737</c:v>
                </c:pt>
                <c:pt idx="26">
                  <c:v>0.9990545787853593</c:v>
                </c:pt>
                <c:pt idx="27">
                  <c:v>0.99816554528559809</c:v>
                </c:pt>
                <c:pt idx="28">
                  <c:v>0.99670826336208207</c:v>
                </c:pt>
                <c:pt idx="29">
                  <c:v>0.9944968135502239</c:v>
                </c:pt>
                <c:pt idx="30">
                  <c:v>0.99136407110568503</c:v>
                </c:pt>
                <c:pt idx="31">
                  <c:v>0.98708843683843717</c:v>
                </c:pt>
                <c:pt idx="32">
                  <c:v>0.98153961141461898</c:v>
                </c:pt>
                <c:pt idx="33">
                  <c:v>0.97457097396183989</c:v>
                </c:pt>
                <c:pt idx="34">
                  <c:v>0.96617670795278032</c:v>
                </c:pt>
                <c:pt idx="35">
                  <c:v>0.95629944164675118</c:v>
                </c:pt>
                <c:pt idx="36">
                  <c:v>0.94494961377811482</c:v>
                </c:pt>
                <c:pt idx="37">
                  <c:v>0.93220960766157801</c:v>
                </c:pt>
                <c:pt idx="38">
                  <c:v>0.91815273577702361</c:v>
                </c:pt>
                <c:pt idx="39">
                  <c:v>0.90289562033343151</c:v>
                </c:pt>
                <c:pt idx="40">
                  <c:v>0.88658232095818912</c:v>
                </c:pt>
                <c:pt idx="41">
                  <c:v>0.86929254226063768</c:v>
                </c:pt>
                <c:pt idx="42">
                  <c:v>0.8512622811027315</c:v>
                </c:pt>
                <c:pt idx="43">
                  <c:v>0.83262525525156761</c:v>
                </c:pt>
                <c:pt idx="44">
                  <c:v>0.81339835967263485</c:v>
                </c:pt>
                <c:pt idx="45">
                  <c:v>0.79389064468491011</c:v>
                </c:pt>
                <c:pt idx="46">
                  <c:v>0.77411697450292416</c:v>
                </c:pt>
                <c:pt idx="47">
                  <c:v>0.7541916717001319</c:v>
                </c:pt>
                <c:pt idx="48">
                  <c:v>0.73429579494103581</c:v>
                </c:pt>
                <c:pt idx="49">
                  <c:v>0.71438941874761974</c:v>
                </c:pt>
                <c:pt idx="50">
                  <c:v>0.69470183813209618</c:v>
                </c:pt>
                <c:pt idx="51">
                  <c:v>0.67523323485791042</c:v>
                </c:pt>
                <c:pt idx="52">
                  <c:v>0.65593545211149396</c:v>
                </c:pt>
                <c:pt idx="53">
                  <c:v>0.63711627034272156</c:v>
                </c:pt>
                <c:pt idx="54">
                  <c:v>0.61854836035428806</c:v>
                </c:pt>
                <c:pt idx="55">
                  <c:v>0.60052080790465756</c:v>
                </c:pt>
                <c:pt idx="56">
                  <c:v>0.58273042365610705</c:v>
                </c:pt>
                <c:pt idx="57">
                  <c:v>0.56560612049545067</c:v>
                </c:pt>
                <c:pt idx="58">
                  <c:v>0.54878836845628953</c:v>
                </c:pt>
                <c:pt idx="59">
                  <c:v>0.53253967492291354</c:v>
                </c:pt>
                <c:pt idx="60">
                  <c:v>0.51660676237415415</c:v>
                </c:pt>
                <c:pt idx="61">
                  <c:v>0.50143215472783575</c:v>
                </c:pt>
                <c:pt idx="62">
                  <c:v>0.48654659820902069</c:v>
                </c:pt>
                <c:pt idx="63">
                  <c:v>0.47220028769688593</c:v>
                </c:pt>
                <c:pt idx="64">
                  <c:v>0.4582607056512692</c:v>
                </c:pt>
                <c:pt idx="65">
                  <c:v>0.44478063995530781</c:v>
                </c:pt>
                <c:pt idx="66">
                  <c:v>0.43202370767698062</c:v>
                </c:pt>
                <c:pt idx="67">
                  <c:v>0.41940625454274383</c:v>
                </c:pt>
                <c:pt idx="68">
                  <c:v>0.40739191460367474</c:v>
                </c:pt>
                <c:pt idx="69">
                  <c:v>0.39580434416451937</c:v>
                </c:pt>
                <c:pt idx="70">
                  <c:v>0.38444882929141255</c:v>
                </c:pt>
                <c:pt idx="71">
                  <c:v>0.37381335664729887</c:v>
                </c:pt>
                <c:pt idx="72">
                  <c:v>0.36323130148366234</c:v>
                </c:pt>
                <c:pt idx="73">
                  <c:v>0.35319343411929705</c:v>
                </c:pt>
                <c:pt idx="74">
                  <c:v>0.34348648565131101</c:v>
                </c:pt>
                <c:pt idx="75">
                  <c:v>0.33412998489140655</c:v>
                </c:pt>
                <c:pt idx="76">
                  <c:v>0.32514295788539072</c:v>
                </c:pt>
                <c:pt idx="77">
                  <c:v>0.31654386369626697</c:v>
                </c:pt>
                <c:pt idx="78">
                  <c:v>0.30827325602609612</c:v>
                </c:pt>
                <c:pt idx="79">
                  <c:v>0.30024141360436485</c:v>
                </c:pt>
                <c:pt idx="80">
                  <c:v>0.29251162450819468</c:v>
                </c:pt>
                <c:pt idx="81">
                  <c:v>0.28504265828139919</c:v>
                </c:pt>
                <c:pt idx="82">
                  <c:v>0.2778714291691905</c:v>
                </c:pt>
                <c:pt idx="83">
                  <c:v>0.27092698920048963</c:v>
                </c:pt>
                <c:pt idx="84">
                  <c:v>0.26427203400777044</c:v>
                </c:pt>
                <c:pt idx="85">
                  <c:v>0.25783276714270997</c:v>
                </c:pt>
                <c:pt idx="86">
                  <c:v>0.25161589241793803</c:v>
                </c:pt>
                <c:pt idx="87">
                  <c:v>0.24562792159039148</c:v>
                </c:pt>
                <c:pt idx="88">
                  <c:v>0.23984685543896067</c:v>
                </c:pt>
                <c:pt idx="89">
                  <c:v>0.23427816892094555</c:v>
                </c:pt>
                <c:pt idx="90">
                  <c:v>0.22892716372189881</c:v>
                </c:pt>
                <c:pt idx="91">
                  <c:v>0.22374114624814267</c:v>
                </c:pt>
                <c:pt idx="92">
                  <c:v>0.21872393868132212</c:v>
                </c:pt>
                <c:pt idx="93">
                  <c:v>0.21390853056750858</c:v>
                </c:pt>
                <c:pt idx="94">
                  <c:v>0.20924014972691218</c:v>
                </c:pt>
                <c:pt idx="95">
                  <c:v>0.20472176148102073</c:v>
                </c:pt>
                <c:pt idx="96">
                  <c:v>0.20038602578371989</c:v>
                </c:pt>
                <c:pt idx="97">
                  <c:v>0.19617633821763236</c:v>
                </c:pt>
                <c:pt idx="98">
                  <c:v>0.19209493405001554</c:v>
                </c:pt>
                <c:pt idx="99">
                  <c:v>0.18817422122482075</c:v>
                </c:pt>
                <c:pt idx="100">
                  <c:v>0.18438636282412546</c:v>
                </c:pt>
                <c:pt idx="101">
                  <c:v>0.1807028824280319</c:v>
                </c:pt>
                <c:pt idx="102">
                  <c:v>0.17715599448917263</c:v>
                </c:pt>
                <c:pt idx="103">
                  <c:v>0.17371684372659091</c:v>
                </c:pt>
                <c:pt idx="104">
                  <c:v>0.17038690709405035</c:v>
                </c:pt>
                <c:pt idx="105">
                  <c:v>0.16716761870623298</c:v>
                </c:pt>
                <c:pt idx="106">
                  <c:v>0.1640603688099781</c:v>
                </c:pt>
                <c:pt idx="107">
                  <c:v>0.16103526031901649</c:v>
                </c:pt>
                <c:pt idx="108">
                  <c:v>0.15812461962604907</c:v>
                </c:pt>
                <c:pt idx="109">
                  <c:v>0.15529825632733518</c:v>
                </c:pt>
                <c:pt idx="110">
                  <c:v>0.15255708590823414</c:v>
                </c:pt>
                <c:pt idx="111">
                  <c:v>0.14987034003865829</c:v>
                </c:pt>
                <c:pt idx="112">
                  <c:v>0.14730210340866035</c:v>
                </c:pt>
                <c:pt idx="113">
                  <c:v>0.14482165401303404</c:v>
                </c:pt>
                <c:pt idx="114">
                  <c:v>0.14236592801956927</c:v>
                </c:pt>
                <c:pt idx="115">
                  <c:v>0.14003126066008798</c:v>
                </c:pt>
                <c:pt idx="116">
                  <c:v>0.1377544602652816</c:v>
                </c:pt>
                <c:pt idx="117">
                  <c:v>0.13553601962866979</c:v>
                </c:pt>
                <c:pt idx="118">
                  <c:v>0.13337641977369041</c:v>
                </c:pt>
                <c:pt idx="119">
                  <c:v>0.13130848045448862</c:v>
                </c:pt>
                <c:pt idx="120">
                  <c:v>0.12926803327561731</c:v>
                </c:pt>
                <c:pt idx="121">
                  <c:v>0.12728779536846757</c:v>
                </c:pt>
                <c:pt idx="122">
                  <c:v>0.12540076964476043</c:v>
                </c:pt>
                <c:pt idx="123">
                  <c:v>0.12354230358391938</c:v>
                </c:pt>
                <c:pt idx="124">
                  <c:v>0.12171259643639409</c:v>
                </c:pt>
                <c:pt idx="125">
                  <c:v>0.11997739118087525</c:v>
                </c:pt>
                <c:pt idx="126">
                  <c:v>0.11827159391125597</c:v>
                </c:pt>
                <c:pt idx="127">
                  <c:v>0.11659538879923248</c:v>
                </c:pt>
                <c:pt idx="128">
                  <c:v>0.11498191574806038</c:v>
                </c:pt>
                <c:pt idx="129">
                  <c:v>0.11339851346208218</c:v>
                </c:pt>
                <c:pt idx="130">
                  <c:v>0.11187842803974224</c:v>
                </c:pt>
                <c:pt idx="131">
                  <c:v>0.11038886615414267</c:v>
                </c:pt>
                <c:pt idx="132">
                  <c:v>0.1089299900330486</c:v>
                </c:pt>
                <c:pt idx="133">
                  <c:v>0.10753519475050266</c:v>
                </c:pt>
                <c:pt idx="134">
                  <c:v>0.10613821618958541</c:v>
                </c:pt>
                <c:pt idx="135">
                  <c:v>0.10480572748522354</c:v>
                </c:pt>
                <c:pt idx="136">
                  <c:v>0.10350463853552472</c:v>
                </c:pt>
                <c:pt idx="137">
                  <c:v>0.10223509195109026</c:v>
                </c:pt>
                <c:pt idx="138">
                  <c:v>0.10099722702076874</c:v>
                </c:pt>
                <c:pt idx="139">
                  <c:v>9.979117968618989E-2</c:v>
                </c:pt>
                <c:pt idx="140">
                  <c:v>9.8617082516885723E-2</c:v>
                </c:pt>
                <c:pt idx="141">
                  <c:v>9.7441454031589214E-2</c:v>
                </c:pt>
                <c:pt idx="142">
                  <c:v>9.6331599962025338E-2</c:v>
                </c:pt>
                <c:pt idx="143">
                  <c:v>9.5254074497811758E-2</c:v>
                </c:pt>
                <c:pt idx="144">
                  <c:v>9.4175264202651321E-2</c:v>
                </c:pt>
                <c:pt idx="145">
                  <c:v>9.3128940051636855E-2</c:v>
                </c:pt>
                <c:pt idx="146">
                  <c:v>9.2115217543508043E-2</c:v>
                </c:pt>
                <c:pt idx="147">
                  <c:v>9.1134208664018557E-2</c:v>
                </c:pt>
                <c:pt idx="148">
                  <c:v>9.0152139761891625E-2</c:v>
                </c:pt>
                <c:pt idx="149">
                  <c:v>8.9202928406235449E-2</c:v>
                </c:pt>
                <c:pt idx="150">
                  <c:v>8.8286679608962193E-2</c:v>
                </c:pt>
                <c:pt idx="151">
                  <c:v>8.7369509078533802E-2</c:v>
                </c:pt>
                <c:pt idx="152">
                  <c:v>8.648543580351753E-2</c:v>
                </c:pt>
                <c:pt idx="153">
                  <c:v>8.5634557721962601E-2</c:v>
                </c:pt>
                <c:pt idx="154">
                  <c:v>8.4782887104045357E-2</c:v>
                </c:pt>
                <c:pt idx="155">
                  <c:v>8.396453700740758E-2</c:v>
                </c:pt>
                <c:pt idx="156">
                  <c:v>8.3145455175238192E-2</c:v>
                </c:pt>
                <c:pt idx="157">
                  <c:v>8.2359814510064244E-2</c:v>
                </c:pt>
                <c:pt idx="158">
                  <c:v>8.1607702205681032E-2</c:v>
                </c:pt>
                <c:pt idx="159">
                  <c:v>8.0854973458243884E-2</c:v>
                </c:pt>
                <c:pt idx="160">
                  <c:v>8.0101627762506289E-2</c:v>
                </c:pt>
                <c:pt idx="161">
                  <c:v>7.9381949067397151E-2</c:v>
                </c:pt>
                <c:pt idx="162">
                  <c:v>7.8661707334630959E-2</c:v>
                </c:pt>
                <c:pt idx="163">
                  <c:v>7.797523896516656E-2</c:v>
                </c:pt>
                <c:pt idx="164">
                  <c:v>7.7322620269033804E-2</c:v>
                </c:pt>
                <c:pt idx="165">
                  <c:v>7.663515417601674E-2</c:v>
                </c:pt>
                <c:pt idx="166">
                  <c:v>7.5981586953960623E-2</c:v>
                </c:pt>
                <c:pt idx="167">
                  <c:v>7.5361991290845309E-2</c:v>
                </c:pt>
                <c:pt idx="168">
                  <c:v>7.4741980161132981E-2</c:v>
                </c:pt>
                <c:pt idx="169">
                  <c:v>7.4121553286234487E-2</c:v>
                </c:pt>
                <c:pt idx="170">
                  <c:v>7.353521257848461E-2</c:v>
                </c:pt>
                <c:pt idx="171">
                  <c:v>7.2948500552634798E-2</c:v>
                </c:pt>
                <c:pt idx="172">
                  <c:v>7.2361416973536707E-2</c:v>
                </c:pt>
                <c:pt idx="173">
                  <c:v>7.1808528099930435E-2</c:v>
                </c:pt>
                <c:pt idx="174">
                  <c:v>7.1255309694853497E-2</c:v>
                </c:pt>
                <c:pt idx="175">
                  <c:v>7.0701761561899223E-2</c:v>
                </c:pt>
                <c:pt idx="176">
                  <c:v>7.0182510552602828E-2</c:v>
                </c:pt>
                <c:pt idx="177">
                  <c:v>6.9662969408665565E-2</c:v>
                </c:pt>
                <c:pt idx="178">
                  <c:v>6.914313796797289E-2</c:v>
                </c:pt>
                <c:pt idx="179">
                  <c:v>6.8657699901384484E-2</c:v>
                </c:pt>
                <c:pt idx="180">
                  <c:v>6.813730676027685E-2</c:v>
                </c:pt>
                <c:pt idx="181">
                  <c:v>6.7686064174258487E-2</c:v>
                </c:pt>
                <c:pt idx="182">
                  <c:v>6.7199866249614382E-2</c:v>
                </c:pt>
                <c:pt idx="183">
                  <c:v>6.6748169720023287E-2</c:v>
                </c:pt>
                <c:pt idx="184">
                  <c:v>6.6261482687236972E-2</c:v>
                </c:pt>
                <c:pt idx="185">
                  <c:v>6.5844120370129766E-2</c:v>
                </c:pt>
                <c:pt idx="186">
                  <c:v>6.5391767337943274E-2</c:v>
                </c:pt>
                <c:pt idx="187">
                  <c:v>6.49391952595888E-2</c:v>
                </c:pt>
                <c:pt idx="188">
                  <c:v>6.4521241906624782E-2</c:v>
                </c:pt>
                <c:pt idx="189">
                  <c:v>6.4103101736927015E-2</c:v>
                </c:pt>
                <c:pt idx="190">
                  <c:v>6.3719642396742771E-2</c:v>
                </c:pt>
                <c:pt idx="191">
                  <c:v>6.330114392820374E-2</c:v>
                </c:pt>
                <c:pt idx="192">
                  <c:v>6.291735600672721E-2</c:v>
                </c:pt>
                <c:pt idx="193">
                  <c:v>6.253341083816133E-2</c:v>
                </c:pt>
                <c:pt idx="194">
                  <c:v>6.2149308358078303E-2</c:v>
                </c:pt>
                <c:pt idx="195">
                  <c:v>6.17650485020238E-2</c:v>
                </c:pt>
                <c:pt idx="196">
                  <c:v>6.1380631205517067E-2</c:v>
                </c:pt>
                <c:pt idx="197">
                  <c:v>6.1031024259805111E-2</c:v>
                </c:pt>
                <c:pt idx="198">
                  <c:v>6.0681287096221448E-2</c:v>
                </c:pt>
                <c:pt idx="199">
                  <c:v>6.0331419666263986E-2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518-4E38-9D07-B245E614C92C}"/>
            </c:ext>
          </c:extLst>
        </c:ser>
        <c:ser>
          <c:idx val="2"/>
          <c:order val="3"/>
          <c:tx>
            <c:v>1mm CdTe</c:v>
          </c:tx>
          <c:spPr>
            <a:ln>
              <a:solidFill>
                <a:srgbClr val="00B0F0"/>
              </a:solidFill>
              <a:prstDash val="dash"/>
            </a:ln>
          </c:spPr>
          <c:marker>
            <c:symbol val="none"/>
          </c:marker>
          <c:xVal>
            <c:numRef>
              <c:f>[DetectorMaterialsUKFEL.xlsx]Sheet1!$B$5:$B$204</c:f>
              <c:numCache>
                <c:formatCode>General</c:formatCode>
                <c:ptCount val="2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9.0000000000000018</c:v>
                </c:pt>
                <c:pt idx="9">
                  <c:v>10.000000000000002</c:v>
                </c:pt>
                <c:pt idx="10">
                  <c:v>11.000000000000004</c:v>
                </c:pt>
                <c:pt idx="11">
                  <c:v>12.000000000000004</c:v>
                </c:pt>
                <c:pt idx="12">
                  <c:v>13.000000000000005</c:v>
                </c:pt>
                <c:pt idx="13">
                  <c:v>14.000000000000005</c:v>
                </c:pt>
                <c:pt idx="14">
                  <c:v>15.000000000000007</c:v>
                </c:pt>
                <c:pt idx="15">
                  <c:v>16.000000000000007</c:v>
                </c:pt>
                <c:pt idx="16">
                  <c:v>17.000000000000007</c:v>
                </c:pt>
                <c:pt idx="17">
                  <c:v>18.000000000000011</c:v>
                </c:pt>
                <c:pt idx="18">
                  <c:v>19.000000000000011</c:v>
                </c:pt>
                <c:pt idx="19">
                  <c:v>20.000000000000011</c:v>
                </c:pt>
                <c:pt idx="20">
                  <c:v>21.000000000000011</c:v>
                </c:pt>
                <c:pt idx="21">
                  <c:v>22.000000000000014</c:v>
                </c:pt>
                <c:pt idx="22">
                  <c:v>23.000000000000014</c:v>
                </c:pt>
                <c:pt idx="23">
                  <c:v>24.000000000000014</c:v>
                </c:pt>
                <c:pt idx="24">
                  <c:v>25.000000000000014</c:v>
                </c:pt>
                <c:pt idx="25">
                  <c:v>26.000000000000018</c:v>
                </c:pt>
                <c:pt idx="26">
                  <c:v>27.000000000000018</c:v>
                </c:pt>
                <c:pt idx="27">
                  <c:v>28.000000000000018</c:v>
                </c:pt>
                <c:pt idx="28">
                  <c:v>29.000000000000018</c:v>
                </c:pt>
                <c:pt idx="29">
                  <c:v>30.000000000000021</c:v>
                </c:pt>
                <c:pt idx="30">
                  <c:v>31.000000000000021</c:v>
                </c:pt>
                <c:pt idx="31">
                  <c:v>32.000000000000021</c:v>
                </c:pt>
                <c:pt idx="32">
                  <c:v>33.000000000000021</c:v>
                </c:pt>
                <c:pt idx="33">
                  <c:v>34.000000000000021</c:v>
                </c:pt>
                <c:pt idx="34">
                  <c:v>35.000000000000021</c:v>
                </c:pt>
                <c:pt idx="35">
                  <c:v>36.000000000000028</c:v>
                </c:pt>
                <c:pt idx="36">
                  <c:v>37.000000000000028</c:v>
                </c:pt>
                <c:pt idx="37">
                  <c:v>38.000000000000028</c:v>
                </c:pt>
                <c:pt idx="38">
                  <c:v>39.000000000000028</c:v>
                </c:pt>
                <c:pt idx="39">
                  <c:v>40.000000000000028</c:v>
                </c:pt>
                <c:pt idx="40">
                  <c:v>41.000000000000028</c:v>
                </c:pt>
                <c:pt idx="41">
                  <c:v>42.000000000000028</c:v>
                </c:pt>
                <c:pt idx="42">
                  <c:v>43.000000000000028</c:v>
                </c:pt>
                <c:pt idx="43">
                  <c:v>44.000000000000036</c:v>
                </c:pt>
                <c:pt idx="44">
                  <c:v>45.000000000000036</c:v>
                </c:pt>
                <c:pt idx="45">
                  <c:v>46.000000000000036</c:v>
                </c:pt>
                <c:pt idx="46">
                  <c:v>47.000000000000036</c:v>
                </c:pt>
                <c:pt idx="47">
                  <c:v>48.000000000000036</c:v>
                </c:pt>
                <c:pt idx="48">
                  <c:v>49.000000000000036</c:v>
                </c:pt>
                <c:pt idx="49">
                  <c:v>50.000000000000036</c:v>
                </c:pt>
                <c:pt idx="50">
                  <c:v>51.000000000000036</c:v>
                </c:pt>
                <c:pt idx="51">
                  <c:v>52.000000000000043</c:v>
                </c:pt>
                <c:pt idx="52">
                  <c:v>53.000000000000043</c:v>
                </c:pt>
                <c:pt idx="53">
                  <c:v>54.000000000000043</c:v>
                </c:pt>
                <c:pt idx="54">
                  <c:v>55.000000000000043</c:v>
                </c:pt>
                <c:pt idx="55">
                  <c:v>56.000000000000043</c:v>
                </c:pt>
                <c:pt idx="56">
                  <c:v>57.000000000000043</c:v>
                </c:pt>
                <c:pt idx="57">
                  <c:v>58.000000000000043</c:v>
                </c:pt>
                <c:pt idx="58">
                  <c:v>59.000000000000043</c:v>
                </c:pt>
                <c:pt idx="59">
                  <c:v>60.00000000000005</c:v>
                </c:pt>
                <c:pt idx="60">
                  <c:v>61.00000000000005</c:v>
                </c:pt>
                <c:pt idx="61">
                  <c:v>62.00000000000005</c:v>
                </c:pt>
                <c:pt idx="62">
                  <c:v>63.000000000000043</c:v>
                </c:pt>
                <c:pt idx="63">
                  <c:v>64.000000000000043</c:v>
                </c:pt>
                <c:pt idx="64">
                  <c:v>65.000000000000043</c:v>
                </c:pt>
                <c:pt idx="65">
                  <c:v>66.000000000000043</c:v>
                </c:pt>
                <c:pt idx="66">
                  <c:v>67.000000000000043</c:v>
                </c:pt>
                <c:pt idx="67">
                  <c:v>68.000000000000043</c:v>
                </c:pt>
                <c:pt idx="68">
                  <c:v>69.000000000000043</c:v>
                </c:pt>
                <c:pt idx="69">
                  <c:v>70.000000000000043</c:v>
                </c:pt>
                <c:pt idx="70">
                  <c:v>71.000000000000043</c:v>
                </c:pt>
                <c:pt idx="71">
                  <c:v>72.000000000000057</c:v>
                </c:pt>
                <c:pt idx="72">
                  <c:v>73.000000000000057</c:v>
                </c:pt>
                <c:pt idx="73">
                  <c:v>74.000000000000057</c:v>
                </c:pt>
                <c:pt idx="74">
                  <c:v>75.000000000000057</c:v>
                </c:pt>
                <c:pt idx="75">
                  <c:v>76.000000000000057</c:v>
                </c:pt>
                <c:pt idx="76">
                  <c:v>77.000000000000057</c:v>
                </c:pt>
                <c:pt idx="77">
                  <c:v>78.000000000000057</c:v>
                </c:pt>
                <c:pt idx="78">
                  <c:v>79.000000000000057</c:v>
                </c:pt>
                <c:pt idx="79">
                  <c:v>80.000000000000057</c:v>
                </c:pt>
                <c:pt idx="80">
                  <c:v>81.000000000000057</c:v>
                </c:pt>
                <c:pt idx="81">
                  <c:v>82.000000000000057</c:v>
                </c:pt>
                <c:pt idx="82">
                  <c:v>83.000000000000057</c:v>
                </c:pt>
                <c:pt idx="83">
                  <c:v>84.000000000000057</c:v>
                </c:pt>
                <c:pt idx="84">
                  <c:v>85.000000000000057</c:v>
                </c:pt>
                <c:pt idx="85">
                  <c:v>86.000000000000057</c:v>
                </c:pt>
                <c:pt idx="86">
                  <c:v>87.000000000000057</c:v>
                </c:pt>
                <c:pt idx="87">
                  <c:v>88.000000000000071</c:v>
                </c:pt>
                <c:pt idx="88">
                  <c:v>89.000000000000071</c:v>
                </c:pt>
                <c:pt idx="89">
                  <c:v>90.000000000000071</c:v>
                </c:pt>
                <c:pt idx="90">
                  <c:v>91.000000000000071</c:v>
                </c:pt>
                <c:pt idx="91">
                  <c:v>92.000000000000071</c:v>
                </c:pt>
                <c:pt idx="92">
                  <c:v>93.000000000000071</c:v>
                </c:pt>
                <c:pt idx="93">
                  <c:v>94.000000000000071</c:v>
                </c:pt>
                <c:pt idx="94">
                  <c:v>95.000000000000071</c:v>
                </c:pt>
                <c:pt idx="95">
                  <c:v>96.000000000000071</c:v>
                </c:pt>
                <c:pt idx="96">
                  <c:v>97.000000000000071</c:v>
                </c:pt>
                <c:pt idx="97">
                  <c:v>98.000000000000071</c:v>
                </c:pt>
                <c:pt idx="98">
                  <c:v>99.000000000000071</c:v>
                </c:pt>
                <c:pt idx="99">
                  <c:v>100.00000000000007</c:v>
                </c:pt>
                <c:pt idx="100">
                  <c:v>101.00000000000007</c:v>
                </c:pt>
                <c:pt idx="101">
                  <c:v>102.00000000000007</c:v>
                </c:pt>
                <c:pt idx="102">
                  <c:v>103.00000000000007</c:v>
                </c:pt>
                <c:pt idx="103">
                  <c:v>104.00000000000009</c:v>
                </c:pt>
                <c:pt idx="104">
                  <c:v>105.00000000000009</c:v>
                </c:pt>
                <c:pt idx="105">
                  <c:v>106.00000000000009</c:v>
                </c:pt>
                <c:pt idx="106">
                  <c:v>107.00000000000009</c:v>
                </c:pt>
                <c:pt idx="107">
                  <c:v>108.00000000000009</c:v>
                </c:pt>
                <c:pt idx="108">
                  <c:v>109.00000000000009</c:v>
                </c:pt>
                <c:pt idx="109">
                  <c:v>110.00000000000009</c:v>
                </c:pt>
                <c:pt idx="110">
                  <c:v>111.00000000000009</c:v>
                </c:pt>
                <c:pt idx="111">
                  <c:v>112.00000000000009</c:v>
                </c:pt>
                <c:pt idx="112">
                  <c:v>113.00000000000009</c:v>
                </c:pt>
                <c:pt idx="113">
                  <c:v>114.00000000000009</c:v>
                </c:pt>
                <c:pt idx="114">
                  <c:v>115.00000000000009</c:v>
                </c:pt>
                <c:pt idx="115">
                  <c:v>116.00000000000009</c:v>
                </c:pt>
                <c:pt idx="116">
                  <c:v>117.00000000000009</c:v>
                </c:pt>
                <c:pt idx="117">
                  <c:v>118.00000000000009</c:v>
                </c:pt>
                <c:pt idx="118">
                  <c:v>119.00000000000009</c:v>
                </c:pt>
                <c:pt idx="119">
                  <c:v>120.0000000000001</c:v>
                </c:pt>
                <c:pt idx="120">
                  <c:v>121.0000000000001</c:v>
                </c:pt>
                <c:pt idx="121">
                  <c:v>122.0000000000001</c:v>
                </c:pt>
                <c:pt idx="122">
                  <c:v>123.0000000000001</c:v>
                </c:pt>
                <c:pt idx="123">
                  <c:v>124.0000000000001</c:v>
                </c:pt>
                <c:pt idx="124">
                  <c:v>125.00000000000009</c:v>
                </c:pt>
                <c:pt idx="125">
                  <c:v>126.00000000000009</c:v>
                </c:pt>
                <c:pt idx="126">
                  <c:v>127.00000000000009</c:v>
                </c:pt>
                <c:pt idx="127">
                  <c:v>128.00000000000009</c:v>
                </c:pt>
                <c:pt idx="128">
                  <c:v>129.00000000000009</c:v>
                </c:pt>
                <c:pt idx="129">
                  <c:v>130.00000000000009</c:v>
                </c:pt>
                <c:pt idx="130">
                  <c:v>131.00000000000009</c:v>
                </c:pt>
                <c:pt idx="131">
                  <c:v>132.00000000000009</c:v>
                </c:pt>
                <c:pt idx="132">
                  <c:v>133.00000000000009</c:v>
                </c:pt>
                <c:pt idx="133">
                  <c:v>134.00000000000009</c:v>
                </c:pt>
                <c:pt idx="134">
                  <c:v>135.00000000000009</c:v>
                </c:pt>
                <c:pt idx="135">
                  <c:v>136.00000000000009</c:v>
                </c:pt>
                <c:pt idx="136">
                  <c:v>137.00000000000009</c:v>
                </c:pt>
                <c:pt idx="137">
                  <c:v>138.00000000000009</c:v>
                </c:pt>
                <c:pt idx="138">
                  <c:v>139.00000000000009</c:v>
                </c:pt>
                <c:pt idx="139">
                  <c:v>140.00000000000009</c:v>
                </c:pt>
                <c:pt idx="140">
                  <c:v>141.00000000000009</c:v>
                </c:pt>
                <c:pt idx="141">
                  <c:v>142.00000000000009</c:v>
                </c:pt>
                <c:pt idx="142">
                  <c:v>143.00000000000009</c:v>
                </c:pt>
                <c:pt idx="143">
                  <c:v>144.00000000000011</c:v>
                </c:pt>
                <c:pt idx="144">
                  <c:v>145.00000000000011</c:v>
                </c:pt>
                <c:pt idx="145">
                  <c:v>146.00000000000011</c:v>
                </c:pt>
                <c:pt idx="146">
                  <c:v>147.00000000000011</c:v>
                </c:pt>
                <c:pt idx="147">
                  <c:v>148.00000000000011</c:v>
                </c:pt>
                <c:pt idx="148">
                  <c:v>149.00000000000011</c:v>
                </c:pt>
                <c:pt idx="149">
                  <c:v>150.00000000000011</c:v>
                </c:pt>
                <c:pt idx="150">
                  <c:v>151.00000000000011</c:v>
                </c:pt>
                <c:pt idx="151">
                  <c:v>152.00000000000011</c:v>
                </c:pt>
                <c:pt idx="152">
                  <c:v>153.00000000000011</c:v>
                </c:pt>
                <c:pt idx="153">
                  <c:v>154.00000000000011</c:v>
                </c:pt>
                <c:pt idx="154">
                  <c:v>155.00000000000011</c:v>
                </c:pt>
                <c:pt idx="155">
                  <c:v>156.00000000000011</c:v>
                </c:pt>
                <c:pt idx="156">
                  <c:v>157.00000000000011</c:v>
                </c:pt>
                <c:pt idx="157">
                  <c:v>158.00000000000011</c:v>
                </c:pt>
                <c:pt idx="158">
                  <c:v>159.00000000000011</c:v>
                </c:pt>
                <c:pt idx="159">
                  <c:v>160.00000000000011</c:v>
                </c:pt>
                <c:pt idx="160">
                  <c:v>161.00000000000011</c:v>
                </c:pt>
                <c:pt idx="161">
                  <c:v>162.00000000000011</c:v>
                </c:pt>
                <c:pt idx="162">
                  <c:v>163.00000000000011</c:v>
                </c:pt>
                <c:pt idx="163">
                  <c:v>164.00000000000011</c:v>
                </c:pt>
                <c:pt idx="164">
                  <c:v>165.00000000000011</c:v>
                </c:pt>
                <c:pt idx="165">
                  <c:v>166.00000000000011</c:v>
                </c:pt>
                <c:pt idx="166">
                  <c:v>167.00000000000011</c:v>
                </c:pt>
                <c:pt idx="167">
                  <c:v>168.00000000000011</c:v>
                </c:pt>
                <c:pt idx="168">
                  <c:v>169.00000000000011</c:v>
                </c:pt>
                <c:pt idx="169">
                  <c:v>170.00000000000011</c:v>
                </c:pt>
                <c:pt idx="170">
                  <c:v>171.00000000000011</c:v>
                </c:pt>
                <c:pt idx="171">
                  <c:v>172.00000000000011</c:v>
                </c:pt>
                <c:pt idx="172">
                  <c:v>173.00000000000011</c:v>
                </c:pt>
                <c:pt idx="173">
                  <c:v>174.00000000000011</c:v>
                </c:pt>
                <c:pt idx="174">
                  <c:v>175.00000000000011</c:v>
                </c:pt>
                <c:pt idx="175">
                  <c:v>176.00000000000014</c:v>
                </c:pt>
                <c:pt idx="176">
                  <c:v>177.00000000000014</c:v>
                </c:pt>
                <c:pt idx="177">
                  <c:v>178.00000000000014</c:v>
                </c:pt>
                <c:pt idx="178">
                  <c:v>179.00000000000014</c:v>
                </c:pt>
                <c:pt idx="179">
                  <c:v>180.00000000000014</c:v>
                </c:pt>
                <c:pt idx="180">
                  <c:v>181.00000000000014</c:v>
                </c:pt>
                <c:pt idx="181">
                  <c:v>182.00000000000014</c:v>
                </c:pt>
                <c:pt idx="182">
                  <c:v>183.00000000000014</c:v>
                </c:pt>
                <c:pt idx="183">
                  <c:v>184.00000000000014</c:v>
                </c:pt>
                <c:pt idx="184">
                  <c:v>185.00000000000014</c:v>
                </c:pt>
                <c:pt idx="185">
                  <c:v>186.00000000000014</c:v>
                </c:pt>
                <c:pt idx="186">
                  <c:v>187.00000000000014</c:v>
                </c:pt>
                <c:pt idx="187">
                  <c:v>188.00000000000014</c:v>
                </c:pt>
                <c:pt idx="188">
                  <c:v>189.00000000000014</c:v>
                </c:pt>
                <c:pt idx="189">
                  <c:v>190.00000000000014</c:v>
                </c:pt>
                <c:pt idx="190">
                  <c:v>191.00000000000014</c:v>
                </c:pt>
                <c:pt idx="191">
                  <c:v>192.00000000000014</c:v>
                </c:pt>
                <c:pt idx="192">
                  <c:v>193.00000000000014</c:v>
                </c:pt>
                <c:pt idx="193">
                  <c:v>194.00000000000014</c:v>
                </c:pt>
                <c:pt idx="194">
                  <c:v>195.00000000000014</c:v>
                </c:pt>
                <c:pt idx="195">
                  <c:v>196.00000000000014</c:v>
                </c:pt>
                <c:pt idx="196">
                  <c:v>197.00000000000014</c:v>
                </c:pt>
                <c:pt idx="197">
                  <c:v>198.00000000000014</c:v>
                </c:pt>
                <c:pt idx="198">
                  <c:v>199.00000000000014</c:v>
                </c:pt>
                <c:pt idx="199">
                  <c:v>200.00000000000014</c:v>
                </c:pt>
              </c:numCache>
            </c:numRef>
          </c:xVal>
          <c:yVal>
            <c:numRef>
              <c:f>[DetectorMaterialsUKFEL.xlsx]Sheet1!$E$5:$E$204</c:f>
              <c:numCache>
                <c:formatCode>0.00E+00</c:formatCode>
                <c:ptCount val="20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0.99999999999999911</c:v>
                </c:pt>
                <c:pt idx="14">
                  <c:v>0.99999999999970945</c:v>
                </c:pt>
                <c:pt idx="15">
                  <c:v>0.99999999997036304</c:v>
                </c:pt>
                <c:pt idx="16">
                  <c:v>0.99999999884342183</c:v>
                </c:pt>
                <c:pt idx="17">
                  <c:v>0.99999997814858155</c:v>
                </c:pt>
                <c:pt idx="18">
                  <c:v>0.99999976223903098</c:v>
                </c:pt>
                <c:pt idx="19">
                  <c:v>0.99999831340693224</c:v>
                </c:pt>
                <c:pt idx="20">
                  <c:v>0.99999122496675485</c:v>
                </c:pt>
                <c:pt idx="21">
                  <c:v>0.99996524544793997</c:v>
                </c:pt>
                <c:pt idx="22">
                  <c:v>0.99988920179675689</c:v>
                </c:pt>
                <c:pt idx="23">
                  <c:v>0.99970306580221846</c:v>
                </c:pt>
                <c:pt idx="24">
                  <c:v>0.99930998691721862</c:v>
                </c:pt>
                <c:pt idx="25">
                  <c:v>0.99857473853801848</c:v>
                </c:pt>
                <c:pt idx="26">
                  <c:v>0.99999998033449988</c:v>
                </c:pt>
                <c:pt idx="27">
                  <c:v>0.99999990442934306</c:v>
                </c:pt>
                <c:pt idx="28">
                  <c:v>0.99999961197652631</c:v>
                </c:pt>
                <c:pt idx="29">
                  <c:v>0.99999866742846832</c:v>
                </c:pt>
                <c:pt idx="30">
                  <c:v>0.9999960071288525</c:v>
                </c:pt>
                <c:pt idx="31">
                  <c:v>0.99999999946051166</c:v>
                </c:pt>
                <c:pt idx="32">
                  <c:v>0.9999999972618957</c:v>
                </c:pt>
                <c:pt idx="33">
                  <c:v>0.99999998824515102</c:v>
                </c:pt>
                <c:pt idx="34">
                  <c:v>0.99999995597023705</c:v>
                </c:pt>
                <c:pt idx="35">
                  <c:v>0.99999985521269019</c:v>
                </c:pt>
                <c:pt idx="36">
                  <c:v>0.99999957415908525</c:v>
                </c:pt>
                <c:pt idx="37">
                  <c:v>0.9999988587655152</c:v>
                </c:pt>
                <c:pt idx="38">
                  <c:v>0.99999721315381174</c:v>
                </c:pt>
                <c:pt idx="39">
                  <c:v>0.99999364329247875</c:v>
                </c:pt>
                <c:pt idx="40">
                  <c:v>0.99998654015837285</c:v>
                </c:pt>
                <c:pt idx="41">
                  <c:v>0.99997304657010833</c:v>
                </c:pt>
                <c:pt idx="42">
                  <c:v>0.99994927034971182</c:v>
                </c:pt>
                <c:pt idx="43">
                  <c:v>0.99990857576852188</c:v>
                </c:pt>
                <c:pt idx="44">
                  <c:v>0.99984320949394501</c:v>
                </c:pt>
                <c:pt idx="45">
                  <c:v>0.9997425281077168</c:v>
                </c:pt>
                <c:pt idx="46">
                  <c:v>0.99959263460546066</c:v>
                </c:pt>
                <c:pt idx="47">
                  <c:v>0.99937515066419491</c:v>
                </c:pt>
                <c:pt idx="48">
                  <c:v>0.99907081249108842</c:v>
                </c:pt>
                <c:pt idx="49">
                  <c:v>0.99866042114268072</c:v>
                </c:pt>
                <c:pt idx="50">
                  <c:v>0.99811607893261856</c:v>
                </c:pt>
                <c:pt idx="51">
                  <c:v>0.9974058075359904</c:v>
                </c:pt>
                <c:pt idx="52">
                  <c:v>0.99651092981185729</c:v>
                </c:pt>
                <c:pt idx="53">
                  <c:v>0.99539954469022751</c:v>
                </c:pt>
                <c:pt idx="54">
                  <c:v>0.99404592845399264</c:v>
                </c:pt>
                <c:pt idx="55">
                  <c:v>0.99241725494176047</c:v>
                </c:pt>
                <c:pt idx="56">
                  <c:v>0.99049160322778584</c:v>
                </c:pt>
                <c:pt idx="57">
                  <c:v>0.9882384553811927</c:v>
                </c:pt>
                <c:pt idx="58">
                  <c:v>0.98564848833764174</c:v>
                </c:pt>
                <c:pt idx="59">
                  <c:v>0.98268253934414618</c:v>
                </c:pt>
                <c:pt idx="60">
                  <c:v>0.97934834876875931</c:v>
                </c:pt>
                <c:pt idx="61">
                  <c:v>0.97561531481270425</c:v>
                </c:pt>
                <c:pt idx="62">
                  <c:v>0.97149169982792338</c:v>
                </c:pt>
                <c:pt idx="63">
                  <c:v>0.96695879962411313</c:v>
                </c:pt>
                <c:pt idx="64">
                  <c:v>0.96201257138835161</c:v>
                </c:pt>
                <c:pt idx="65">
                  <c:v>0.95667649713967307</c:v>
                </c:pt>
                <c:pt idx="66">
                  <c:v>0.95092669115328776</c:v>
                </c:pt>
                <c:pt idx="67">
                  <c:v>0.94479159098097176</c:v>
                </c:pt>
                <c:pt idx="68">
                  <c:v>0.93827338008321981</c:v>
                </c:pt>
                <c:pt idx="69">
                  <c:v>0.93136962101986653</c:v>
                </c:pt>
                <c:pt idx="70">
                  <c:v>0.92411832045991793</c:v>
                </c:pt>
                <c:pt idx="71">
                  <c:v>0.9165677204887136</c:v>
                </c:pt>
                <c:pt idx="72">
                  <c:v>0.90866306246694184</c:v>
                </c:pt>
                <c:pt idx="73">
                  <c:v>0.90044250873276954</c:v>
                </c:pt>
                <c:pt idx="74">
                  <c:v>0.89195203174993787</c:v>
                </c:pt>
                <c:pt idx="75">
                  <c:v>0.88324528525573631</c:v>
                </c:pt>
                <c:pt idx="76">
                  <c:v>0.87430538444706141</c:v>
                </c:pt>
                <c:pt idx="77">
                  <c:v>0.86509979552268423</c:v>
                </c:pt>
                <c:pt idx="78">
                  <c:v>0.85566813313672385</c:v>
                </c:pt>
                <c:pt idx="79">
                  <c:v>0.84615043428499992</c:v>
                </c:pt>
                <c:pt idx="80">
                  <c:v>0.83641131176143158</c:v>
                </c:pt>
                <c:pt idx="81">
                  <c:v>0.82659406708067462</c:v>
                </c:pt>
                <c:pt idx="82">
                  <c:v>0.816642962073306</c:v>
                </c:pt>
                <c:pt idx="83">
                  <c:v>0.80660102579804638</c:v>
                </c:pt>
                <c:pt idx="84">
                  <c:v>0.79651439221179732</c:v>
                </c:pt>
                <c:pt idx="85">
                  <c:v>0.78629954766991295</c:v>
                </c:pt>
                <c:pt idx="86">
                  <c:v>0.7759889728521151</c:v>
                </c:pt>
                <c:pt idx="87">
                  <c:v>0.76576256533343179</c:v>
                </c:pt>
                <c:pt idx="88">
                  <c:v>0.75552445609537588</c:v>
                </c:pt>
                <c:pt idx="89">
                  <c:v>0.74531301560236307</c:v>
                </c:pt>
                <c:pt idx="90">
                  <c:v>0.73500385492804376</c:v>
                </c:pt>
                <c:pt idx="91">
                  <c:v>0.72478976982146293</c:v>
                </c:pt>
                <c:pt idx="92">
                  <c:v>0.71453618486426018</c:v>
                </c:pt>
                <c:pt idx="93">
                  <c:v>0.70445081225547368</c:v>
                </c:pt>
                <c:pt idx="94">
                  <c:v>0.69438831922837774</c:v>
                </c:pt>
                <c:pt idx="95">
                  <c:v>0.68437484883057698</c:v>
                </c:pt>
                <c:pt idx="96">
                  <c:v>0.67443723190674787</c:v>
                </c:pt>
                <c:pt idx="97">
                  <c:v>0.66460287450218047</c:v>
                </c:pt>
                <c:pt idx="98">
                  <c:v>0.6548996380319505</c:v>
                </c:pt>
                <c:pt idx="99">
                  <c:v>0.64513576525764083</c:v>
                </c:pt>
                <c:pt idx="100">
                  <c:v>0.63554784567358835</c:v>
                </c:pt>
                <c:pt idx="101">
                  <c:v>0.62616471761048031</c:v>
                </c:pt>
                <c:pt idx="102">
                  <c:v>0.6167776845085613</c:v>
                </c:pt>
                <c:pt idx="103">
                  <c:v>0.60764176825031191</c:v>
                </c:pt>
                <c:pt idx="104">
                  <c:v>0.59853703843497308</c:v>
                </c:pt>
                <c:pt idx="105">
                  <c:v>0.58947563606520337</c:v>
                </c:pt>
                <c:pt idx="106">
                  <c:v>0.58072992655106792</c:v>
                </c:pt>
                <c:pt idx="107">
                  <c:v>0.57179790060452296</c:v>
                </c:pt>
                <c:pt idx="108">
                  <c:v>0.5632175351799491</c:v>
                </c:pt>
                <c:pt idx="109">
                  <c:v>0.55474138129587902</c:v>
                </c:pt>
                <c:pt idx="110">
                  <c:v>0.54638207039413988</c:v>
                </c:pt>
                <c:pt idx="111">
                  <c:v>0.5381522556959778</c:v>
                </c:pt>
                <c:pt idx="112">
                  <c:v>0.53006458095200393</c:v>
                </c:pt>
                <c:pt idx="113">
                  <c:v>0.52213164864508155</c:v>
                </c:pt>
                <c:pt idx="114">
                  <c:v>0.51436598775550446</c:v>
                </c:pt>
                <c:pt idx="115">
                  <c:v>0.50647412999835728</c:v>
                </c:pt>
                <c:pt idx="116">
                  <c:v>0.49907555617555277</c:v>
                </c:pt>
                <c:pt idx="117">
                  <c:v>0.49156606842110107</c:v>
                </c:pt>
                <c:pt idx="118">
                  <c:v>0.48426385954765305</c:v>
                </c:pt>
                <c:pt idx="119">
                  <c:v>0.47718102346267799</c:v>
                </c:pt>
                <c:pt idx="120">
                  <c:v>0.47000091560814528</c:v>
                </c:pt>
                <c:pt idx="121">
                  <c:v>0.46305520909962783</c:v>
                </c:pt>
                <c:pt idx="122">
                  <c:v>0.4562882261413066</c:v>
                </c:pt>
                <c:pt idx="123">
                  <c:v>0.44960660896372395</c:v>
                </c:pt>
                <c:pt idx="124">
                  <c:v>0.44305010599262185</c:v>
                </c:pt>
                <c:pt idx="125">
                  <c:v>0.43662511381789348</c:v>
                </c:pt>
                <c:pt idx="126">
                  <c:v>0.43030263628305043</c:v>
                </c:pt>
                <c:pt idx="127">
                  <c:v>0.42408776518004832</c:v>
                </c:pt>
                <c:pt idx="128">
                  <c:v>0.41798554803266363</c:v>
                </c:pt>
                <c:pt idx="129">
                  <c:v>0.41203743613112453</c:v>
                </c:pt>
                <c:pt idx="130">
                  <c:v>0.40617582195953772</c:v>
                </c:pt>
                <c:pt idx="131">
                  <c:v>0.40040448933607842</c:v>
                </c:pt>
                <c:pt idx="132">
                  <c:v>0.39476471758606446</c:v>
                </c:pt>
                <c:pt idx="133">
                  <c:v>0.38922338974866688</c:v>
                </c:pt>
                <c:pt idx="134">
                  <c:v>0.38378416788119629</c:v>
                </c:pt>
                <c:pt idx="135">
                  <c:v>0.37845067081094841</c:v>
                </c:pt>
                <c:pt idx="136">
                  <c:v>0.37322647014508903</c:v>
                </c:pt>
                <c:pt idx="137">
                  <c:v>0.36811508630430456</c:v>
                </c:pt>
                <c:pt idx="138">
                  <c:v>0.36308049680128407</c:v>
                </c:pt>
                <c:pt idx="139">
                  <c:v>0.35816498865843394</c:v>
                </c:pt>
                <c:pt idx="140">
                  <c:v>0.35333183591487516</c:v>
                </c:pt>
                <c:pt idx="141">
                  <c:v>0.34858346325850043</c:v>
                </c:pt>
                <c:pt idx="142">
                  <c:v>0.34392226592977504</c:v>
                </c:pt>
                <c:pt idx="143">
                  <c:v>0.33935060771717995</c:v>
                </c:pt>
                <c:pt idx="144">
                  <c:v>0.33487081896747428</c:v>
                </c:pt>
                <c:pt idx="145">
                  <c:v>0.33048519461311443</c:v>
                </c:pt>
                <c:pt idx="146">
                  <c:v>0.32615421507559494</c:v>
                </c:pt>
                <c:pt idx="147">
                  <c:v>0.3219213535126435</c:v>
                </c:pt>
                <c:pt idx="148">
                  <c:v>0.31778880568999957</c:v>
                </c:pt>
                <c:pt idx="149">
                  <c:v>0.31371617654029293</c:v>
                </c:pt>
                <c:pt idx="150">
                  <c:v>0.30974763370030856</c:v>
                </c:pt>
                <c:pt idx="151">
                  <c:v>0.30579918392962036</c:v>
                </c:pt>
                <c:pt idx="152">
                  <c:v>0.3019579957347881</c:v>
                </c:pt>
                <c:pt idx="153">
                  <c:v>0.29822609536321476</c:v>
                </c:pt>
                <c:pt idx="154">
                  <c:v>0.29451798459598577</c:v>
                </c:pt>
                <c:pt idx="155">
                  <c:v>0.29087821705498307</c:v>
                </c:pt>
                <c:pt idx="156">
                  <c:v>0.28730805027569173</c:v>
                </c:pt>
                <c:pt idx="157">
                  <c:v>0.28385312473018531</c:v>
                </c:pt>
                <c:pt idx="158">
                  <c:v>0.28042606566652351</c:v>
                </c:pt>
                <c:pt idx="159">
                  <c:v>0.27702743239626237</c:v>
                </c:pt>
                <c:pt idx="160">
                  <c:v>0.2737478424416635</c:v>
                </c:pt>
                <c:pt idx="161">
                  <c:v>0.27049860591009101</c:v>
                </c:pt>
                <c:pt idx="162">
                  <c:v>0.2673256896116869</c:v>
                </c:pt>
                <c:pt idx="163">
                  <c:v>0.26418459490076307</c:v>
                </c:pt>
                <c:pt idx="164">
                  <c:v>0.26116746943440405</c:v>
                </c:pt>
                <c:pt idx="165">
                  <c:v>0.2581379725960723</c:v>
                </c:pt>
                <c:pt idx="166">
                  <c:v>0.25518841602115783</c:v>
                </c:pt>
                <c:pt idx="167">
                  <c:v>0.2522734928351954</c:v>
                </c:pt>
                <c:pt idx="168">
                  <c:v>0.24944023687520567</c:v>
                </c:pt>
                <c:pt idx="169">
                  <c:v>0.24664295483761645</c:v>
                </c:pt>
                <c:pt idx="170">
                  <c:v>0.24392900614802271</c:v>
                </c:pt>
                <c:pt idx="171">
                  <c:v>0.24120528053056056</c:v>
                </c:pt>
                <c:pt idx="172">
                  <c:v>0.23856616641361761</c:v>
                </c:pt>
                <c:pt idx="173">
                  <c:v>0.23596524499037552</c:v>
                </c:pt>
                <c:pt idx="174">
                  <c:v>0.23345049731779843</c:v>
                </c:pt>
                <c:pt idx="175">
                  <c:v>0.2309274725926197</c:v>
                </c:pt>
                <c:pt idx="176">
                  <c:v>0.22849181651806028</c:v>
                </c:pt>
                <c:pt idx="177">
                  <c:v>0.22604844671000757</c:v>
                </c:pt>
                <c:pt idx="178">
                  <c:v>0.22369360670029281</c:v>
                </c:pt>
                <c:pt idx="179">
                  <c:v>0.22133160180868372</c:v>
                </c:pt>
                <c:pt idx="180">
                  <c:v>0.2190592528919334</c:v>
                </c:pt>
                <c:pt idx="181">
                  <c:v>0.21682883081113036</c:v>
                </c:pt>
                <c:pt idx="182">
                  <c:v>0.21459203848690367</c:v>
                </c:pt>
                <c:pt idx="183">
                  <c:v>0.21244652041181733</c:v>
                </c:pt>
                <c:pt idx="184">
                  <c:v>0.210295141372702</c:v>
                </c:pt>
                <c:pt idx="185">
                  <c:v>0.2081869792881994</c:v>
                </c:pt>
                <c:pt idx="186">
                  <c:v>0.20612241128134223</c:v>
                </c:pt>
                <c:pt idx="187">
                  <c:v>0.20410180735127958</c:v>
                </c:pt>
                <c:pt idx="188">
                  <c:v>0.20212553026282887</c:v>
                </c:pt>
                <c:pt idx="189">
                  <c:v>0.2001443459247243</c:v>
                </c:pt>
                <c:pt idx="190">
                  <c:v>0.19825766436555214</c:v>
                </c:pt>
                <c:pt idx="191">
                  <c:v>0.19636653254427627</c:v>
                </c:pt>
                <c:pt idx="192">
                  <c:v>0.19447093996371845</c:v>
                </c:pt>
                <c:pt idx="193">
                  <c:v>0.19267099110604469</c:v>
                </c:pt>
                <c:pt idx="194">
                  <c:v>0.1908670202756686</c:v>
                </c:pt>
                <c:pt idx="195">
                  <c:v>0.18905901848552165</c:v>
                </c:pt>
                <c:pt idx="196">
                  <c:v>0.18734775185515185</c:v>
                </c:pt>
                <c:pt idx="197">
                  <c:v>0.18563287406990514</c:v>
                </c:pt>
                <c:pt idx="198">
                  <c:v>0.18396497324954852</c:v>
                </c:pt>
                <c:pt idx="199">
                  <c:v>0.18229365641071804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8518-4E38-9D07-B245E614C9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548736"/>
        <c:axId val="52550656"/>
      </c:scatterChart>
      <c:valAx>
        <c:axId val="52548736"/>
        <c:scaling>
          <c:orientation val="minMax"/>
          <c:max val="200"/>
          <c:min val="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Energy (keV)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2550656"/>
        <c:crosses val="autoZero"/>
        <c:crossBetween val="midCat"/>
        <c:majorUnit val="25"/>
      </c:valAx>
      <c:valAx>
        <c:axId val="52550656"/>
        <c:scaling>
          <c:orientation val="minMax"/>
          <c:max val="1"/>
          <c:min val="0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Absorption</a:t>
                </a:r>
              </a:p>
            </c:rich>
          </c:tx>
          <c:overlay val="0"/>
        </c:title>
        <c:numFmt formatCode="#,##0.00" sourceLinked="0"/>
        <c:majorTickMark val="out"/>
        <c:minorTickMark val="none"/>
        <c:tickLblPos val="nextTo"/>
        <c:crossAx val="52548736"/>
        <c:crosses val="autoZero"/>
        <c:crossBetween val="midCat"/>
        <c:majorUnit val="0.1"/>
        <c:minorUnit val="5.000000000000001E-2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4681C-CCD0-C248-B461-8BC6CEEC7AE1}" type="datetimeFigureOut">
              <a:rPr lang="en-US" smtClean="0"/>
              <a:t>5/6/24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22500" y="1143000"/>
            <a:ext cx="2413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F4E46-43BB-0C41-8A36-B101C7C13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85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Print-ready version</a:t>
            </a:r>
            <a:endParaRPr lang="en-GB" sz="24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24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colours in this template have been adjusted for printing purposes. Use this template if the primary use for your poster will be in print.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F4E46-43BB-0C41-8A36-B101C7C13E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86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813A8-93B7-4847-8F78-14C40A6EC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4650" y="7010400"/>
            <a:ext cx="25111075" cy="149161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FD1340-C3D5-A149-88C9-0028055F3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4650" y="22501225"/>
            <a:ext cx="25111075" cy="103425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F2267-BA28-3341-BF78-C49C867F7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56A34-FBC4-1242-9DFB-C6D8679F7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2C8F4-409B-4F4B-9A79-3528525FD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F6E0F0-80B8-C845-A976-5C8C57257A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33551999" cy="720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9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5AB1E-DFC2-374E-AFAE-B816D8A96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2EBE94-503E-7447-9893-EA99DEDC2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496BF-A5AE-4048-AD76-A6C63FAFD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13251-EA6A-1A4A-9A20-108505C20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E0274-0340-9248-870D-637DEF65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10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ACAC91-EF61-D24B-B37C-7D2CE36132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3960138" y="2281238"/>
            <a:ext cx="7218362" cy="3630453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22088D-5BEE-7C4A-8FEC-CDF849BCB1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301875" y="2281238"/>
            <a:ext cx="21505863" cy="3630453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3845A-0D21-5F41-99CB-65C4C9A1C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16D0A-801B-2643-8BAF-94BC3E17F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E407B-D262-C240-8CAC-82AC9009A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1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813A8-93B7-4847-8F78-14C40A6EC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4650" y="7010400"/>
            <a:ext cx="25111075" cy="149161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FD1340-C3D5-A149-88C9-0028055F3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4650" y="22501225"/>
            <a:ext cx="25111075" cy="103425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F2267-BA28-3341-BF78-C49C867F7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56A34-FBC4-1242-9DFB-C6D8679F7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2C8F4-409B-4F4B-9A79-3528525FD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592065-5091-A041-BAF4-81905D0DE9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33551307" cy="720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93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09E40-F89B-6B48-89FA-73617900E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7FDBD-EA12-0043-9DBE-61E979BDB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3F753-D582-E24C-A588-606785A4F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D56D4-28CD-DB46-8810-AEE7871E0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24D91-808D-EF48-9E61-68CC3B6D7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91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40206-3718-F24D-A4AD-FCFE64D6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413" y="10680700"/>
            <a:ext cx="28876625" cy="178196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CA00E-A990-EC43-BB38-907DBA2DF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4413" y="28668663"/>
            <a:ext cx="28876625" cy="93726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46CB7-9BF2-5F4A-89E7-B94B6A9FE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DD928-C256-7B4F-B5CF-6750B4B97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559D8-D687-1D47-819C-4881EDD1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00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E4420-4DCD-AB4D-994F-935A0D8AF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670DF-AB5F-D94A-88EE-A8D18EF66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01875" y="11404600"/>
            <a:ext cx="14362113" cy="271811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652686-FE86-B842-A764-46F983B44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816388" y="11404600"/>
            <a:ext cx="14362112" cy="271811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CC31C-B790-EB46-B77B-D261F9FEC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BF159-5D17-6442-BD9E-E59EDDB0E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37FD6-2332-D543-8689-17B1B8D02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02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FD06E-DBE0-2B4B-958D-D4F94A0C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638" y="2281238"/>
            <a:ext cx="28876625" cy="8280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8CC76-2652-494A-842E-C7C869BCF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6638" y="10501313"/>
            <a:ext cx="14163675" cy="5146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41E4A-C81B-6042-AFDF-20A47E2A9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06638" y="15647988"/>
            <a:ext cx="14163675" cy="230171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3E2F10-555E-7447-9A86-39921F2852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949738" y="10501313"/>
            <a:ext cx="14233525" cy="5146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A22313-989A-3E4B-B63C-83B8C54BB6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949738" y="15647988"/>
            <a:ext cx="14233525" cy="230171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CCAACA-51DC-C04F-B810-FE0B461D7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A8F3D6-8303-F845-87CA-600006D3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CB0D32-95FE-7344-AE99-DC935B42B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13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51743-1702-CF47-8E66-54AAA283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0EBC68-04BC-C64F-9F1F-F7E6CB0F1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12969-2CF6-8748-AC1B-3EFC08D36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F599B-3E07-F14D-A1BE-78901B34B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43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84D9EF-2CA8-FD42-80B5-E615F10D4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990B75-4591-CC4F-B5D2-F74760B8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3A744-3CB4-2444-868D-B48F0AC1D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92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F38D0-781C-A149-9819-13C118F71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638" y="2855913"/>
            <a:ext cx="10798175" cy="99964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7D2FE-B987-DD47-9111-E61A35015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3525" y="6167438"/>
            <a:ext cx="16949738" cy="304450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429A7-124C-DD42-B7C1-46F153A53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06638" y="12852400"/>
            <a:ext cx="10798175" cy="238093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5B043A-FE69-D740-BF0F-27DAF81D1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0DD5D9-719F-6041-8557-BB8642EE8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5BC8A2-5470-EF40-A947-63394BFBE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2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09E40-F89B-6B48-89FA-73617900E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7FDBD-EA12-0043-9DBE-61E979BDB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3F753-D582-E24C-A588-606785A4F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D56D4-28CD-DB46-8810-AEE7871E0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24D91-808D-EF48-9E61-68CC3B6D7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765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B63FA-5CB8-A149-AFF7-79BE4162B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638" y="2855913"/>
            <a:ext cx="10798175" cy="99964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11E646-3A2F-8349-B98F-AA3748FB52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4233525" y="6167438"/>
            <a:ext cx="16949738" cy="30445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0C815D-F3D5-6947-8306-A7D0BD13E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06638" y="12852400"/>
            <a:ext cx="10798175" cy="238093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39B823-D350-9644-9626-726641E77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D6857-9D56-D445-8DE0-0CF32AB6B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80C66F-8A0A-C14D-99A3-96D622C1C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64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5AB1E-DFC2-374E-AFAE-B816D8A96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2EBE94-503E-7447-9893-EA99DEDC2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496BF-A5AE-4048-AD76-A6C63FAFD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13251-EA6A-1A4A-9A20-108505C20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E0274-0340-9248-870D-637DEF65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80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ACAC91-EF61-D24B-B37C-7D2CE36132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3960138" y="2281238"/>
            <a:ext cx="7218362" cy="3630453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22088D-5BEE-7C4A-8FEC-CDF849BCB1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301875" y="2281238"/>
            <a:ext cx="21505863" cy="3630453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3845A-0D21-5F41-99CB-65C4C9A1C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16D0A-801B-2643-8BAF-94BC3E17F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E407B-D262-C240-8CAC-82AC9009A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822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5047" y="7011132"/>
            <a:ext cx="25110281" cy="14914762"/>
          </a:xfrm>
        </p:spPr>
        <p:txBody>
          <a:bodyPr anchor="b"/>
          <a:lstStyle>
            <a:lvl1pPr algn="ctr">
              <a:defRPr sz="1647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5047" y="22501064"/>
            <a:ext cx="25110281" cy="10343147"/>
          </a:xfrm>
        </p:spPr>
        <p:txBody>
          <a:bodyPr/>
          <a:lstStyle>
            <a:lvl1pPr marL="0" indent="0" algn="ctr">
              <a:buNone/>
              <a:defRPr sz="6591"/>
            </a:lvl1pPr>
            <a:lvl2pPr marL="1255517" indent="0" algn="ctr">
              <a:buNone/>
              <a:defRPr sz="5492"/>
            </a:lvl2pPr>
            <a:lvl3pPr marL="2511034" indent="0" algn="ctr">
              <a:buNone/>
              <a:defRPr sz="4943"/>
            </a:lvl3pPr>
            <a:lvl4pPr marL="3766551" indent="0" algn="ctr">
              <a:buNone/>
              <a:defRPr sz="4394"/>
            </a:lvl4pPr>
            <a:lvl5pPr marL="5022068" indent="0" algn="ctr">
              <a:buNone/>
              <a:defRPr sz="4394"/>
            </a:lvl5pPr>
            <a:lvl6pPr marL="6277585" indent="0" algn="ctr">
              <a:buNone/>
              <a:defRPr sz="4394"/>
            </a:lvl6pPr>
            <a:lvl7pPr marL="7533102" indent="0" algn="ctr">
              <a:buNone/>
              <a:defRPr sz="4394"/>
            </a:lvl7pPr>
            <a:lvl8pPr marL="8788618" indent="0" algn="ctr">
              <a:buNone/>
              <a:defRPr sz="4394"/>
            </a:lvl8pPr>
            <a:lvl9pPr marL="10044135" indent="0" algn="ctr">
              <a:buNone/>
              <a:defRPr sz="439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379567-411E-DB43-33AF-1122017099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33551999" cy="720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84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33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338" y="10680325"/>
            <a:ext cx="28876823" cy="17820361"/>
          </a:xfrm>
        </p:spPr>
        <p:txBody>
          <a:bodyPr anchor="b"/>
          <a:lstStyle>
            <a:lvl1pPr>
              <a:defRPr sz="1647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4338" y="28669274"/>
            <a:ext cx="28876823" cy="9371307"/>
          </a:xfrm>
        </p:spPr>
        <p:txBody>
          <a:bodyPr/>
          <a:lstStyle>
            <a:lvl1pPr marL="0" indent="0">
              <a:buNone/>
              <a:defRPr sz="6591">
                <a:solidFill>
                  <a:schemeClr val="tx1">
                    <a:tint val="75000"/>
                  </a:schemeClr>
                </a:solidFill>
              </a:defRPr>
            </a:lvl1pPr>
            <a:lvl2pPr marL="1255517" indent="0">
              <a:buNone/>
              <a:defRPr sz="5492">
                <a:solidFill>
                  <a:schemeClr val="tx1">
                    <a:tint val="75000"/>
                  </a:schemeClr>
                </a:solidFill>
              </a:defRPr>
            </a:lvl2pPr>
            <a:lvl3pPr marL="2511034" indent="0">
              <a:buNone/>
              <a:defRPr sz="4943">
                <a:solidFill>
                  <a:schemeClr val="tx1">
                    <a:tint val="75000"/>
                  </a:schemeClr>
                </a:solidFill>
              </a:defRPr>
            </a:lvl3pPr>
            <a:lvl4pPr marL="3766551" indent="0">
              <a:buNone/>
              <a:defRPr sz="4394">
                <a:solidFill>
                  <a:schemeClr val="tx1">
                    <a:tint val="75000"/>
                  </a:schemeClr>
                </a:solidFill>
              </a:defRPr>
            </a:lvl4pPr>
            <a:lvl5pPr marL="5022068" indent="0">
              <a:buNone/>
              <a:defRPr sz="4394">
                <a:solidFill>
                  <a:schemeClr val="tx1">
                    <a:tint val="75000"/>
                  </a:schemeClr>
                </a:solidFill>
              </a:defRPr>
            </a:lvl5pPr>
            <a:lvl6pPr marL="6277585" indent="0">
              <a:buNone/>
              <a:defRPr sz="4394">
                <a:solidFill>
                  <a:schemeClr val="tx1">
                    <a:tint val="75000"/>
                  </a:schemeClr>
                </a:solidFill>
              </a:defRPr>
            </a:lvl6pPr>
            <a:lvl7pPr marL="7533102" indent="0">
              <a:buNone/>
              <a:defRPr sz="4394">
                <a:solidFill>
                  <a:schemeClr val="tx1">
                    <a:tint val="75000"/>
                  </a:schemeClr>
                </a:solidFill>
              </a:defRPr>
            </a:lvl7pPr>
            <a:lvl8pPr marL="8788618" indent="0">
              <a:buNone/>
              <a:defRPr sz="4394">
                <a:solidFill>
                  <a:schemeClr val="tx1">
                    <a:tint val="75000"/>
                  </a:schemeClr>
                </a:solidFill>
              </a:defRPr>
            </a:lvl8pPr>
            <a:lvl9pPr marL="10044135" indent="0">
              <a:buNone/>
              <a:defRPr sz="43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317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01776" y="11404240"/>
            <a:ext cx="14229159" cy="27181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949440" y="11404240"/>
            <a:ext cx="14229159" cy="27181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791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137" y="2280851"/>
            <a:ext cx="28876823" cy="82804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6138" y="10501820"/>
            <a:ext cx="14163767" cy="5146780"/>
          </a:xfrm>
        </p:spPr>
        <p:txBody>
          <a:bodyPr anchor="b"/>
          <a:lstStyle>
            <a:lvl1pPr marL="0" indent="0">
              <a:buNone/>
              <a:defRPr sz="6591" b="1"/>
            </a:lvl1pPr>
            <a:lvl2pPr marL="1255517" indent="0">
              <a:buNone/>
              <a:defRPr sz="5492" b="1"/>
            </a:lvl2pPr>
            <a:lvl3pPr marL="2511034" indent="0">
              <a:buNone/>
              <a:defRPr sz="4943" b="1"/>
            </a:lvl3pPr>
            <a:lvl4pPr marL="3766551" indent="0">
              <a:buNone/>
              <a:defRPr sz="4394" b="1"/>
            </a:lvl4pPr>
            <a:lvl5pPr marL="5022068" indent="0">
              <a:buNone/>
              <a:defRPr sz="4394" b="1"/>
            </a:lvl5pPr>
            <a:lvl6pPr marL="6277585" indent="0">
              <a:buNone/>
              <a:defRPr sz="4394" b="1"/>
            </a:lvl6pPr>
            <a:lvl7pPr marL="7533102" indent="0">
              <a:buNone/>
              <a:defRPr sz="4394" b="1"/>
            </a:lvl7pPr>
            <a:lvl8pPr marL="8788618" indent="0">
              <a:buNone/>
              <a:defRPr sz="4394" b="1"/>
            </a:lvl8pPr>
            <a:lvl9pPr marL="10044135" indent="0">
              <a:buNone/>
              <a:defRPr sz="43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06138" y="15648601"/>
            <a:ext cx="14163767" cy="230167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949440" y="10501820"/>
            <a:ext cx="14233520" cy="5146780"/>
          </a:xfrm>
        </p:spPr>
        <p:txBody>
          <a:bodyPr anchor="b"/>
          <a:lstStyle>
            <a:lvl1pPr marL="0" indent="0">
              <a:buNone/>
              <a:defRPr sz="6591" b="1"/>
            </a:lvl1pPr>
            <a:lvl2pPr marL="1255517" indent="0">
              <a:buNone/>
              <a:defRPr sz="5492" b="1"/>
            </a:lvl2pPr>
            <a:lvl3pPr marL="2511034" indent="0">
              <a:buNone/>
              <a:defRPr sz="4943" b="1"/>
            </a:lvl3pPr>
            <a:lvl4pPr marL="3766551" indent="0">
              <a:buNone/>
              <a:defRPr sz="4394" b="1"/>
            </a:lvl4pPr>
            <a:lvl5pPr marL="5022068" indent="0">
              <a:buNone/>
              <a:defRPr sz="4394" b="1"/>
            </a:lvl5pPr>
            <a:lvl6pPr marL="6277585" indent="0">
              <a:buNone/>
              <a:defRPr sz="4394" b="1"/>
            </a:lvl6pPr>
            <a:lvl7pPr marL="7533102" indent="0">
              <a:buNone/>
              <a:defRPr sz="4394" b="1"/>
            </a:lvl7pPr>
            <a:lvl8pPr marL="8788618" indent="0">
              <a:buNone/>
              <a:defRPr sz="4394" b="1"/>
            </a:lvl8pPr>
            <a:lvl9pPr marL="10044135" indent="0">
              <a:buNone/>
              <a:defRPr sz="43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949440" y="15648601"/>
            <a:ext cx="14233520" cy="230167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77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7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3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40206-3718-F24D-A4AD-FCFE64D6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413" y="10680700"/>
            <a:ext cx="28876625" cy="178196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CA00E-A990-EC43-BB38-907DBA2DF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4413" y="28668663"/>
            <a:ext cx="28876625" cy="93726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46CB7-9BF2-5F4A-89E7-B94B6A9FE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DD928-C256-7B4F-B5CF-6750B4B97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559D8-D687-1D47-819C-4881EDD1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988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138" y="2856018"/>
            <a:ext cx="10798291" cy="9996064"/>
          </a:xfrm>
        </p:spPr>
        <p:txBody>
          <a:bodyPr anchor="b"/>
          <a:lstStyle>
            <a:lvl1pPr>
              <a:defRPr sz="87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3520" y="6168209"/>
            <a:ext cx="16949440" cy="30444362"/>
          </a:xfrm>
        </p:spPr>
        <p:txBody>
          <a:bodyPr/>
          <a:lstStyle>
            <a:lvl1pPr>
              <a:defRPr sz="8788"/>
            </a:lvl1pPr>
            <a:lvl2pPr>
              <a:defRPr sz="7689"/>
            </a:lvl2pPr>
            <a:lvl3pPr>
              <a:defRPr sz="6591"/>
            </a:lvl3pPr>
            <a:lvl4pPr>
              <a:defRPr sz="5492"/>
            </a:lvl4pPr>
            <a:lvl5pPr>
              <a:defRPr sz="5492"/>
            </a:lvl5pPr>
            <a:lvl6pPr>
              <a:defRPr sz="5492"/>
            </a:lvl6pPr>
            <a:lvl7pPr>
              <a:defRPr sz="5492"/>
            </a:lvl7pPr>
            <a:lvl8pPr>
              <a:defRPr sz="5492"/>
            </a:lvl8pPr>
            <a:lvl9pPr>
              <a:defRPr sz="549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06138" y="12852082"/>
            <a:ext cx="10798291" cy="23810073"/>
          </a:xfrm>
        </p:spPr>
        <p:txBody>
          <a:bodyPr/>
          <a:lstStyle>
            <a:lvl1pPr marL="0" indent="0">
              <a:buNone/>
              <a:defRPr sz="4394"/>
            </a:lvl1pPr>
            <a:lvl2pPr marL="1255517" indent="0">
              <a:buNone/>
              <a:defRPr sz="3845"/>
            </a:lvl2pPr>
            <a:lvl3pPr marL="2511034" indent="0">
              <a:buNone/>
              <a:defRPr sz="3295"/>
            </a:lvl3pPr>
            <a:lvl4pPr marL="3766551" indent="0">
              <a:buNone/>
              <a:defRPr sz="2746"/>
            </a:lvl4pPr>
            <a:lvl5pPr marL="5022068" indent="0">
              <a:buNone/>
              <a:defRPr sz="2746"/>
            </a:lvl5pPr>
            <a:lvl6pPr marL="6277585" indent="0">
              <a:buNone/>
              <a:defRPr sz="2746"/>
            </a:lvl6pPr>
            <a:lvl7pPr marL="7533102" indent="0">
              <a:buNone/>
              <a:defRPr sz="2746"/>
            </a:lvl7pPr>
            <a:lvl8pPr marL="8788618" indent="0">
              <a:buNone/>
              <a:defRPr sz="2746"/>
            </a:lvl8pPr>
            <a:lvl9pPr marL="10044135" indent="0">
              <a:buNone/>
              <a:defRPr sz="27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024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138" y="2856018"/>
            <a:ext cx="10798291" cy="9996064"/>
          </a:xfrm>
        </p:spPr>
        <p:txBody>
          <a:bodyPr anchor="b"/>
          <a:lstStyle>
            <a:lvl1pPr>
              <a:defRPr sz="87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4233520" y="6168209"/>
            <a:ext cx="16949440" cy="30444362"/>
          </a:xfrm>
        </p:spPr>
        <p:txBody>
          <a:bodyPr/>
          <a:lstStyle>
            <a:lvl1pPr marL="0" indent="0">
              <a:buNone/>
              <a:defRPr sz="8788"/>
            </a:lvl1pPr>
            <a:lvl2pPr marL="1255517" indent="0">
              <a:buNone/>
              <a:defRPr sz="7689"/>
            </a:lvl2pPr>
            <a:lvl3pPr marL="2511034" indent="0">
              <a:buNone/>
              <a:defRPr sz="6591"/>
            </a:lvl3pPr>
            <a:lvl4pPr marL="3766551" indent="0">
              <a:buNone/>
              <a:defRPr sz="5492"/>
            </a:lvl4pPr>
            <a:lvl5pPr marL="5022068" indent="0">
              <a:buNone/>
              <a:defRPr sz="5492"/>
            </a:lvl5pPr>
            <a:lvl6pPr marL="6277585" indent="0">
              <a:buNone/>
              <a:defRPr sz="5492"/>
            </a:lvl6pPr>
            <a:lvl7pPr marL="7533102" indent="0">
              <a:buNone/>
              <a:defRPr sz="5492"/>
            </a:lvl7pPr>
            <a:lvl8pPr marL="8788618" indent="0">
              <a:buNone/>
              <a:defRPr sz="5492"/>
            </a:lvl8pPr>
            <a:lvl9pPr marL="10044135" indent="0">
              <a:buNone/>
              <a:defRPr sz="5492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06138" y="12852082"/>
            <a:ext cx="10798291" cy="23810073"/>
          </a:xfrm>
        </p:spPr>
        <p:txBody>
          <a:bodyPr/>
          <a:lstStyle>
            <a:lvl1pPr marL="0" indent="0">
              <a:buNone/>
              <a:defRPr sz="4394"/>
            </a:lvl1pPr>
            <a:lvl2pPr marL="1255517" indent="0">
              <a:buNone/>
              <a:defRPr sz="3845"/>
            </a:lvl2pPr>
            <a:lvl3pPr marL="2511034" indent="0">
              <a:buNone/>
              <a:defRPr sz="3295"/>
            </a:lvl3pPr>
            <a:lvl4pPr marL="3766551" indent="0">
              <a:buNone/>
              <a:defRPr sz="2746"/>
            </a:lvl4pPr>
            <a:lvl5pPr marL="5022068" indent="0">
              <a:buNone/>
              <a:defRPr sz="2746"/>
            </a:lvl5pPr>
            <a:lvl6pPr marL="6277585" indent="0">
              <a:buNone/>
              <a:defRPr sz="2746"/>
            </a:lvl6pPr>
            <a:lvl7pPr marL="7533102" indent="0">
              <a:buNone/>
              <a:defRPr sz="2746"/>
            </a:lvl7pPr>
            <a:lvl8pPr marL="8788618" indent="0">
              <a:buNone/>
              <a:defRPr sz="2746"/>
            </a:lvl8pPr>
            <a:lvl9pPr marL="10044135" indent="0">
              <a:buNone/>
              <a:defRPr sz="27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850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861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3959393" y="2280848"/>
            <a:ext cx="7219206" cy="3630515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301776" y="2280848"/>
            <a:ext cx="21239113" cy="363051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562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416688" y="39706591"/>
            <a:ext cx="7533084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242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416688" y="589341"/>
            <a:ext cx="7533084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869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5047" y="7011132"/>
            <a:ext cx="25110281" cy="14914762"/>
          </a:xfrm>
        </p:spPr>
        <p:txBody>
          <a:bodyPr anchor="b"/>
          <a:lstStyle>
            <a:lvl1pPr algn="ctr">
              <a:defRPr sz="1647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5047" y="22501064"/>
            <a:ext cx="25110281" cy="10343147"/>
          </a:xfrm>
        </p:spPr>
        <p:txBody>
          <a:bodyPr/>
          <a:lstStyle>
            <a:lvl1pPr marL="0" indent="0" algn="ctr">
              <a:buNone/>
              <a:defRPr sz="6591"/>
            </a:lvl1pPr>
            <a:lvl2pPr marL="1255517" indent="0" algn="ctr">
              <a:buNone/>
              <a:defRPr sz="5492"/>
            </a:lvl2pPr>
            <a:lvl3pPr marL="2511034" indent="0" algn="ctr">
              <a:buNone/>
              <a:defRPr sz="4943"/>
            </a:lvl3pPr>
            <a:lvl4pPr marL="3766551" indent="0" algn="ctr">
              <a:buNone/>
              <a:defRPr sz="4394"/>
            </a:lvl4pPr>
            <a:lvl5pPr marL="5022068" indent="0" algn="ctr">
              <a:buNone/>
              <a:defRPr sz="4394"/>
            </a:lvl5pPr>
            <a:lvl6pPr marL="6277585" indent="0" algn="ctr">
              <a:buNone/>
              <a:defRPr sz="4394"/>
            </a:lvl6pPr>
            <a:lvl7pPr marL="7533102" indent="0" algn="ctr">
              <a:buNone/>
              <a:defRPr sz="4394"/>
            </a:lvl7pPr>
            <a:lvl8pPr marL="8788618" indent="0" algn="ctr">
              <a:buNone/>
              <a:defRPr sz="4394"/>
            </a:lvl8pPr>
            <a:lvl9pPr marL="10044135" indent="0" algn="ctr">
              <a:buNone/>
              <a:defRPr sz="439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67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894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338" y="10680325"/>
            <a:ext cx="28876823" cy="17820361"/>
          </a:xfrm>
        </p:spPr>
        <p:txBody>
          <a:bodyPr anchor="b"/>
          <a:lstStyle>
            <a:lvl1pPr>
              <a:defRPr sz="1647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4338" y="28669274"/>
            <a:ext cx="28876823" cy="9371307"/>
          </a:xfrm>
        </p:spPr>
        <p:txBody>
          <a:bodyPr/>
          <a:lstStyle>
            <a:lvl1pPr marL="0" indent="0">
              <a:buNone/>
              <a:defRPr sz="6591">
                <a:solidFill>
                  <a:schemeClr val="tx1">
                    <a:tint val="75000"/>
                  </a:schemeClr>
                </a:solidFill>
              </a:defRPr>
            </a:lvl1pPr>
            <a:lvl2pPr marL="1255517" indent="0">
              <a:buNone/>
              <a:defRPr sz="5492">
                <a:solidFill>
                  <a:schemeClr val="tx1">
                    <a:tint val="75000"/>
                  </a:schemeClr>
                </a:solidFill>
              </a:defRPr>
            </a:lvl2pPr>
            <a:lvl3pPr marL="2511034" indent="0">
              <a:buNone/>
              <a:defRPr sz="4943">
                <a:solidFill>
                  <a:schemeClr val="tx1">
                    <a:tint val="75000"/>
                  </a:schemeClr>
                </a:solidFill>
              </a:defRPr>
            </a:lvl3pPr>
            <a:lvl4pPr marL="3766551" indent="0">
              <a:buNone/>
              <a:defRPr sz="4394">
                <a:solidFill>
                  <a:schemeClr val="tx1">
                    <a:tint val="75000"/>
                  </a:schemeClr>
                </a:solidFill>
              </a:defRPr>
            </a:lvl4pPr>
            <a:lvl5pPr marL="5022068" indent="0">
              <a:buNone/>
              <a:defRPr sz="4394">
                <a:solidFill>
                  <a:schemeClr val="tx1">
                    <a:tint val="75000"/>
                  </a:schemeClr>
                </a:solidFill>
              </a:defRPr>
            </a:lvl5pPr>
            <a:lvl6pPr marL="6277585" indent="0">
              <a:buNone/>
              <a:defRPr sz="4394">
                <a:solidFill>
                  <a:schemeClr val="tx1">
                    <a:tint val="75000"/>
                  </a:schemeClr>
                </a:solidFill>
              </a:defRPr>
            </a:lvl6pPr>
            <a:lvl7pPr marL="7533102" indent="0">
              <a:buNone/>
              <a:defRPr sz="4394">
                <a:solidFill>
                  <a:schemeClr val="tx1">
                    <a:tint val="75000"/>
                  </a:schemeClr>
                </a:solidFill>
              </a:defRPr>
            </a:lvl7pPr>
            <a:lvl8pPr marL="8788618" indent="0">
              <a:buNone/>
              <a:defRPr sz="4394">
                <a:solidFill>
                  <a:schemeClr val="tx1">
                    <a:tint val="75000"/>
                  </a:schemeClr>
                </a:solidFill>
              </a:defRPr>
            </a:lvl8pPr>
            <a:lvl9pPr marL="10044135" indent="0">
              <a:buNone/>
              <a:defRPr sz="43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219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01776" y="11404240"/>
            <a:ext cx="14229159" cy="27181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949440" y="11404240"/>
            <a:ext cx="14229159" cy="27181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25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E4420-4DCD-AB4D-994F-935A0D8AF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670DF-AB5F-D94A-88EE-A8D18EF66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01875" y="11404600"/>
            <a:ext cx="14362113" cy="271811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652686-FE86-B842-A764-46F983B44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816388" y="11404600"/>
            <a:ext cx="14362112" cy="271811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CC31C-B790-EB46-B77B-D261F9FEC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BF159-5D17-6442-BD9E-E59EDDB0E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37FD6-2332-D543-8689-17B1B8D02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29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137" y="2280851"/>
            <a:ext cx="28876823" cy="82804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6138" y="10501820"/>
            <a:ext cx="14163767" cy="5146780"/>
          </a:xfrm>
        </p:spPr>
        <p:txBody>
          <a:bodyPr anchor="b"/>
          <a:lstStyle>
            <a:lvl1pPr marL="0" indent="0">
              <a:buNone/>
              <a:defRPr sz="6591" b="1"/>
            </a:lvl1pPr>
            <a:lvl2pPr marL="1255517" indent="0">
              <a:buNone/>
              <a:defRPr sz="5492" b="1"/>
            </a:lvl2pPr>
            <a:lvl3pPr marL="2511034" indent="0">
              <a:buNone/>
              <a:defRPr sz="4943" b="1"/>
            </a:lvl3pPr>
            <a:lvl4pPr marL="3766551" indent="0">
              <a:buNone/>
              <a:defRPr sz="4394" b="1"/>
            </a:lvl4pPr>
            <a:lvl5pPr marL="5022068" indent="0">
              <a:buNone/>
              <a:defRPr sz="4394" b="1"/>
            </a:lvl5pPr>
            <a:lvl6pPr marL="6277585" indent="0">
              <a:buNone/>
              <a:defRPr sz="4394" b="1"/>
            </a:lvl6pPr>
            <a:lvl7pPr marL="7533102" indent="0">
              <a:buNone/>
              <a:defRPr sz="4394" b="1"/>
            </a:lvl7pPr>
            <a:lvl8pPr marL="8788618" indent="0">
              <a:buNone/>
              <a:defRPr sz="4394" b="1"/>
            </a:lvl8pPr>
            <a:lvl9pPr marL="10044135" indent="0">
              <a:buNone/>
              <a:defRPr sz="43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06138" y="15648601"/>
            <a:ext cx="14163767" cy="230167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949440" y="10501820"/>
            <a:ext cx="14233520" cy="5146780"/>
          </a:xfrm>
        </p:spPr>
        <p:txBody>
          <a:bodyPr anchor="b"/>
          <a:lstStyle>
            <a:lvl1pPr marL="0" indent="0">
              <a:buNone/>
              <a:defRPr sz="6591" b="1"/>
            </a:lvl1pPr>
            <a:lvl2pPr marL="1255517" indent="0">
              <a:buNone/>
              <a:defRPr sz="5492" b="1"/>
            </a:lvl2pPr>
            <a:lvl3pPr marL="2511034" indent="0">
              <a:buNone/>
              <a:defRPr sz="4943" b="1"/>
            </a:lvl3pPr>
            <a:lvl4pPr marL="3766551" indent="0">
              <a:buNone/>
              <a:defRPr sz="4394" b="1"/>
            </a:lvl4pPr>
            <a:lvl5pPr marL="5022068" indent="0">
              <a:buNone/>
              <a:defRPr sz="4394" b="1"/>
            </a:lvl5pPr>
            <a:lvl6pPr marL="6277585" indent="0">
              <a:buNone/>
              <a:defRPr sz="4394" b="1"/>
            </a:lvl6pPr>
            <a:lvl7pPr marL="7533102" indent="0">
              <a:buNone/>
              <a:defRPr sz="4394" b="1"/>
            </a:lvl7pPr>
            <a:lvl8pPr marL="8788618" indent="0">
              <a:buNone/>
              <a:defRPr sz="4394" b="1"/>
            </a:lvl8pPr>
            <a:lvl9pPr marL="10044135" indent="0">
              <a:buNone/>
              <a:defRPr sz="43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949440" y="15648601"/>
            <a:ext cx="14233520" cy="230167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865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481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170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138" y="2856018"/>
            <a:ext cx="10798291" cy="9996064"/>
          </a:xfrm>
        </p:spPr>
        <p:txBody>
          <a:bodyPr anchor="b"/>
          <a:lstStyle>
            <a:lvl1pPr>
              <a:defRPr sz="87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3520" y="6168209"/>
            <a:ext cx="16949440" cy="30444362"/>
          </a:xfrm>
        </p:spPr>
        <p:txBody>
          <a:bodyPr/>
          <a:lstStyle>
            <a:lvl1pPr>
              <a:defRPr sz="8788"/>
            </a:lvl1pPr>
            <a:lvl2pPr>
              <a:defRPr sz="7689"/>
            </a:lvl2pPr>
            <a:lvl3pPr>
              <a:defRPr sz="6591"/>
            </a:lvl3pPr>
            <a:lvl4pPr>
              <a:defRPr sz="5492"/>
            </a:lvl4pPr>
            <a:lvl5pPr>
              <a:defRPr sz="5492"/>
            </a:lvl5pPr>
            <a:lvl6pPr>
              <a:defRPr sz="5492"/>
            </a:lvl6pPr>
            <a:lvl7pPr>
              <a:defRPr sz="5492"/>
            </a:lvl7pPr>
            <a:lvl8pPr>
              <a:defRPr sz="5492"/>
            </a:lvl8pPr>
            <a:lvl9pPr>
              <a:defRPr sz="549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06138" y="12852082"/>
            <a:ext cx="10798291" cy="23810073"/>
          </a:xfrm>
        </p:spPr>
        <p:txBody>
          <a:bodyPr/>
          <a:lstStyle>
            <a:lvl1pPr marL="0" indent="0">
              <a:buNone/>
              <a:defRPr sz="4394"/>
            </a:lvl1pPr>
            <a:lvl2pPr marL="1255517" indent="0">
              <a:buNone/>
              <a:defRPr sz="3845"/>
            </a:lvl2pPr>
            <a:lvl3pPr marL="2511034" indent="0">
              <a:buNone/>
              <a:defRPr sz="3295"/>
            </a:lvl3pPr>
            <a:lvl4pPr marL="3766551" indent="0">
              <a:buNone/>
              <a:defRPr sz="2746"/>
            </a:lvl4pPr>
            <a:lvl5pPr marL="5022068" indent="0">
              <a:buNone/>
              <a:defRPr sz="2746"/>
            </a:lvl5pPr>
            <a:lvl6pPr marL="6277585" indent="0">
              <a:buNone/>
              <a:defRPr sz="2746"/>
            </a:lvl6pPr>
            <a:lvl7pPr marL="7533102" indent="0">
              <a:buNone/>
              <a:defRPr sz="2746"/>
            </a:lvl7pPr>
            <a:lvl8pPr marL="8788618" indent="0">
              <a:buNone/>
              <a:defRPr sz="2746"/>
            </a:lvl8pPr>
            <a:lvl9pPr marL="10044135" indent="0">
              <a:buNone/>
              <a:defRPr sz="27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237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138" y="2856018"/>
            <a:ext cx="10798291" cy="9996064"/>
          </a:xfrm>
        </p:spPr>
        <p:txBody>
          <a:bodyPr anchor="b"/>
          <a:lstStyle>
            <a:lvl1pPr>
              <a:defRPr sz="87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4233520" y="6168209"/>
            <a:ext cx="16949440" cy="30444362"/>
          </a:xfrm>
        </p:spPr>
        <p:txBody>
          <a:bodyPr/>
          <a:lstStyle>
            <a:lvl1pPr marL="0" indent="0">
              <a:buNone/>
              <a:defRPr sz="8788"/>
            </a:lvl1pPr>
            <a:lvl2pPr marL="1255517" indent="0">
              <a:buNone/>
              <a:defRPr sz="7689"/>
            </a:lvl2pPr>
            <a:lvl3pPr marL="2511034" indent="0">
              <a:buNone/>
              <a:defRPr sz="6591"/>
            </a:lvl3pPr>
            <a:lvl4pPr marL="3766551" indent="0">
              <a:buNone/>
              <a:defRPr sz="5492"/>
            </a:lvl4pPr>
            <a:lvl5pPr marL="5022068" indent="0">
              <a:buNone/>
              <a:defRPr sz="5492"/>
            </a:lvl5pPr>
            <a:lvl6pPr marL="6277585" indent="0">
              <a:buNone/>
              <a:defRPr sz="5492"/>
            </a:lvl6pPr>
            <a:lvl7pPr marL="7533102" indent="0">
              <a:buNone/>
              <a:defRPr sz="5492"/>
            </a:lvl7pPr>
            <a:lvl8pPr marL="8788618" indent="0">
              <a:buNone/>
              <a:defRPr sz="5492"/>
            </a:lvl8pPr>
            <a:lvl9pPr marL="10044135" indent="0">
              <a:buNone/>
              <a:defRPr sz="5492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06138" y="12852082"/>
            <a:ext cx="10798291" cy="23810073"/>
          </a:xfrm>
        </p:spPr>
        <p:txBody>
          <a:bodyPr/>
          <a:lstStyle>
            <a:lvl1pPr marL="0" indent="0">
              <a:buNone/>
              <a:defRPr sz="4394"/>
            </a:lvl1pPr>
            <a:lvl2pPr marL="1255517" indent="0">
              <a:buNone/>
              <a:defRPr sz="3845"/>
            </a:lvl2pPr>
            <a:lvl3pPr marL="2511034" indent="0">
              <a:buNone/>
              <a:defRPr sz="3295"/>
            </a:lvl3pPr>
            <a:lvl4pPr marL="3766551" indent="0">
              <a:buNone/>
              <a:defRPr sz="2746"/>
            </a:lvl4pPr>
            <a:lvl5pPr marL="5022068" indent="0">
              <a:buNone/>
              <a:defRPr sz="2746"/>
            </a:lvl5pPr>
            <a:lvl6pPr marL="6277585" indent="0">
              <a:buNone/>
              <a:defRPr sz="2746"/>
            </a:lvl6pPr>
            <a:lvl7pPr marL="7533102" indent="0">
              <a:buNone/>
              <a:defRPr sz="2746"/>
            </a:lvl7pPr>
            <a:lvl8pPr marL="8788618" indent="0">
              <a:buNone/>
              <a:defRPr sz="2746"/>
            </a:lvl8pPr>
            <a:lvl9pPr marL="10044135" indent="0">
              <a:buNone/>
              <a:defRPr sz="27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8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220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3959393" y="2280848"/>
            <a:ext cx="7219206" cy="3630515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301776" y="2280848"/>
            <a:ext cx="21239113" cy="363051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981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66082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92843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1986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FD06E-DBE0-2B4B-958D-D4F94A0C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638" y="2281238"/>
            <a:ext cx="28876625" cy="8280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8CC76-2652-494A-842E-C7C869BCF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6638" y="10501313"/>
            <a:ext cx="14163675" cy="5146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41E4A-C81B-6042-AFDF-20A47E2A9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06638" y="15647988"/>
            <a:ext cx="14163675" cy="230171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3E2F10-555E-7447-9A86-39921F2852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949738" y="10501313"/>
            <a:ext cx="14233525" cy="5146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A22313-989A-3E4B-B63C-83B8C54BB6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949738" y="15647988"/>
            <a:ext cx="14233525" cy="230171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CCAACA-51DC-C04F-B810-FE0B461D7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A8F3D6-8303-F845-87CA-600006D3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CB0D32-95FE-7344-AE99-DC935B42B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162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185047" y="7011132"/>
            <a:ext cx="25110281" cy="14914762"/>
          </a:xfrm>
        </p:spPr>
        <p:txBody>
          <a:bodyPr anchor="b"/>
          <a:lstStyle>
            <a:lvl1pPr algn="ctr">
              <a:defRPr sz="16477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185047" y="22501064"/>
            <a:ext cx="25110281" cy="10343147"/>
          </a:xfrm>
        </p:spPr>
        <p:txBody>
          <a:bodyPr/>
          <a:lstStyle>
            <a:lvl1pPr marL="0" indent="0" algn="ctr">
              <a:buNone/>
              <a:defRPr sz="6591"/>
            </a:lvl1pPr>
            <a:lvl2pPr marL="1255517" indent="0" algn="ctr">
              <a:buNone/>
              <a:defRPr sz="5492"/>
            </a:lvl2pPr>
            <a:lvl3pPr marL="2511034" indent="0" algn="ctr">
              <a:buNone/>
              <a:defRPr sz="4943"/>
            </a:lvl3pPr>
            <a:lvl4pPr marL="3766551" indent="0" algn="ctr">
              <a:buNone/>
              <a:defRPr sz="4394"/>
            </a:lvl4pPr>
            <a:lvl5pPr marL="5022068" indent="0" algn="ctr">
              <a:buNone/>
              <a:defRPr sz="4394"/>
            </a:lvl5pPr>
            <a:lvl6pPr marL="6277585" indent="0" algn="ctr">
              <a:buNone/>
              <a:defRPr sz="4394"/>
            </a:lvl6pPr>
            <a:lvl7pPr marL="7533102" indent="0" algn="ctr">
              <a:buNone/>
              <a:defRPr sz="4394"/>
            </a:lvl7pPr>
            <a:lvl8pPr marL="8788618" indent="0" algn="ctr">
              <a:buNone/>
              <a:defRPr sz="4394"/>
            </a:lvl8pPr>
            <a:lvl9pPr marL="10044135" indent="0" algn="ctr">
              <a:buNone/>
              <a:defRPr sz="4394"/>
            </a:lvl9pPr>
          </a:lstStyle>
          <a:p>
            <a:r>
              <a:rPr kumimoji="1" lang="en-US" altLang="ja-JP"/>
              <a:t>Click to edit Master subtitle style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AAC-F755-498C-9854-E07681A8E7C5}" type="datetimeFigureOut">
              <a:rPr kumimoji="1" lang="ja-JP" altLang="en-US" smtClean="0"/>
              <a:t>2024/5/6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3352-2DCB-4DF6-9399-E751AC7F9E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9515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AAC-F755-498C-9854-E07681A8E7C5}" type="datetimeFigureOut">
              <a:rPr kumimoji="1" lang="ja-JP" altLang="en-US" smtClean="0"/>
              <a:t>2024/5/6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3352-2DCB-4DF6-9399-E751AC7F9E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38373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4338" y="10680325"/>
            <a:ext cx="28876823" cy="17820361"/>
          </a:xfrm>
        </p:spPr>
        <p:txBody>
          <a:bodyPr anchor="b"/>
          <a:lstStyle>
            <a:lvl1pPr>
              <a:defRPr sz="16477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284338" y="28669274"/>
            <a:ext cx="28876823" cy="9371307"/>
          </a:xfrm>
        </p:spPr>
        <p:txBody>
          <a:bodyPr/>
          <a:lstStyle>
            <a:lvl1pPr marL="0" indent="0">
              <a:buNone/>
              <a:defRPr sz="6591">
                <a:solidFill>
                  <a:schemeClr val="tx1">
                    <a:tint val="75000"/>
                  </a:schemeClr>
                </a:solidFill>
              </a:defRPr>
            </a:lvl1pPr>
            <a:lvl2pPr marL="1255517" indent="0">
              <a:buNone/>
              <a:defRPr sz="5492">
                <a:solidFill>
                  <a:schemeClr val="tx1">
                    <a:tint val="75000"/>
                  </a:schemeClr>
                </a:solidFill>
              </a:defRPr>
            </a:lvl2pPr>
            <a:lvl3pPr marL="2511034" indent="0">
              <a:buNone/>
              <a:defRPr sz="4943">
                <a:solidFill>
                  <a:schemeClr val="tx1">
                    <a:tint val="75000"/>
                  </a:schemeClr>
                </a:solidFill>
              </a:defRPr>
            </a:lvl3pPr>
            <a:lvl4pPr marL="3766551" indent="0">
              <a:buNone/>
              <a:defRPr sz="4394">
                <a:solidFill>
                  <a:schemeClr val="tx1">
                    <a:tint val="75000"/>
                  </a:schemeClr>
                </a:solidFill>
              </a:defRPr>
            </a:lvl4pPr>
            <a:lvl5pPr marL="5022068" indent="0">
              <a:buNone/>
              <a:defRPr sz="4394">
                <a:solidFill>
                  <a:schemeClr val="tx1">
                    <a:tint val="75000"/>
                  </a:schemeClr>
                </a:solidFill>
              </a:defRPr>
            </a:lvl5pPr>
            <a:lvl6pPr marL="6277585" indent="0">
              <a:buNone/>
              <a:defRPr sz="4394">
                <a:solidFill>
                  <a:schemeClr val="tx1">
                    <a:tint val="75000"/>
                  </a:schemeClr>
                </a:solidFill>
              </a:defRPr>
            </a:lvl6pPr>
            <a:lvl7pPr marL="7533102" indent="0">
              <a:buNone/>
              <a:defRPr sz="4394">
                <a:solidFill>
                  <a:schemeClr val="tx1">
                    <a:tint val="75000"/>
                  </a:schemeClr>
                </a:solidFill>
              </a:defRPr>
            </a:lvl7pPr>
            <a:lvl8pPr marL="8788618" indent="0">
              <a:buNone/>
              <a:defRPr sz="4394">
                <a:solidFill>
                  <a:schemeClr val="tx1">
                    <a:tint val="75000"/>
                  </a:schemeClr>
                </a:solidFill>
              </a:defRPr>
            </a:lvl8pPr>
            <a:lvl9pPr marL="10044135" indent="0">
              <a:buNone/>
              <a:defRPr sz="43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AAC-F755-498C-9854-E07681A8E7C5}" type="datetimeFigureOut">
              <a:rPr kumimoji="1" lang="ja-JP" altLang="en-US" smtClean="0"/>
              <a:t>2024/5/6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3352-2DCB-4DF6-9399-E751AC7F9E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67195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301776" y="11404240"/>
            <a:ext cx="14229159" cy="27181761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6949440" y="11404240"/>
            <a:ext cx="14229159" cy="27181761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AAC-F755-498C-9854-E07681A8E7C5}" type="datetimeFigureOut">
              <a:rPr kumimoji="1" lang="ja-JP" altLang="en-US" smtClean="0"/>
              <a:t>2024/5/6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3352-2DCB-4DF6-9399-E751AC7F9E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72012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06137" y="2280851"/>
            <a:ext cx="28876823" cy="8280473"/>
          </a:xfrm>
        </p:spPr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306138" y="10501820"/>
            <a:ext cx="14163767" cy="5146780"/>
          </a:xfrm>
        </p:spPr>
        <p:txBody>
          <a:bodyPr anchor="b"/>
          <a:lstStyle>
            <a:lvl1pPr marL="0" indent="0">
              <a:buNone/>
              <a:defRPr sz="6591" b="1"/>
            </a:lvl1pPr>
            <a:lvl2pPr marL="1255517" indent="0">
              <a:buNone/>
              <a:defRPr sz="5492" b="1"/>
            </a:lvl2pPr>
            <a:lvl3pPr marL="2511034" indent="0">
              <a:buNone/>
              <a:defRPr sz="4943" b="1"/>
            </a:lvl3pPr>
            <a:lvl4pPr marL="3766551" indent="0">
              <a:buNone/>
              <a:defRPr sz="4394" b="1"/>
            </a:lvl4pPr>
            <a:lvl5pPr marL="5022068" indent="0">
              <a:buNone/>
              <a:defRPr sz="4394" b="1"/>
            </a:lvl5pPr>
            <a:lvl6pPr marL="6277585" indent="0">
              <a:buNone/>
              <a:defRPr sz="4394" b="1"/>
            </a:lvl6pPr>
            <a:lvl7pPr marL="7533102" indent="0">
              <a:buNone/>
              <a:defRPr sz="4394" b="1"/>
            </a:lvl7pPr>
            <a:lvl8pPr marL="8788618" indent="0">
              <a:buNone/>
              <a:defRPr sz="4394" b="1"/>
            </a:lvl8pPr>
            <a:lvl9pPr marL="10044135" indent="0">
              <a:buNone/>
              <a:defRPr sz="4394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306138" y="15648601"/>
            <a:ext cx="14163767" cy="23016734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6949440" y="10501820"/>
            <a:ext cx="14233520" cy="5146780"/>
          </a:xfrm>
        </p:spPr>
        <p:txBody>
          <a:bodyPr anchor="b"/>
          <a:lstStyle>
            <a:lvl1pPr marL="0" indent="0">
              <a:buNone/>
              <a:defRPr sz="6591" b="1"/>
            </a:lvl1pPr>
            <a:lvl2pPr marL="1255517" indent="0">
              <a:buNone/>
              <a:defRPr sz="5492" b="1"/>
            </a:lvl2pPr>
            <a:lvl3pPr marL="2511034" indent="0">
              <a:buNone/>
              <a:defRPr sz="4943" b="1"/>
            </a:lvl3pPr>
            <a:lvl4pPr marL="3766551" indent="0">
              <a:buNone/>
              <a:defRPr sz="4394" b="1"/>
            </a:lvl4pPr>
            <a:lvl5pPr marL="5022068" indent="0">
              <a:buNone/>
              <a:defRPr sz="4394" b="1"/>
            </a:lvl5pPr>
            <a:lvl6pPr marL="6277585" indent="0">
              <a:buNone/>
              <a:defRPr sz="4394" b="1"/>
            </a:lvl6pPr>
            <a:lvl7pPr marL="7533102" indent="0">
              <a:buNone/>
              <a:defRPr sz="4394" b="1"/>
            </a:lvl7pPr>
            <a:lvl8pPr marL="8788618" indent="0">
              <a:buNone/>
              <a:defRPr sz="4394" b="1"/>
            </a:lvl8pPr>
            <a:lvl9pPr marL="10044135" indent="0">
              <a:buNone/>
              <a:defRPr sz="4394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16949440" y="15648601"/>
            <a:ext cx="14233520" cy="23016734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AAC-F755-498C-9854-E07681A8E7C5}" type="datetimeFigureOut">
              <a:rPr kumimoji="1" lang="ja-JP" altLang="en-US" smtClean="0"/>
              <a:t>2024/5/6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3352-2DCB-4DF6-9399-E751AC7F9E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64170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AAC-F755-498C-9854-E07681A8E7C5}" type="datetimeFigureOut">
              <a:rPr kumimoji="1" lang="ja-JP" altLang="en-US" smtClean="0"/>
              <a:t>2024/5/6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3352-2DCB-4DF6-9399-E751AC7F9E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03842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AAC-F755-498C-9854-E07681A8E7C5}" type="datetimeFigureOut">
              <a:rPr kumimoji="1" lang="ja-JP" altLang="en-US" smtClean="0"/>
              <a:t>2024/5/6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3352-2DCB-4DF6-9399-E751AC7F9E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80841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06138" y="2856018"/>
            <a:ext cx="10798291" cy="9996064"/>
          </a:xfrm>
        </p:spPr>
        <p:txBody>
          <a:bodyPr anchor="b"/>
          <a:lstStyle>
            <a:lvl1pPr>
              <a:defRPr sz="8788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233520" y="6168209"/>
            <a:ext cx="16949440" cy="30444362"/>
          </a:xfrm>
        </p:spPr>
        <p:txBody>
          <a:bodyPr/>
          <a:lstStyle>
            <a:lvl1pPr>
              <a:defRPr sz="8788"/>
            </a:lvl1pPr>
            <a:lvl2pPr>
              <a:defRPr sz="7689"/>
            </a:lvl2pPr>
            <a:lvl3pPr>
              <a:defRPr sz="6591"/>
            </a:lvl3pPr>
            <a:lvl4pPr>
              <a:defRPr sz="5492"/>
            </a:lvl4pPr>
            <a:lvl5pPr>
              <a:defRPr sz="5492"/>
            </a:lvl5pPr>
            <a:lvl6pPr>
              <a:defRPr sz="5492"/>
            </a:lvl6pPr>
            <a:lvl7pPr>
              <a:defRPr sz="5492"/>
            </a:lvl7pPr>
            <a:lvl8pPr>
              <a:defRPr sz="5492"/>
            </a:lvl8pPr>
            <a:lvl9pPr>
              <a:defRPr sz="5492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06138" y="12852082"/>
            <a:ext cx="10798291" cy="23810073"/>
          </a:xfrm>
        </p:spPr>
        <p:txBody>
          <a:bodyPr/>
          <a:lstStyle>
            <a:lvl1pPr marL="0" indent="0">
              <a:buNone/>
              <a:defRPr sz="4394"/>
            </a:lvl1pPr>
            <a:lvl2pPr marL="1255517" indent="0">
              <a:buNone/>
              <a:defRPr sz="3845"/>
            </a:lvl2pPr>
            <a:lvl3pPr marL="2511034" indent="0">
              <a:buNone/>
              <a:defRPr sz="3295"/>
            </a:lvl3pPr>
            <a:lvl4pPr marL="3766551" indent="0">
              <a:buNone/>
              <a:defRPr sz="2746"/>
            </a:lvl4pPr>
            <a:lvl5pPr marL="5022068" indent="0">
              <a:buNone/>
              <a:defRPr sz="2746"/>
            </a:lvl5pPr>
            <a:lvl6pPr marL="6277585" indent="0">
              <a:buNone/>
              <a:defRPr sz="2746"/>
            </a:lvl6pPr>
            <a:lvl7pPr marL="7533102" indent="0">
              <a:buNone/>
              <a:defRPr sz="2746"/>
            </a:lvl7pPr>
            <a:lvl8pPr marL="8788618" indent="0">
              <a:buNone/>
              <a:defRPr sz="2746"/>
            </a:lvl8pPr>
            <a:lvl9pPr marL="10044135" indent="0">
              <a:buNone/>
              <a:defRPr sz="2746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AAC-F755-498C-9854-E07681A8E7C5}" type="datetimeFigureOut">
              <a:rPr kumimoji="1" lang="ja-JP" altLang="en-US" smtClean="0"/>
              <a:t>2024/5/6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3352-2DCB-4DF6-9399-E751AC7F9E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17197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06138" y="2856018"/>
            <a:ext cx="10798291" cy="9996064"/>
          </a:xfrm>
        </p:spPr>
        <p:txBody>
          <a:bodyPr anchor="b"/>
          <a:lstStyle>
            <a:lvl1pPr>
              <a:defRPr sz="8788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233520" y="6168209"/>
            <a:ext cx="16949440" cy="30444362"/>
          </a:xfrm>
        </p:spPr>
        <p:txBody>
          <a:bodyPr/>
          <a:lstStyle>
            <a:lvl1pPr marL="0" indent="0">
              <a:buNone/>
              <a:defRPr sz="8788"/>
            </a:lvl1pPr>
            <a:lvl2pPr marL="1255517" indent="0">
              <a:buNone/>
              <a:defRPr sz="7689"/>
            </a:lvl2pPr>
            <a:lvl3pPr marL="2511034" indent="0">
              <a:buNone/>
              <a:defRPr sz="6591"/>
            </a:lvl3pPr>
            <a:lvl4pPr marL="3766551" indent="0">
              <a:buNone/>
              <a:defRPr sz="5492"/>
            </a:lvl4pPr>
            <a:lvl5pPr marL="5022068" indent="0">
              <a:buNone/>
              <a:defRPr sz="5492"/>
            </a:lvl5pPr>
            <a:lvl6pPr marL="6277585" indent="0">
              <a:buNone/>
              <a:defRPr sz="5492"/>
            </a:lvl6pPr>
            <a:lvl7pPr marL="7533102" indent="0">
              <a:buNone/>
              <a:defRPr sz="5492"/>
            </a:lvl7pPr>
            <a:lvl8pPr marL="8788618" indent="0">
              <a:buNone/>
              <a:defRPr sz="5492"/>
            </a:lvl8pPr>
            <a:lvl9pPr marL="10044135" indent="0">
              <a:buNone/>
              <a:defRPr sz="5492"/>
            </a:lvl9pPr>
          </a:lstStyle>
          <a:p>
            <a:r>
              <a:rPr kumimoji="1" lang="en-US" altLang="ja-JP"/>
              <a:t>Click icon to add picture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06138" y="12852082"/>
            <a:ext cx="10798291" cy="23810073"/>
          </a:xfrm>
        </p:spPr>
        <p:txBody>
          <a:bodyPr/>
          <a:lstStyle>
            <a:lvl1pPr marL="0" indent="0">
              <a:buNone/>
              <a:defRPr sz="4394"/>
            </a:lvl1pPr>
            <a:lvl2pPr marL="1255517" indent="0">
              <a:buNone/>
              <a:defRPr sz="3845"/>
            </a:lvl2pPr>
            <a:lvl3pPr marL="2511034" indent="0">
              <a:buNone/>
              <a:defRPr sz="3295"/>
            </a:lvl3pPr>
            <a:lvl4pPr marL="3766551" indent="0">
              <a:buNone/>
              <a:defRPr sz="2746"/>
            </a:lvl4pPr>
            <a:lvl5pPr marL="5022068" indent="0">
              <a:buNone/>
              <a:defRPr sz="2746"/>
            </a:lvl5pPr>
            <a:lvl6pPr marL="6277585" indent="0">
              <a:buNone/>
              <a:defRPr sz="2746"/>
            </a:lvl6pPr>
            <a:lvl7pPr marL="7533102" indent="0">
              <a:buNone/>
              <a:defRPr sz="2746"/>
            </a:lvl7pPr>
            <a:lvl8pPr marL="8788618" indent="0">
              <a:buNone/>
              <a:defRPr sz="2746"/>
            </a:lvl8pPr>
            <a:lvl9pPr marL="10044135" indent="0">
              <a:buNone/>
              <a:defRPr sz="2746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AAC-F755-498C-9854-E07681A8E7C5}" type="datetimeFigureOut">
              <a:rPr kumimoji="1" lang="ja-JP" altLang="en-US" smtClean="0"/>
              <a:t>2024/5/6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3352-2DCB-4DF6-9399-E751AC7F9E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4935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AAC-F755-498C-9854-E07681A8E7C5}" type="datetimeFigureOut">
              <a:rPr kumimoji="1" lang="ja-JP" altLang="en-US" smtClean="0"/>
              <a:t>2024/5/6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3352-2DCB-4DF6-9399-E751AC7F9E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7649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51743-1702-CF47-8E66-54AAA283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0EBC68-04BC-C64F-9F1F-F7E6CB0F1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12969-2CF6-8748-AC1B-3EFC08D36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F599B-3E07-F14D-A1BE-78901B34B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128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23959393" y="2280848"/>
            <a:ext cx="7219206" cy="36305153"/>
          </a:xfrm>
        </p:spPr>
        <p:txBody>
          <a:bodyPr vert="eaVert"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301776" y="2280848"/>
            <a:ext cx="21239113" cy="36305153"/>
          </a:xfrm>
        </p:spPr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AAC-F755-498C-9854-E07681A8E7C5}" type="datetimeFigureOut">
              <a:rPr kumimoji="1" lang="ja-JP" altLang="en-US" smtClean="0"/>
              <a:t>2024/5/6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3352-2DCB-4DF6-9399-E751AC7F9E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87537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/>
        </p:nvSpPr>
        <p:spPr>
          <a:xfrm>
            <a:off x="2092523" y="0"/>
            <a:ext cx="12555141" cy="42840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19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DF1AC-1D08-B945-A034-B740A35902F9}"/>
              </a:ext>
            </a:extLst>
          </p:cNvPr>
          <p:cNvSpPr txBox="1"/>
          <p:nvPr/>
        </p:nvSpPr>
        <p:spPr>
          <a:xfrm>
            <a:off x="3138785" y="39270252"/>
            <a:ext cx="8370094" cy="119000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1373"/>
              </a:spcAft>
            </a:pPr>
            <a:r>
              <a:rPr lang="en-US" sz="1832">
                <a:solidFill>
                  <a:srgbClr val="616265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8785" y="14280092"/>
            <a:ext cx="10462617" cy="9520061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10984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36336" y="29512190"/>
            <a:ext cx="10462617" cy="1428009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4119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55467" indent="0">
              <a:buNone/>
              <a:defRPr/>
            </a:lvl2pPr>
            <a:lvl3pPr marL="2510932" indent="0">
              <a:buNone/>
              <a:defRPr/>
            </a:lvl3pPr>
            <a:lvl4pPr marL="3766400" indent="0">
              <a:buNone/>
              <a:defRPr/>
            </a:lvl4pPr>
            <a:lvl5pPr marL="5021867" indent="0">
              <a:buNone/>
              <a:defRPr/>
            </a:lvl5pPr>
          </a:lstStyle>
          <a:p>
            <a:pPr lvl="0"/>
            <a:r>
              <a:rPr lang="en-US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38785" y="31147154"/>
            <a:ext cx="10462617" cy="1428009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3661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55467" indent="0">
              <a:buNone/>
              <a:defRPr/>
            </a:lvl2pPr>
            <a:lvl3pPr marL="2510932" indent="0">
              <a:buNone/>
              <a:defRPr/>
            </a:lvl3pPr>
            <a:lvl4pPr marL="3766400" indent="0">
              <a:buNone/>
              <a:defRPr/>
            </a:lvl4pPr>
            <a:lvl5pPr marL="5021867" indent="0">
              <a:buNone/>
              <a:defRPr/>
            </a:lvl5pPr>
          </a:lstStyle>
          <a:p>
            <a:pPr lvl="0"/>
            <a:r>
              <a:rPr lang="en-US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/>
        </p:nvSpPr>
        <p:spPr>
          <a:xfrm>
            <a:off x="8491401" y="-6484673"/>
            <a:ext cx="184731" cy="726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119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785" y="1237608"/>
            <a:ext cx="2929533" cy="6503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17363-F73D-B74F-9647-C9D747AC7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335" y="37366240"/>
            <a:ext cx="1886759" cy="11900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90C8FB-601C-A04C-84F7-213A857D3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204" y="37738947"/>
            <a:ext cx="2127786" cy="809205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68047" y="25589047"/>
            <a:ext cx="7530907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1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F8E3-4ED9-44B4-99E6-8A3D2CF8D415}" type="datetime4">
              <a:rPr lang="en-US" smtClean="0"/>
              <a:t>May 6, 2024</a:t>
            </a:fld>
            <a:endParaRPr lang="en-US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1009" y="40240158"/>
            <a:ext cx="11298174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7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9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/>
        </p:nvSpPr>
        <p:spPr>
          <a:xfrm>
            <a:off x="11508879" y="0"/>
            <a:ext cx="21971496" cy="42840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19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647664" y="2380016"/>
            <a:ext cx="17786449" cy="38080244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11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024709" y="40460260"/>
            <a:ext cx="1037161" cy="238001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2746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47664" y="35700229"/>
            <a:ext cx="17786449" cy="4760031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4119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55467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510932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766400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021867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38786" y="11949666"/>
            <a:ext cx="10462620" cy="8280473"/>
          </a:xfrm>
          <a:prstGeom prst="rect">
            <a:avLst/>
          </a:prstGeom>
        </p:spPr>
        <p:txBody>
          <a:bodyPr lIns="0" anchor="b"/>
          <a:lstStyle>
            <a:lvl1pPr>
              <a:defRPr lang="en-US" sz="8238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191096" y="22764402"/>
            <a:ext cx="10462617" cy="17850115"/>
          </a:xfrm>
          <a:prstGeom prst="rect">
            <a:avLst/>
          </a:prstGeom>
        </p:spPr>
        <p:txBody>
          <a:bodyPr/>
          <a:lstStyle>
            <a:lvl1pPr>
              <a:defRPr sz="6407"/>
            </a:lvl1pPr>
            <a:lvl2pPr marL="1883201" indent="-627734">
              <a:buFont typeface="Wingdings" panose="05000000000000000000" pitchFamily="2" charset="2"/>
              <a:buChar char="§"/>
              <a:defRPr sz="5492"/>
            </a:lvl2pPr>
            <a:lvl3pPr marL="3138666" indent="-627734">
              <a:buFont typeface="Wingdings" panose="05000000000000000000" pitchFamily="2" charset="2"/>
              <a:buChar char="ü"/>
              <a:defRPr sz="4578"/>
            </a:lvl3pPr>
            <a:lvl4pPr>
              <a:defRPr sz="4119"/>
            </a:lvl4pPr>
            <a:lvl5pPr marL="5649601" indent="-627734">
              <a:buFont typeface="Wingdings" panose="05000000000000000000" pitchFamily="2" charset="2"/>
              <a:buChar char="§"/>
              <a:defRPr sz="366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493803" y="40578717"/>
            <a:ext cx="7112399" cy="2261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5/6/24</a:t>
            </a:fld>
            <a:endParaRPr lang="en-US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6498" y="40460263"/>
            <a:ext cx="27478837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7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1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/>
        </p:nvSpPr>
        <p:spPr>
          <a:xfrm>
            <a:off x="11508879" y="0"/>
            <a:ext cx="21971496" cy="42840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19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024709" y="40460260"/>
            <a:ext cx="1037161" cy="238001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2746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4715954" y="2380009"/>
            <a:ext cx="17786449" cy="38080244"/>
          </a:xfrm>
          <a:prstGeom prst="rect">
            <a:avLst/>
          </a:prstGeom>
        </p:spPr>
        <p:txBody>
          <a:bodyPr/>
          <a:lstStyle>
            <a:lvl1pPr>
              <a:defRPr sz="640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83201" indent="-627734">
              <a:buFont typeface="Wingdings" panose="05000000000000000000" pitchFamily="2" charset="2"/>
              <a:buChar char="§"/>
              <a:defRPr sz="5492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138666" indent="-627734">
              <a:buFont typeface="Wingdings" panose="05000000000000000000" pitchFamily="2" charset="2"/>
              <a:buChar char="ü"/>
              <a:defRPr sz="4578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119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649601" indent="-627734">
              <a:buFont typeface="Wingdings" panose="05000000000000000000" pitchFamily="2" charset="2"/>
              <a:buChar char="§"/>
              <a:defRPr sz="366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191096" y="22764402"/>
            <a:ext cx="10462617" cy="17850115"/>
          </a:xfrm>
          <a:prstGeom prst="rect">
            <a:avLst/>
          </a:prstGeom>
        </p:spPr>
        <p:txBody>
          <a:bodyPr/>
          <a:lstStyle>
            <a:lvl1pPr>
              <a:defRPr sz="6407"/>
            </a:lvl1pPr>
            <a:lvl2pPr marL="1883201" indent="-627734">
              <a:buFont typeface="Wingdings" panose="05000000000000000000" pitchFamily="2" charset="2"/>
              <a:buChar char="§"/>
              <a:defRPr sz="5492"/>
            </a:lvl2pPr>
            <a:lvl3pPr marL="3138666" indent="-627734">
              <a:buFont typeface="Wingdings" panose="05000000000000000000" pitchFamily="2" charset="2"/>
              <a:buChar char="ü"/>
              <a:defRPr sz="4578"/>
            </a:lvl3pPr>
            <a:lvl4pPr>
              <a:defRPr sz="4119"/>
            </a:lvl4pPr>
            <a:lvl5pPr marL="5649601" indent="-627734">
              <a:buFont typeface="Wingdings" panose="05000000000000000000" pitchFamily="2" charset="2"/>
              <a:buChar char="§"/>
              <a:defRPr sz="366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493803" y="40578717"/>
            <a:ext cx="7112399" cy="2261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5/6/24</a:t>
            </a:fld>
            <a:endParaRPr lang="en-US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6498" y="40460263"/>
            <a:ext cx="27478837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7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38786" y="11949666"/>
            <a:ext cx="10462620" cy="8280473"/>
          </a:xfrm>
          <a:prstGeom prst="rect">
            <a:avLst/>
          </a:prstGeom>
        </p:spPr>
        <p:txBody>
          <a:bodyPr lIns="0" anchor="b"/>
          <a:lstStyle>
            <a:lvl1pPr>
              <a:defRPr lang="en-US" sz="8238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21414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/>
        </p:nvSpPr>
        <p:spPr>
          <a:xfrm>
            <a:off x="11508879" y="0"/>
            <a:ext cx="21971496" cy="42840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024709" y="40460260"/>
            <a:ext cx="1037161" cy="238001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2746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23832" y="1410384"/>
            <a:ext cx="25110281" cy="6824478"/>
          </a:xfrm>
          <a:prstGeom prst="rect">
            <a:avLst/>
          </a:prstGeom>
        </p:spPr>
        <p:txBody>
          <a:bodyPr lIns="0" anchor="b"/>
          <a:lstStyle>
            <a:lvl1pPr>
              <a:defRPr lang="en-US" sz="8238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138785" y="10710072"/>
            <a:ext cx="29295328" cy="28560190"/>
          </a:xfrm>
          <a:prstGeom prst="rect">
            <a:avLst/>
          </a:prstGeom>
        </p:spPr>
        <p:txBody>
          <a:bodyPr/>
          <a:lstStyle>
            <a:lvl1pPr>
              <a:defRPr sz="640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83201" indent="-627734">
              <a:buFont typeface="Wingdings" panose="05000000000000000000" pitchFamily="2" charset="2"/>
              <a:buChar char="§"/>
              <a:defRPr sz="5492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138666" indent="-627734">
              <a:buFont typeface="Wingdings" panose="05000000000000000000" pitchFamily="2" charset="2"/>
              <a:buChar char="ü"/>
              <a:defRPr sz="4578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119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649601" indent="-627734">
              <a:buFont typeface="Wingdings" panose="05000000000000000000" pitchFamily="2" charset="2"/>
              <a:buChar char="§"/>
              <a:defRPr sz="366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493803" y="40578717"/>
            <a:ext cx="7112399" cy="2261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5/6/24</a:t>
            </a:fld>
            <a:endParaRPr lang="en-US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6498" y="40460263"/>
            <a:ext cx="27478837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7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/>
        </p:nvSpPr>
        <p:spPr>
          <a:xfrm>
            <a:off x="11508879" y="0"/>
            <a:ext cx="21971496" cy="42840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19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647664" y="2380015"/>
            <a:ext cx="8370094" cy="1785011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11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064019" y="2380015"/>
            <a:ext cx="8370094" cy="1785011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11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647664" y="22610145"/>
            <a:ext cx="8370094" cy="1785011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11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064019" y="22610145"/>
            <a:ext cx="8370094" cy="1785011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11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47664" y="15470099"/>
            <a:ext cx="8370094" cy="4760031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4119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55467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510932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766400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021867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647664" y="35700229"/>
            <a:ext cx="8370094" cy="4760031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4119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55467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510932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766400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021867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064019" y="15470099"/>
            <a:ext cx="8370094" cy="4760031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4119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55467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510932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766400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021867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064019" y="35700229"/>
            <a:ext cx="8370094" cy="4760031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4119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55467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510932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766400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021867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32024709" y="40460260"/>
            <a:ext cx="1037161" cy="238001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2746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38786" y="11949666"/>
            <a:ext cx="10462620" cy="8280473"/>
          </a:xfrm>
          <a:prstGeom prst="rect">
            <a:avLst/>
          </a:prstGeom>
        </p:spPr>
        <p:txBody>
          <a:bodyPr lIns="0" anchor="b"/>
          <a:lstStyle>
            <a:lvl1pPr>
              <a:defRPr lang="en-US" sz="8238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191096" y="22764402"/>
            <a:ext cx="10462617" cy="17850115"/>
          </a:xfrm>
          <a:prstGeom prst="rect">
            <a:avLst/>
          </a:prstGeom>
        </p:spPr>
        <p:txBody>
          <a:bodyPr/>
          <a:lstStyle>
            <a:lvl1pPr>
              <a:defRPr sz="6407"/>
            </a:lvl1pPr>
            <a:lvl2pPr marL="1883201" indent="-627734">
              <a:buFont typeface="Wingdings" panose="05000000000000000000" pitchFamily="2" charset="2"/>
              <a:buChar char="§"/>
              <a:defRPr sz="5492"/>
            </a:lvl2pPr>
            <a:lvl3pPr marL="3138666" indent="-627734">
              <a:buFont typeface="Wingdings" panose="05000000000000000000" pitchFamily="2" charset="2"/>
              <a:buChar char="ü"/>
              <a:defRPr sz="4578"/>
            </a:lvl3pPr>
            <a:lvl4pPr>
              <a:defRPr sz="4119"/>
            </a:lvl4pPr>
            <a:lvl5pPr marL="5649601" indent="-627734">
              <a:buFont typeface="Wingdings" panose="05000000000000000000" pitchFamily="2" charset="2"/>
              <a:buChar char="§"/>
              <a:defRPr sz="366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493803" y="40578717"/>
            <a:ext cx="7112399" cy="2261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5/6/24</a:t>
            </a:fld>
            <a:endParaRPr lang="en-US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6498" y="40460263"/>
            <a:ext cx="27478837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7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7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/>
        </p:nvSpPr>
        <p:spPr>
          <a:xfrm>
            <a:off x="11508879" y="0"/>
            <a:ext cx="21971496" cy="42840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19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38785" y="28084181"/>
            <a:ext cx="9311729" cy="12376079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11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38785" y="14280092"/>
            <a:ext cx="9311729" cy="12376079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11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130585" y="28084181"/>
            <a:ext cx="9311729" cy="12376079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11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130585" y="14280092"/>
            <a:ext cx="9311729" cy="12376079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11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122384" y="28084181"/>
            <a:ext cx="9311729" cy="12376079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11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3122384" y="14280092"/>
            <a:ext cx="9311729" cy="12376079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11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38785" y="22372143"/>
            <a:ext cx="9311729" cy="428402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3433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55467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510932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766400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021867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38785" y="36176232"/>
            <a:ext cx="9311729" cy="428402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3433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55467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510932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766400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021867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130585" y="22372143"/>
            <a:ext cx="9311729" cy="428402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3433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55467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510932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766400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021867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130585" y="36176232"/>
            <a:ext cx="9311729" cy="428402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3433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55467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510932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766400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021867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122384" y="22372143"/>
            <a:ext cx="9311729" cy="428402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3433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55467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510932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766400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021867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122384" y="36176232"/>
            <a:ext cx="9311729" cy="428402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3433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55467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510932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766400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021867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32024709" y="40460260"/>
            <a:ext cx="1037161" cy="238001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2746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23832" y="1410384"/>
            <a:ext cx="25110281" cy="6824478"/>
          </a:xfrm>
          <a:prstGeom prst="rect">
            <a:avLst/>
          </a:prstGeom>
        </p:spPr>
        <p:txBody>
          <a:bodyPr lIns="0" anchor="b"/>
          <a:lstStyle>
            <a:lvl1pPr>
              <a:defRPr lang="en-US" sz="8238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493803" y="40578717"/>
            <a:ext cx="7112399" cy="2261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5/6/24</a:t>
            </a:fld>
            <a:endParaRPr lang="en-US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6498" y="40460263"/>
            <a:ext cx="27478837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7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3138785" y="11424073"/>
            <a:ext cx="29295328" cy="2737567"/>
          </a:xfrm>
          <a:prstGeom prst="rect">
            <a:avLst/>
          </a:prstGeom>
        </p:spPr>
        <p:txBody>
          <a:bodyPr/>
          <a:lstStyle>
            <a:lvl1pPr>
              <a:defRPr sz="640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83201" indent="-627734">
              <a:buFont typeface="Wingdings" panose="05000000000000000000" pitchFamily="2" charset="2"/>
              <a:buChar char="§"/>
              <a:defRPr sz="5492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138666" indent="-627734">
              <a:buFont typeface="Wingdings" panose="05000000000000000000" pitchFamily="2" charset="2"/>
              <a:buChar char="ü"/>
              <a:defRPr sz="4578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119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649601" indent="-627734">
              <a:buFont typeface="Wingdings" panose="05000000000000000000" pitchFamily="2" charset="2"/>
              <a:buChar char="§"/>
              <a:defRPr sz="366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870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/>
        </p:nvSpPr>
        <p:spPr>
          <a:xfrm>
            <a:off x="11508879" y="0"/>
            <a:ext cx="21971496" cy="42840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19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38785" y="26343184"/>
            <a:ext cx="9311729" cy="14117076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11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38785" y="10757669"/>
            <a:ext cx="9311729" cy="14137291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11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130585" y="26343184"/>
            <a:ext cx="9311729" cy="14117076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11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130585" y="10757669"/>
            <a:ext cx="9311729" cy="14137291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11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122384" y="26343184"/>
            <a:ext cx="9311729" cy="14117076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11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3122384" y="10757669"/>
            <a:ext cx="9311729" cy="14137291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411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38785" y="20610932"/>
            <a:ext cx="9311729" cy="428402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3433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55467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510932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766400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021867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38785" y="36176232"/>
            <a:ext cx="9311729" cy="428402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3433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55467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510932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766400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021867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130585" y="20610932"/>
            <a:ext cx="9311729" cy="428402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3433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55467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510932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766400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021867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130585" y="36176232"/>
            <a:ext cx="9311729" cy="428402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3433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55467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510932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766400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021867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122384" y="20610932"/>
            <a:ext cx="9311729" cy="428402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3433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55467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510932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766400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021867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122384" y="36176232"/>
            <a:ext cx="9311729" cy="428402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3433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55467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510932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766400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021867" indent="0">
              <a:buNone/>
              <a:defRPr sz="320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32024709" y="40460260"/>
            <a:ext cx="1037161" cy="238001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2746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493803" y="40578717"/>
            <a:ext cx="7112399" cy="2261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5/6/24</a:t>
            </a:fld>
            <a:endParaRPr lang="en-US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6498" y="40460263"/>
            <a:ext cx="27478837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7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23832" y="1410384"/>
            <a:ext cx="25110281" cy="6824478"/>
          </a:xfrm>
          <a:prstGeom prst="rect">
            <a:avLst/>
          </a:prstGeom>
        </p:spPr>
        <p:txBody>
          <a:bodyPr lIns="0" anchor="b"/>
          <a:lstStyle>
            <a:lvl1pPr>
              <a:defRPr lang="en-US" sz="8238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77834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/>
        </p:nvSpPr>
        <p:spPr>
          <a:xfrm>
            <a:off x="11508879" y="0"/>
            <a:ext cx="21971496" cy="42840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024709" y="40460260"/>
            <a:ext cx="1037161" cy="238001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2746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493803" y="40578717"/>
            <a:ext cx="7112399" cy="2261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5/6/24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6498" y="40460263"/>
            <a:ext cx="27478837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7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024709" y="40460260"/>
            <a:ext cx="1037161" cy="238001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2746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/>
        </p:nvSpPr>
        <p:spPr>
          <a:xfrm>
            <a:off x="3138785" y="10710069"/>
            <a:ext cx="10462617" cy="285601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0984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6501" y="40460263"/>
            <a:ext cx="12521166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7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2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84D9EF-2CA8-FD42-80B5-E615F10D4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990B75-4591-CC4F-B5D2-F74760B8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3A744-3CB4-2444-868D-B48F0AC1D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1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F38D0-781C-A149-9819-13C118F71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638" y="2855913"/>
            <a:ext cx="10798175" cy="99964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7D2FE-B987-DD47-9111-E61A35015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3525" y="6167438"/>
            <a:ext cx="16949738" cy="304450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429A7-124C-DD42-B7C1-46F153A53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06638" y="12852400"/>
            <a:ext cx="10798175" cy="238093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5B043A-FE69-D740-BF0F-27DAF81D1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0DD5D9-719F-6041-8557-BB8642EE8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5BC8A2-5470-EF40-A947-63394BFBE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09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B63FA-5CB8-A149-AFF7-79BE4162B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638" y="2855913"/>
            <a:ext cx="10798175" cy="99964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11E646-3A2F-8349-B98F-AA3748FB52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4233525" y="6167438"/>
            <a:ext cx="16949738" cy="30445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0C815D-F3D5-6947-8306-A7D0BD13E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06638" y="12852400"/>
            <a:ext cx="10798175" cy="238093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39B823-D350-9644-9626-726641E77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D6857-9D56-D445-8DE0-0CF32AB6B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80C66F-8A0A-C14D-99A3-96D622C1C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20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65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922E5-E5E8-0541-BDF0-4ECFB0025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875" y="2281238"/>
            <a:ext cx="28876625" cy="828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12F28-041C-4B47-AE69-366F6D7EC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1875" y="11404600"/>
            <a:ext cx="28876625" cy="27181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70654-DE9D-0744-9652-8CD734976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01875" y="39706550"/>
            <a:ext cx="7532688" cy="2281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FD237-0E16-724C-855C-DA1FB7300D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90275" y="39706550"/>
            <a:ext cx="11299825" cy="2281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EC944-C451-9342-AAB7-FB92C66B6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645813" y="39706550"/>
            <a:ext cx="7532687" cy="2281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8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E2D6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922E5-E5E8-0541-BDF0-4ECFB0025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875" y="2281238"/>
            <a:ext cx="28876625" cy="828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12F28-041C-4B47-AE69-366F6D7EC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1875" y="11404600"/>
            <a:ext cx="28876625" cy="27181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70654-DE9D-0744-9652-8CD734976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01875" y="39706550"/>
            <a:ext cx="7532688" cy="2281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FD237-0E16-724C-855C-DA1FB7300D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90275" y="39706550"/>
            <a:ext cx="11299825" cy="2281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EC944-C451-9342-AAB7-FB92C66B6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645813" y="39706550"/>
            <a:ext cx="7532687" cy="2281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1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E2D6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776" y="2280851"/>
            <a:ext cx="28876823" cy="8280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1776" y="11404240"/>
            <a:ext cx="28876823" cy="27181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01776" y="39706591"/>
            <a:ext cx="7533084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90374" y="39706591"/>
            <a:ext cx="11299627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645515" y="39706591"/>
            <a:ext cx="7533084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821" y="36245605"/>
            <a:ext cx="5798045" cy="337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9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xStyles>
    <p:titleStyle>
      <a:lvl1pPr algn="l" defTabSz="2511034" rtl="0" eaLnBrk="1" latinLnBrk="0" hangingPunct="1">
        <a:lnSpc>
          <a:spcPct val="90000"/>
        </a:lnSpc>
        <a:spcBef>
          <a:spcPct val="0"/>
        </a:spcBef>
        <a:buNone/>
        <a:defRPr sz="12083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627758" indent="-627758" algn="l" defTabSz="2511034" rtl="0" eaLnBrk="1" latinLnBrk="0" hangingPunct="1">
        <a:lnSpc>
          <a:spcPct val="90000"/>
        </a:lnSpc>
        <a:spcBef>
          <a:spcPts val="2746"/>
        </a:spcBef>
        <a:buClr>
          <a:schemeClr val="tx1"/>
        </a:buClr>
        <a:buFont typeface="Wingdings" pitchFamily="2" charset="2"/>
        <a:buChar char="§"/>
        <a:defRPr sz="7689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883275" indent="-627758" algn="l" defTabSz="2511034" rtl="0" eaLnBrk="1" latinLnBrk="0" hangingPunct="1">
        <a:lnSpc>
          <a:spcPct val="90000"/>
        </a:lnSpc>
        <a:spcBef>
          <a:spcPts val="1373"/>
        </a:spcBef>
        <a:buClr>
          <a:schemeClr val="tx1"/>
        </a:buClr>
        <a:buFont typeface="Wingdings" pitchFamily="2" charset="2"/>
        <a:buChar char="§"/>
        <a:defRPr sz="6591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138792" indent="-627758" algn="l" defTabSz="2511034" rtl="0" eaLnBrk="1" latinLnBrk="0" hangingPunct="1">
        <a:lnSpc>
          <a:spcPct val="90000"/>
        </a:lnSpc>
        <a:spcBef>
          <a:spcPts val="1373"/>
        </a:spcBef>
        <a:buClr>
          <a:schemeClr val="tx1"/>
        </a:buClr>
        <a:buFont typeface="Wingdings" pitchFamily="2" charset="2"/>
        <a:buChar char="§"/>
        <a:defRPr sz="5492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394309" indent="-627758" algn="l" defTabSz="2511034" rtl="0" eaLnBrk="1" latinLnBrk="0" hangingPunct="1">
        <a:lnSpc>
          <a:spcPct val="90000"/>
        </a:lnSpc>
        <a:spcBef>
          <a:spcPts val="1373"/>
        </a:spcBef>
        <a:buClr>
          <a:schemeClr val="tx1"/>
        </a:buClr>
        <a:buFont typeface="Wingdings" pitchFamily="2" charset="2"/>
        <a:buChar char="§"/>
        <a:defRPr sz="4943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649826" indent="-627758" algn="l" defTabSz="2511034" rtl="0" eaLnBrk="1" latinLnBrk="0" hangingPunct="1">
        <a:lnSpc>
          <a:spcPct val="90000"/>
        </a:lnSpc>
        <a:spcBef>
          <a:spcPts val="1373"/>
        </a:spcBef>
        <a:buClr>
          <a:schemeClr val="tx1"/>
        </a:buClr>
        <a:buFont typeface="Wingdings" pitchFamily="2" charset="2"/>
        <a:buChar char="§"/>
        <a:defRPr sz="4943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6905343" indent="-627758" algn="l" defTabSz="2511034" rtl="0" eaLnBrk="1" latinLnBrk="0" hangingPunct="1">
        <a:lnSpc>
          <a:spcPct val="90000"/>
        </a:lnSpc>
        <a:spcBef>
          <a:spcPts val="1373"/>
        </a:spcBef>
        <a:buFont typeface="Arial" panose="020B0604020202020204" pitchFamily="34" charset="0"/>
        <a:buChar char="•"/>
        <a:defRPr sz="4943" kern="1200">
          <a:solidFill>
            <a:schemeClr val="tx1"/>
          </a:solidFill>
          <a:latin typeface="+mn-lt"/>
          <a:ea typeface="+mn-ea"/>
          <a:cs typeface="+mn-cs"/>
        </a:defRPr>
      </a:lvl6pPr>
      <a:lvl7pPr marL="8160860" indent="-627758" algn="l" defTabSz="2511034" rtl="0" eaLnBrk="1" latinLnBrk="0" hangingPunct="1">
        <a:lnSpc>
          <a:spcPct val="90000"/>
        </a:lnSpc>
        <a:spcBef>
          <a:spcPts val="1373"/>
        </a:spcBef>
        <a:buFont typeface="Arial" panose="020B0604020202020204" pitchFamily="34" charset="0"/>
        <a:buChar char="•"/>
        <a:defRPr sz="4943" kern="1200">
          <a:solidFill>
            <a:schemeClr val="tx1"/>
          </a:solidFill>
          <a:latin typeface="+mn-lt"/>
          <a:ea typeface="+mn-ea"/>
          <a:cs typeface="+mn-cs"/>
        </a:defRPr>
      </a:lvl7pPr>
      <a:lvl8pPr marL="9416377" indent="-627758" algn="l" defTabSz="2511034" rtl="0" eaLnBrk="1" latinLnBrk="0" hangingPunct="1">
        <a:lnSpc>
          <a:spcPct val="90000"/>
        </a:lnSpc>
        <a:spcBef>
          <a:spcPts val="1373"/>
        </a:spcBef>
        <a:buFont typeface="Arial" panose="020B0604020202020204" pitchFamily="34" charset="0"/>
        <a:buChar char="•"/>
        <a:defRPr sz="4943" kern="1200">
          <a:solidFill>
            <a:schemeClr val="tx1"/>
          </a:solidFill>
          <a:latin typeface="+mn-lt"/>
          <a:ea typeface="+mn-ea"/>
          <a:cs typeface="+mn-cs"/>
        </a:defRPr>
      </a:lvl8pPr>
      <a:lvl9pPr marL="10671894" indent="-627758" algn="l" defTabSz="2511034" rtl="0" eaLnBrk="1" latinLnBrk="0" hangingPunct="1">
        <a:lnSpc>
          <a:spcPct val="90000"/>
        </a:lnSpc>
        <a:spcBef>
          <a:spcPts val="1373"/>
        </a:spcBef>
        <a:buFont typeface="Arial" panose="020B0604020202020204" pitchFamily="34" charset="0"/>
        <a:buChar char="•"/>
        <a:defRPr sz="49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1034" rtl="0" eaLnBrk="1" latinLnBrk="0" hangingPunct="1">
        <a:defRPr sz="4943" kern="1200">
          <a:solidFill>
            <a:schemeClr val="tx1"/>
          </a:solidFill>
          <a:latin typeface="+mn-lt"/>
          <a:ea typeface="+mn-ea"/>
          <a:cs typeface="+mn-cs"/>
        </a:defRPr>
      </a:lvl1pPr>
      <a:lvl2pPr marL="1255517" algn="l" defTabSz="2511034" rtl="0" eaLnBrk="1" latinLnBrk="0" hangingPunct="1">
        <a:defRPr sz="4943" kern="1200">
          <a:solidFill>
            <a:schemeClr val="tx1"/>
          </a:solidFill>
          <a:latin typeface="+mn-lt"/>
          <a:ea typeface="+mn-ea"/>
          <a:cs typeface="+mn-cs"/>
        </a:defRPr>
      </a:lvl2pPr>
      <a:lvl3pPr marL="2511034" algn="l" defTabSz="2511034" rtl="0" eaLnBrk="1" latinLnBrk="0" hangingPunct="1">
        <a:defRPr sz="4943" kern="1200">
          <a:solidFill>
            <a:schemeClr val="tx1"/>
          </a:solidFill>
          <a:latin typeface="+mn-lt"/>
          <a:ea typeface="+mn-ea"/>
          <a:cs typeface="+mn-cs"/>
        </a:defRPr>
      </a:lvl3pPr>
      <a:lvl4pPr marL="3766551" algn="l" defTabSz="2511034" rtl="0" eaLnBrk="1" latinLnBrk="0" hangingPunct="1">
        <a:defRPr sz="4943" kern="1200">
          <a:solidFill>
            <a:schemeClr val="tx1"/>
          </a:solidFill>
          <a:latin typeface="+mn-lt"/>
          <a:ea typeface="+mn-ea"/>
          <a:cs typeface="+mn-cs"/>
        </a:defRPr>
      </a:lvl4pPr>
      <a:lvl5pPr marL="5022068" algn="l" defTabSz="2511034" rtl="0" eaLnBrk="1" latinLnBrk="0" hangingPunct="1">
        <a:defRPr sz="4943" kern="1200">
          <a:solidFill>
            <a:schemeClr val="tx1"/>
          </a:solidFill>
          <a:latin typeface="+mn-lt"/>
          <a:ea typeface="+mn-ea"/>
          <a:cs typeface="+mn-cs"/>
        </a:defRPr>
      </a:lvl5pPr>
      <a:lvl6pPr marL="6277585" algn="l" defTabSz="2511034" rtl="0" eaLnBrk="1" latinLnBrk="0" hangingPunct="1">
        <a:defRPr sz="4943" kern="1200">
          <a:solidFill>
            <a:schemeClr val="tx1"/>
          </a:solidFill>
          <a:latin typeface="+mn-lt"/>
          <a:ea typeface="+mn-ea"/>
          <a:cs typeface="+mn-cs"/>
        </a:defRPr>
      </a:lvl6pPr>
      <a:lvl7pPr marL="7533102" algn="l" defTabSz="2511034" rtl="0" eaLnBrk="1" latinLnBrk="0" hangingPunct="1">
        <a:defRPr sz="4943" kern="1200">
          <a:solidFill>
            <a:schemeClr val="tx1"/>
          </a:solidFill>
          <a:latin typeface="+mn-lt"/>
          <a:ea typeface="+mn-ea"/>
          <a:cs typeface="+mn-cs"/>
        </a:defRPr>
      </a:lvl7pPr>
      <a:lvl8pPr marL="8788618" algn="l" defTabSz="2511034" rtl="0" eaLnBrk="1" latinLnBrk="0" hangingPunct="1">
        <a:defRPr sz="4943" kern="1200">
          <a:solidFill>
            <a:schemeClr val="tx1"/>
          </a:solidFill>
          <a:latin typeface="+mn-lt"/>
          <a:ea typeface="+mn-ea"/>
          <a:cs typeface="+mn-cs"/>
        </a:defRPr>
      </a:lvl8pPr>
      <a:lvl9pPr marL="10044135" algn="l" defTabSz="2511034" rtl="0" eaLnBrk="1" latinLnBrk="0" hangingPunct="1">
        <a:defRPr sz="49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776" y="2280851"/>
            <a:ext cx="28876823" cy="8280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1776" y="11404240"/>
            <a:ext cx="28876823" cy="27181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01776" y="39706591"/>
            <a:ext cx="7533084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90374" y="39706591"/>
            <a:ext cx="11299627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645515" y="39706591"/>
            <a:ext cx="7533084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7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hf sldNum="0" hdr="0" ftr="0" dt="0"/>
  <p:txStyles>
    <p:titleStyle>
      <a:lvl1pPr algn="l" defTabSz="2511034" rtl="0" eaLnBrk="1" latinLnBrk="0" hangingPunct="1">
        <a:lnSpc>
          <a:spcPct val="90000"/>
        </a:lnSpc>
        <a:spcBef>
          <a:spcPct val="0"/>
        </a:spcBef>
        <a:buNone/>
        <a:defRPr sz="12083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627758" indent="-627758" algn="l" defTabSz="2511034" rtl="0" eaLnBrk="1" latinLnBrk="0" hangingPunct="1">
        <a:lnSpc>
          <a:spcPct val="90000"/>
        </a:lnSpc>
        <a:spcBef>
          <a:spcPts val="2746"/>
        </a:spcBef>
        <a:buClr>
          <a:schemeClr val="tx1"/>
        </a:buClr>
        <a:buFont typeface="Wingdings" pitchFamily="2" charset="2"/>
        <a:buChar char="§"/>
        <a:defRPr sz="7689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883275" indent="-627758" algn="l" defTabSz="2511034" rtl="0" eaLnBrk="1" latinLnBrk="0" hangingPunct="1">
        <a:lnSpc>
          <a:spcPct val="90000"/>
        </a:lnSpc>
        <a:spcBef>
          <a:spcPts val="1373"/>
        </a:spcBef>
        <a:buClr>
          <a:schemeClr val="tx1"/>
        </a:buClr>
        <a:buFont typeface="Wingdings" pitchFamily="2" charset="2"/>
        <a:buChar char="§"/>
        <a:defRPr sz="6591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138792" indent="-627758" algn="l" defTabSz="2511034" rtl="0" eaLnBrk="1" latinLnBrk="0" hangingPunct="1">
        <a:lnSpc>
          <a:spcPct val="90000"/>
        </a:lnSpc>
        <a:spcBef>
          <a:spcPts val="1373"/>
        </a:spcBef>
        <a:buClr>
          <a:schemeClr val="tx1"/>
        </a:buClr>
        <a:buFont typeface="Wingdings" pitchFamily="2" charset="2"/>
        <a:buChar char="§"/>
        <a:defRPr sz="5492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394309" indent="-627758" algn="l" defTabSz="2511034" rtl="0" eaLnBrk="1" latinLnBrk="0" hangingPunct="1">
        <a:lnSpc>
          <a:spcPct val="90000"/>
        </a:lnSpc>
        <a:spcBef>
          <a:spcPts val="1373"/>
        </a:spcBef>
        <a:buClr>
          <a:schemeClr val="tx1"/>
        </a:buClr>
        <a:buFont typeface="Wingdings" pitchFamily="2" charset="2"/>
        <a:buChar char="§"/>
        <a:defRPr sz="4943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649826" indent="-627758" algn="l" defTabSz="2511034" rtl="0" eaLnBrk="1" latinLnBrk="0" hangingPunct="1">
        <a:lnSpc>
          <a:spcPct val="90000"/>
        </a:lnSpc>
        <a:spcBef>
          <a:spcPts val="1373"/>
        </a:spcBef>
        <a:buClr>
          <a:schemeClr val="tx1"/>
        </a:buClr>
        <a:buFont typeface="Wingdings" pitchFamily="2" charset="2"/>
        <a:buChar char="§"/>
        <a:defRPr sz="4943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6905343" indent="-627758" algn="l" defTabSz="2511034" rtl="0" eaLnBrk="1" latinLnBrk="0" hangingPunct="1">
        <a:lnSpc>
          <a:spcPct val="90000"/>
        </a:lnSpc>
        <a:spcBef>
          <a:spcPts val="1373"/>
        </a:spcBef>
        <a:buFont typeface="Arial" panose="020B0604020202020204" pitchFamily="34" charset="0"/>
        <a:buChar char="•"/>
        <a:defRPr sz="4943" kern="1200">
          <a:solidFill>
            <a:schemeClr val="tx1"/>
          </a:solidFill>
          <a:latin typeface="+mn-lt"/>
          <a:ea typeface="+mn-ea"/>
          <a:cs typeface="+mn-cs"/>
        </a:defRPr>
      </a:lvl6pPr>
      <a:lvl7pPr marL="8160860" indent="-627758" algn="l" defTabSz="2511034" rtl="0" eaLnBrk="1" latinLnBrk="0" hangingPunct="1">
        <a:lnSpc>
          <a:spcPct val="90000"/>
        </a:lnSpc>
        <a:spcBef>
          <a:spcPts val="1373"/>
        </a:spcBef>
        <a:buFont typeface="Arial" panose="020B0604020202020204" pitchFamily="34" charset="0"/>
        <a:buChar char="•"/>
        <a:defRPr sz="4943" kern="1200">
          <a:solidFill>
            <a:schemeClr val="tx1"/>
          </a:solidFill>
          <a:latin typeface="+mn-lt"/>
          <a:ea typeface="+mn-ea"/>
          <a:cs typeface="+mn-cs"/>
        </a:defRPr>
      </a:lvl7pPr>
      <a:lvl8pPr marL="9416377" indent="-627758" algn="l" defTabSz="2511034" rtl="0" eaLnBrk="1" latinLnBrk="0" hangingPunct="1">
        <a:lnSpc>
          <a:spcPct val="90000"/>
        </a:lnSpc>
        <a:spcBef>
          <a:spcPts val="1373"/>
        </a:spcBef>
        <a:buFont typeface="Arial" panose="020B0604020202020204" pitchFamily="34" charset="0"/>
        <a:buChar char="•"/>
        <a:defRPr sz="4943" kern="1200">
          <a:solidFill>
            <a:schemeClr val="tx1"/>
          </a:solidFill>
          <a:latin typeface="+mn-lt"/>
          <a:ea typeface="+mn-ea"/>
          <a:cs typeface="+mn-cs"/>
        </a:defRPr>
      </a:lvl8pPr>
      <a:lvl9pPr marL="10671894" indent="-627758" algn="l" defTabSz="2511034" rtl="0" eaLnBrk="1" latinLnBrk="0" hangingPunct="1">
        <a:lnSpc>
          <a:spcPct val="90000"/>
        </a:lnSpc>
        <a:spcBef>
          <a:spcPts val="1373"/>
        </a:spcBef>
        <a:buFont typeface="Arial" panose="020B0604020202020204" pitchFamily="34" charset="0"/>
        <a:buChar char="•"/>
        <a:defRPr sz="49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1034" rtl="0" eaLnBrk="1" latinLnBrk="0" hangingPunct="1">
        <a:defRPr sz="4943" kern="1200">
          <a:solidFill>
            <a:schemeClr val="tx1"/>
          </a:solidFill>
          <a:latin typeface="+mn-lt"/>
          <a:ea typeface="+mn-ea"/>
          <a:cs typeface="+mn-cs"/>
        </a:defRPr>
      </a:lvl1pPr>
      <a:lvl2pPr marL="1255517" algn="l" defTabSz="2511034" rtl="0" eaLnBrk="1" latinLnBrk="0" hangingPunct="1">
        <a:defRPr sz="4943" kern="1200">
          <a:solidFill>
            <a:schemeClr val="tx1"/>
          </a:solidFill>
          <a:latin typeface="+mn-lt"/>
          <a:ea typeface="+mn-ea"/>
          <a:cs typeface="+mn-cs"/>
        </a:defRPr>
      </a:lvl2pPr>
      <a:lvl3pPr marL="2511034" algn="l" defTabSz="2511034" rtl="0" eaLnBrk="1" latinLnBrk="0" hangingPunct="1">
        <a:defRPr sz="4943" kern="1200">
          <a:solidFill>
            <a:schemeClr val="tx1"/>
          </a:solidFill>
          <a:latin typeface="+mn-lt"/>
          <a:ea typeface="+mn-ea"/>
          <a:cs typeface="+mn-cs"/>
        </a:defRPr>
      </a:lvl3pPr>
      <a:lvl4pPr marL="3766551" algn="l" defTabSz="2511034" rtl="0" eaLnBrk="1" latinLnBrk="0" hangingPunct="1">
        <a:defRPr sz="4943" kern="1200">
          <a:solidFill>
            <a:schemeClr val="tx1"/>
          </a:solidFill>
          <a:latin typeface="+mn-lt"/>
          <a:ea typeface="+mn-ea"/>
          <a:cs typeface="+mn-cs"/>
        </a:defRPr>
      </a:lvl4pPr>
      <a:lvl5pPr marL="5022068" algn="l" defTabSz="2511034" rtl="0" eaLnBrk="1" latinLnBrk="0" hangingPunct="1">
        <a:defRPr sz="4943" kern="1200">
          <a:solidFill>
            <a:schemeClr val="tx1"/>
          </a:solidFill>
          <a:latin typeface="+mn-lt"/>
          <a:ea typeface="+mn-ea"/>
          <a:cs typeface="+mn-cs"/>
        </a:defRPr>
      </a:lvl5pPr>
      <a:lvl6pPr marL="6277585" algn="l" defTabSz="2511034" rtl="0" eaLnBrk="1" latinLnBrk="0" hangingPunct="1">
        <a:defRPr sz="4943" kern="1200">
          <a:solidFill>
            <a:schemeClr val="tx1"/>
          </a:solidFill>
          <a:latin typeface="+mn-lt"/>
          <a:ea typeface="+mn-ea"/>
          <a:cs typeface="+mn-cs"/>
        </a:defRPr>
      </a:lvl6pPr>
      <a:lvl7pPr marL="7533102" algn="l" defTabSz="2511034" rtl="0" eaLnBrk="1" latinLnBrk="0" hangingPunct="1">
        <a:defRPr sz="4943" kern="1200">
          <a:solidFill>
            <a:schemeClr val="tx1"/>
          </a:solidFill>
          <a:latin typeface="+mn-lt"/>
          <a:ea typeface="+mn-ea"/>
          <a:cs typeface="+mn-cs"/>
        </a:defRPr>
      </a:lvl7pPr>
      <a:lvl8pPr marL="8788618" algn="l" defTabSz="2511034" rtl="0" eaLnBrk="1" latinLnBrk="0" hangingPunct="1">
        <a:defRPr sz="4943" kern="1200">
          <a:solidFill>
            <a:schemeClr val="tx1"/>
          </a:solidFill>
          <a:latin typeface="+mn-lt"/>
          <a:ea typeface="+mn-ea"/>
          <a:cs typeface="+mn-cs"/>
        </a:defRPr>
      </a:lvl8pPr>
      <a:lvl9pPr marL="10044135" algn="l" defTabSz="2511034" rtl="0" eaLnBrk="1" latinLnBrk="0" hangingPunct="1">
        <a:defRPr sz="49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301776" y="2280851"/>
            <a:ext cx="28876823" cy="8280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301776" y="11404240"/>
            <a:ext cx="28876823" cy="27181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2301776" y="39706591"/>
            <a:ext cx="7533084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36AAC-F755-498C-9854-E07681A8E7C5}" type="datetimeFigureOut">
              <a:rPr kumimoji="1" lang="ja-JP" altLang="en-US" smtClean="0"/>
              <a:t>2024/5/6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1090374" y="39706591"/>
            <a:ext cx="11299627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23645515" y="39706591"/>
            <a:ext cx="7533084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A3352-2DCB-4DF6-9399-E751AC7F9E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431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2511034" rtl="0" eaLnBrk="1" latinLnBrk="0" hangingPunct="1">
        <a:lnSpc>
          <a:spcPct val="90000"/>
        </a:lnSpc>
        <a:spcBef>
          <a:spcPct val="0"/>
        </a:spcBef>
        <a:buNone/>
        <a:defRPr kumimoji="1" sz="1208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7758" indent="-627758" algn="l" defTabSz="2511034" rtl="0" eaLnBrk="1" latinLnBrk="0" hangingPunct="1">
        <a:lnSpc>
          <a:spcPct val="90000"/>
        </a:lnSpc>
        <a:spcBef>
          <a:spcPts val="2746"/>
        </a:spcBef>
        <a:buFont typeface="Arial" panose="020B0604020202020204" pitchFamily="34" charset="0"/>
        <a:buChar char="•"/>
        <a:defRPr kumimoji="1" sz="7689" kern="1200">
          <a:solidFill>
            <a:schemeClr val="tx1"/>
          </a:solidFill>
          <a:latin typeface="+mn-lt"/>
          <a:ea typeface="+mn-ea"/>
          <a:cs typeface="+mn-cs"/>
        </a:defRPr>
      </a:lvl1pPr>
      <a:lvl2pPr marL="1883275" indent="-627758" algn="l" defTabSz="2511034" rtl="0" eaLnBrk="1" latinLnBrk="0" hangingPunct="1">
        <a:lnSpc>
          <a:spcPct val="90000"/>
        </a:lnSpc>
        <a:spcBef>
          <a:spcPts val="1373"/>
        </a:spcBef>
        <a:buFont typeface="Arial" panose="020B0604020202020204" pitchFamily="34" charset="0"/>
        <a:buChar char="•"/>
        <a:defRPr kumimoji="1" sz="6591" kern="1200">
          <a:solidFill>
            <a:schemeClr val="tx1"/>
          </a:solidFill>
          <a:latin typeface="+mn-lt"/>
          <a:ea typeface="+mn-ea"/>
          <a:cs typeface="+mn-cs"/>
        </a:defRPr>
      </a:lvl2pPr>
      <a:lvl3pPr marL="3138792" indent="-627758" algn="l" defTabSz="2511034" rtl="0" eaLnBrk="1" latinLnBrk="0" hangingPunct="1">
        <a:lnSpc>
          <a:spcPct val="90000"/>
        </a:lnSpc>
        <a:spcBef>
          <a:spcPts val="1373"/>
        </a:spcBef>
        <a:buFont typeface="Arial" panose="020B0604020202020204" pitchFamily="34" charset="0"/>
        <a:buChar char="•"/>
        <a:defRPr kumimoji="1" sz="5492" kern="1200">
          <a:solidFill>
            <a:schemeClr val="tx1"/>
          </a:solidFill>
          <a:latin typeface="+mn-lt"/>
          <a:ea typeface="+mn-ea"/>
          <a:cs typeface="+mn-cs"/>
        </a:defRPr>
      </a:lvl3pPr>
      <a:lvl4pPr marL="4394309" indent="-627758" algn="l" defTabSz="2511034" rtl="0" eaLnBrk="1" latinLnBrk="0" hangingPunct="1">
        <a:lnSpc>
          <a:spcPct val="90000"/>
        </a:lnSpc>
        <a:spcBef>
          <a:spcPts val="1373"/>
        </a:spcBef>
        <a:buFont typeface="Arial" panose="020B0604020202020204" pitchFamily="34" charset="0"/>
        <a:buChar char="•"/>
        <a:defRPr kumimoji="1" sz="4943" kern="1200">
          <a:solidFill>
            <a:schemeClr val="tx1"/>
          </a:solidFill>
          <a:latin typeface="+mn-lt"/>
          <a:ea typeface="+mn-ea"/>
          <a:cs typeface="+mn-cs"/>
        </a:defRPr>
      </a:lvl4pPr>
      <a:lvl5pPr marL="5649826" indent="-627758" algn="l" defTabSz="2511034" rtl="0" eaLnBrk="1" latinLnBrk="0" hangingPunct="1">
        <a:lnSpc>
          <a:spcPct val="90000"/>
        </a:lnSpc>
        <a:spcBef>
          <a:spcPts val="1373"/>
        </a:spcBef>
        <a:buFont typeface="Arial" panose="020B0604020202020204" pitchFamily="34" charset="0"/>
        <a:buChar char="•"/>
        <a:defRPr kumimoji="1" sz="4943" kern="1200">
          <a:solidFill>
            <a:schemeClr val="tx1"/>
          </a:solidFill>
          <a:latin typeface="+mn-lt"/>
          <a:ea typeface="+mn-ea"/>
          <a:cs typeface="+mn-cs"/>
        </a:defRPr>
      </a:lvl5pPr>
      <a:lvl6pPr marL="6905343" indent="-627758" algn="l" defTabSz="2511034" rtl="0" eaLnBrk="1" latinLnBrk="0" hangingPunct="1">
        <a:lnSpc>
          <a:spcPct val="90000"/>
        </a:lnSpc>
        <a:spcBef>
          <a:spcPts val="1373"/>
        </a:spcBef>
        <a:buFont typeface="Arial" panose="020B0604020202020204" pitchFamily="34" charset="0"/>
        <a:buChar char="•"/>
        <a:defRPr kumimoji="1" sz="4943" kern="1200">
          <a:solidFill>
            <a:schemeClr val="tx1"/>
          </a:solidFill>
          <a:latin typeface="+mn-lt"/>
          <a:ea typeface="+mn-ea"/>
          <a:cs typeface="+mn-cs"/>
        </a:defRPr>
      </a:lvl6pPr>
      <a:lvl7pPr marL="8160860" indent="-627758" algn="l" defTabSz="2511034" rtl="0" eaLnBrk="1" latinLnBrk="0" hangingPunct="1">
        <a:lnSpc>
          <a:spcPct val="90000"/>
        </a:lnSpc>
        <a:spcBef>
          <a:spcPts val="1373"/>
        </a:spcBef>
        <a:buFont typeface="Arial" panose="020B0604020202020204" pitchFamily="34" charset="0"/>
        <a:buChar char="•"/>
        <a:defRPr kumimoji="1" sz="4943" kern="1200">
          <a:solidFill>
            <a:schemeClr val="tx1"/>
          </a:solidFill>
          <a:latin typeface="+mn-lt"/>
          <a:ea typeface="+mn-ea"/>
          <a:cs typeface="+mn-cs"/>
        </a:defRPr>
      </a:lvl7pPr>
      <a:lvl8pPr marL="9416377" indent="-627758" algn="l" defTabSz="2511034" rtl="0" eaLnBrk="1" latinLnBrk="0" hangingPunct="1">
        <a:lnSpc>
          <a:spcPct val="90000"/>
        </a:lnSpc>
        <a:spcBef>
          <a:spcPts val="1373"/>
        </a:spcBef>
        <a:buFont typeface="Arial" panose="020B0604020202020204" pitchFamily="34" charset="0"/>
        <a:buChar char="•"/>
        <a:defRPr kumimoji="1" sz="4943" kern="1200">
          <a:solidFill>
            <a:schemeClr val="tx1"/>
          </a:solidFill>
          <a:latin typeface="+mn-lt"/>
          <a:ea typeface="+mn-ea"/>
          <a:cs typeface="+mn-cs"/>
        </a:defRPr>
      </a:lvl8pPr>
      <a:lvl9pPr marL="10671894" indent="-627758" algn="l" defTabSz="2511034" rtl="0" eaLnBrk="1" latinLnBrk="0" hangingPunct="1">
        <a:lnSpc>
          <a:spcPct val="90000"/>
        </a:lnSpc>
        <a:spcBef>
          <a:spcPts val="1373"/>
        </a:spcBef>
        <a:buFont typeface="Arial" panose="020B0604020202020204" pitchFamily="34" charset="0"/>
        <a:buChar char="•"/>
        <a:defRPr kumimoji="1" sz="49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2511034" rtl="0" eaLnBrk="1" latinLnBrk="0" hangingPunct="1">
        <a:defRPr kumimoji="1" sz="4943" kern="1200">
          <a:solidFill>
            <a:schemeClr val="tx1"/>
          </a:solidFill>
          <a:latin typeface="+mn-lt"/>
          <a:ea typeface="+mn-ea"/>
          <a:cs typeface="+mn-cs"/>
        </a:defRPr>
      </a:lvl1pPr>
      <a:lvl2pPr marL="1255517" algn="l" defTabSz="2511034" rtl="0" eaLnBrk="1" latinLnBrk="0" hangingPunct="1">
        <a:defRPr kumimoji="1" sz="4943" kern="1200">
          <a:solidFill>
            <a:schemeClr val="tx1"/>
          </a:solidFill>
          <a:latin typeface="+mn-lt"/>
          <a:ea typeface="+mn-ea"/>
          <a:cs typeface="+mn-cs"/>
        </a:defRPr>
      </a:lvl2pPr>
      <a:lvl3pPr marL="2511034" algn="l" defTabSz="2511034" rtl="0" eaLnBrk="1" latinLnBrk="0" hangingPunct="1">
        <a:defRPr kumimoji="1" sz="4943" kern="1200">
          <a:solidFill>
            <a:schemeClr val="tx1"/>
          </a:solidFill>
          <a:latin typeface="+mn-lt"/>
          <a:ea typeface="+mn-ea"/>
          <a:cs typeface="+mn-cs"/>
        </a:defRPr>
      </a:lvl3pPr>
      <a:lvl4pPr marL="3766551" algn="l" defTabSz="2511034" rtl="0" eaLnBrk="1" latinLnBrk="0" hangingPunct="1">
        <a:defRPr kumimoji="1" sz="4943" kern="1200">
          <a:solidFill>
            <a:schemeClr val="tx1"/>
          </a:solidFill>
          <a:latin typeface="+mn-lt"/>
          <a:ea typeface="+mn-ea"/>
          <a:cs typeface="+mn-cs"/>
        </a:defRPr>
      </a:lvl4pPr>
      <a:lvl5pPr marL="5022068" algn="l" defTabSz="2511034" rtl="0" eaLnBrk="1" latinLnBrk="0" hangingPunct="1">
        <a:defRPr kumimoji="1" sz="4943" kern="1200">
          <a:solidFill>
            <a:schemeClr val="tx1"/>
          </a:solidFill>
          <a:latin typeface="+mn-lt"/>
          <a:ea typeface="+mn-ea"/>
          <a:cs typeface="+mn-cs"/>
        </a:defRPr>
      </a:lvl5pPr>
      <a:lvl6pPr marL="6277585" algn="l" defTabSz="2511034" rtl="0" eaLnBrk="1" latinLnBrk="0" hangingPunct="1">
        <a:defRPr kumimoji="1" sz="4943" kern="1200">
          <a:solidFill>
            <a:schemeClr val="tx1"/>
          </a:solidFill>
          <a:latin typeface="+mn-lt"/>
          <a:ea typeface="+mn-ea"/>
          <a:cs typeface="+mn-cs"/>
        </a:defRPr>
      </a:lvl6pPr>
      <a:lvl7pPr marL="7533102" algn="l" defTabSz="2511034" rtl="0" eaLnBrk="1" latinLnBrk="0" hangingPunct="1">
        <a:defRPr kumimoji="1" sz="4943" kern="1200">
          <a:solidFill>
            <a:schemeClr val="tx1"/>
          </a:solidFill>
          <a:latin typeface="+mn-lt"/>
          <a:ea typeface="+mn-ea"/>
          <a:cs typeface="+mn-cs"/>
        </a:defRPr>
      </a:lvl7pPr>
      <a:lvl8pPr marL="8788618" algn="l" defTabSz="2511034" rtl="0" eaLnBrk="1" latinLnBrk="0" hangingPunct="1">
        <a:defRPr kumimoji="1" sz="4943" kern="1200">
          <a:solidFill>
            <a:schemeClr val="tx1"/>
          </a:solidFill>
          <a:latin typeface="+mn-lt"/>
          <a:ea typeface="+mn-ea"/>
          <a:cs typeface="+mn-cs"/>
        </a:defRPr>
      </a:lvl8pPr>
      <a:lvl9pPr marL="10044135" algn="l" defTabSz="2511034" rtl="0" eaLnBrk="1" latinLnBrk="0" hangingPunct="1">
        <a:defRPr kumimoji="1" sz="49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/>
        </p:nvSpPr>
        <p:spPr>
          <a:xfrm>
            <a:off x="2092523" y="0"/>
            <a:ext cx="12555141" cy="42840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19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8D28A-E737-5049-8A98-3AC3A6EA2CD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38785" y="1237608"/>
            <a:ext cx="2929533" cy="650300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1009" y="39708247"/>
            <a:ext cx="11298174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7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6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2510932" rtl="0" eaLnBrk="1" latinLnBrk="0" hangingPunct="1">
        <a:lnSpc>
          <a:spcPct val="90000"/>
        </a:lnSpc>
        <a:spcBef>
          <a:spcPct val="0"/>
        </a:spcBef>
        <a:buNone/>
        <a:defRPr sz="1208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7734" indent="-627734" algn="l" defTabSz="2510932" rtl="0" eaLnBrk="1" latinLnBrk="0" hangingPunct="1">
        <a:lnSpc>
          <a:spcPct val="90000"/>
        </a:lnSpc>
        <a:spcBef>
          <a:spcPts val="2746"/>
        </a:spcBef>
        <a:buFont typeface="Arial" panose="020B0604020202020204" pitchFamily="34" charset="0"/>
        <a:buChar char="•"/>
        <a:defRPr sz="7689" kern="1200">
          <a:solidFill>
            <a:schemeClr val="tx1"/>
          </a:solidFill>
          <a:latin typeface="+mn-lt"/>
          <a:ea typeface="+mn-ea"/>
          <a:cs typeface="+mn-cs"/>
        </a:defRPr>
      </a:lvl1pPr>
      <a:lvl2pPr marL="1883201" indent="-627734" algn="l" defTabSz="2510932" rtl="0" eaLnBrk="1" latinLnBrk="0" hangingPunct="1">
        <a:lnSpc>
          <a:spcPct val="90000"/>
        </a:lnSpc>
        <a:spcBef>
          <a:spcPts val="1373"/>
        </a:spcBef>
        <a:buFont typeface="Arial" panose="020B0604020202020204" pitchFamily="34" charset="0"/>
        <a:buChar char="•"/>
        <a:defRPr sz="6591" kern="1200">
          <a:solidFill>
            <a:schemeClr val="tx1"/>
          </a:solidFill>
          <a:latin typeface="+mn-lt"/>
          <a:ea typeface="+mn-ea"/>
          <a:cs typeface="+mn-cs"/>
        </a:defRPr>
      </a:lvl2pPr>
      <a:lvl3pPr marL="3138666" indent="-627734" algn="l" defTabSz="2510932" rtl="0" eaLnBrk="1" latinLnBrk="0" hangingPunct="1">
        <a:lnSpc>
          <a:spcPct val="90000"/>
        </a:lnSpc>
        <a:spcBef>
          <a:spcPts val="1373"/>
        </a:spcBef>
        <a:buFont typeface="Arial" panose="020B0604020202020204" pitchFamily="34" charset="0"/>
        <a:buChar char="•"/>
        <a:defRPr sz="5492" kern="1200">
          <a:solidFill>
            <a:schemeClr val="tx1"/>
          </a:solidFill>
          <a:latin typeface="+mn-lt"/>
          <a:ea typeface="+mn-ea"/>
          <a:cs typeface="+mn-cs"/>
        </a:defRPr>
      </a:lvl3pPr>
      <a:lvl4pPr marL="4394133" indent="-627734" algn="l" defTabSz="2510932" rtl="0" eaLnBrk="1" latinLnBrk="0" hangingPunct="1">
        <a:lnSpc>
          <a:spcPct val="90000"/>
        </a:lnSpc>
        <a:spcBef>
          <a:spcPts val="1373"/>
        </a:spcBef>
        <a:buFont typeface="Arial" panose="020B0604020202020204" pitchFamily="34" charset="0"/>
        <a:buChar char="•"/>
        <a:defRPr sz="4943" kern="1200">
          <a:solidFill>
            <a:schemeClr val="tx1"/>
          </a:solidFill>
          <a:latin typeface="+mn-lt"/>
          <a:ea typeface="+mn-ea"/>
          <a:cs typeface="+mn-cs"/>
        </a:defRPr>
      </a:lvl4pPr>
      <a:lvl5pPr marL="5649601" indent="-627734" algn="l" defTabSz="2510932" rtl="0" eaLnBrk="1" latinLnBrk="0" hangingPunct="1">
        <a:lnSpc>
          <a:spcPct val="90000"/>
        </a:lnSpc>
        <a:spcBef>
          <a:spcPts val="1373"/>
        </a:spcBef>
        <a:buFont typeface="Arial" panose="020B0604020202020204" pitchFamily="34" charset="0"/>
        <a:buChar char="•"/>
        <a:defRPr sz="4943" kern="1200">
          <a:solidFill>
            <a:schemeClr val="tx1"/>
          </a:solidFill>
          <a:latin typeface="+mn-lt"/>
          <a:ea typeface="+mn-ea"/>
          <a:cs typeface="+mn-cs"/>
        </a:defRPr>
      </a:lvl5pPr>
      <a:lvl6pPr marL="6905066" indent="-627734" algn="l" defTabSz="2510932" rtl="0" eaLnBrk="1" latinLnBrk="0" hangingPunct="1">
        <a:lnSpc>
          <a:spcPct val="90000"/>
        </a:lnSpc>
        <a:spcBef>
          <a:spcPts val="1373"/>
        </a:spcBef>
        <a:buFont typeface="Arial" panose="020B0604020202020204" pitchFamily="34" charset="0"/>
        <a:buChar char="•"/>
        <a:defRPr sz="4943" kern="1200">
          <a:solidFill>
            <a:schemeClr val="tx1"/>
          </a:solidFill>
          <a:latin typeface="+mn-lt"/>
          <a:ea typeface="+mn-ea"/>
          <a:cs typeface="+mn-cs"/>
        </a:defRPr>
      </a:lvl6pPr>
      <a:lvl7pPr marL="8160533" indent="-627734" algn="l" defTabSz="2510932" rtl="0" eaLnBrk="1" latinLnBrk="0" hangingPunct="1">
        <a:lnSpc>
          <a:spcPct val="90000"/>
        </a:lnSpc>
        <a:spcBef>
          <a:spcPts val="1373"/>
        </a:spcBef>
        <a:buFont typeface="Arial" panose="020B0604020202020204" pitchFamily="34" charset="0"/>
        <a:buChar char="•"/>
        <a:defRPr sz="4943" kern="1200">
          <a:solidFill>
            <a:schemeClr val="tx1"/>
          </a:solidFill>
          <a:latin typeface="+mn-lt"/>
          <a:ea typeface="+mn-ea"/>
          <a:cs typeface="+mn-cs"/>
        </a:defRPr>
      </a:lvl7pPr>
      <a:lvl8pPr marL="9416001" indent="-627734" algn="l" defTabSz="2510932" rtl="0" eaLnBrk="1" latinLnBrk="0" hangingPunct="1">
        <a:lnSpc>
          <a:spcPct val="90000"/>
        </a:lnSpc>
        <a:spcBef>
          <a:spcPts val="1373"/>
        </a:spcBef>
        <a:buFont typeface="Arial" panose="020B0604020202020204" pitchFamily="34" charset="0"/>
        <a:buChar char="•"/>
        <a:defRPr sz="4943" kern="1200">
          <a:solidFill>
            <a:schemeClr val="tx1"/>
          </a:solidFill>
          <a:latin typeface="+mn-lt"/>
          <a:ea typeface="+mn-ea"/>
          <a:cs typeface="+mn-cs"/>
        </a:defRPr>
      </a:lvl8pPr>
      <a:lvl9pPr marL="10671468" indent="-627734" algn="l" defTabSz="2510932" rtl="0" eaLnBrk="1" latinLnBrk="0" hangingPunct="1">
        <a:lnSpc>
          <a:spcPct val="90000"/>
        </a:lnSpc>
        <a:spcBef>
          <a:spcPts val="1373"/>
        </a:spcBef>
        <a:buFont typeface="Arial" panose="020B0604020202020204" pitchFamily="34" charset="0"/>
        <a:buChar char="•"/>
        <a:defRPr sz="49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0932" rtl="0" eaLnBrk="1" latinLnBrk="0" hangingPunct="1">
        <a:defRPr sz="4943" kern="1200">
          <a:solidFill>
            <a:schemeClr val="tx1"/>
          </a:solidFill>
          <a:latin typeface="+mn-lt"/>
          <a:ea typeface="+mn-ea"/>
          <a:cs typeface="+mn-cs"/>
        </a:defRPr>
      </a:lvl1pPr>
      <a:lvl2pPr marL="1255467" algn="l" defTabSz="2510932" rtl="0" eaLnBrk="1" latinLnBrk="0" hangingPunct="1">
        <a:defRPr sz="4943" kern="1200">
          <a:solidFill>
            <a:schemeClr val="tx1"/>
          </a:solidFill>
          <a:latin typeface="+mn-lt"/>
          <a:ea typeface="+mn-ea"/>
          <a:cs typeface="+mn-cs"/>
        </a:defRPr>
      </a:lvl2pPr>
      <a:lvl3pPr marL="2510932" algn="l" defTabSz="2510932" rtl="0" eaLnBrk="1" latinLnBrk="0" hangingPunct="1">
        <a:defRPr sz="4943" kern="1200">
          <a:solidFill>
            <a:schemeClr val="tx1"/>
          </a:solidFill>
          <a:latin typeface="+mn-lt"/>
          <a:ea typeface="+mn-ea"/>
          <a:cs typeface="+mn-cs"/>
        </a:defRPr>
      </a:lvl3pPr>
      <a:lvl4pPr marL="3766400" algn="l" defTabSz="2510932" rtl="0" eaLnBrk="1" latinLnBrk="0" hangingPunct="1">
        <a:defRPr sz="4943" kern="1200">
          <a:solidFill>
            <a:schemeClr val="tx1"/>
          </a:solidFill>
          <a:latin typeface="+mn-lt"/>
          <a:ea typeface="+mn-ea"/>
          <a:cs typeface="+mn-cs"/>
        </a:defRPr>
      </a:lvl4pPr>
      <a:lvl5pPr marL="5021867" algn="l" defTabSz="2510932" rtl="0" eaLnBrk="1" latinLnBrk="0" hangingPunct="1">
        <a:defRPr sz="4943" kern="1200">
          <a:solidFill>
            <a:schemeClr val="tx1"/>
          </a:solidFill>
          <a:latin typeface="+mn-lt"/>
          <a:ea typeface="+mn-ea"/>
          <a:cs typeface="+mn-cs"/>
        </a:defRPr>
      </a:lvl5pPr>
      <a:lvl6pPr marL="6277335" algn="l" defTabSz="2510932" rtl="0" eaLnBrk="1" latinLnBrk="0" hangingPunct="1">
        <a:defRPr sz="4943" kern="1200">
          <a:solidFill>
            <a:schemeClr val="tx1"/>
          </a:solidFill>
          <a:latin typeface="+mn-lt"/>
          <a:ea typeface="+mn-ea"/>
          <a:cs typeface="+mn-cs"/>
        </a:defRPr>
      </a:lvl6pPr>
      <a:lvl7pPr marL="7532799" algn="l" defTabSz="2510932" rtl="0" eaLnBrk="1" latinLnBrk="0" hangingPunct="1">
        <a:defRPr sz="4943" kern="1200">
          <a:solidFill>
            <a:schemeClr val="tx1"/>
          </a:solidFill>
          <a:latin typeface="+mn-lt"/>
          <a:ea typeface="+mn-ea"/>
          <a:cs typeface="+mn-cs"/>
        </a:defRPr>
      </a:lvl7pPr>
      <a:lvl8pPr marL="8788267" algn="l" defTabSz="2510932" rtl="0" eaLnBrk="1" latinLnBrk="0" hangingPunct="1">
        <a:defRPr sz="4943" kern="1200">
          <a:solidFill>
            <a:schemeClr val="tx1"/>
          </a:solidFill>
          <a:latin typeface="+mn-lt"/>
          <a:ea typeface="+mn-ea"/>
          <a:cs typeface="+mn-cs"/>
        </a:defRPr>
      </a:lvl8pPr>
      <a:lvl9pPr marL="10043734" algn="l" defTabSz="2510932" rtl="0" eaLnBrk="1" latinLnBrk="0" hangingPunct="1">
        <a:defRPr sz="49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png"/><Relationship Id="rId18" Type="http://schemas.openxmlformats.org/officeDocument/2006/relationships/image" Target="../media/image15.png"/><Relationship Id="rId3" Type="http://schemas.openxmlformats.org/officeDocument/2006/relationships/image" Target="../media/image8.jpeg"/><Relationship Id="rId21" Type="http://schemas.openxmlformats.org/officeDocument/2006/relationships/image" Target="../media/image25.png"/><Relationship Id="rId7" Type="http://schemas.openxmlformats.org/officeDocument/2006/relationships/chart" Target="../charts/chart1.xml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emf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3.jpeg"/><Relationship Id="rId5" Type="http://schemas.openxmlformats.org/officeDocument/2006/relationships/hyperlink" Target="mailto:Chris.Armstrong@stfc.ac.uk" TargetMode="External"/><Relationship Id="rId15" Type="http://schemas.openxmlformats.org/officeDocument/2006/relationships/image" Target="../media/image19.png"/><Relationship Id="rId10" Type="http://schemas.openxmlformats.org/officeDocument/2006/relationships/image" Target="../media/image12.jpeg"/><Relationship Id="rId19" Type="http://schemas.openxmlformats.org/officeDocument/2006/relationships/image" Target="../media/image20.png"/><Relationship Id="rId4" Type="http://schemas.openxmlformats.org/officeDocument/2006/relationships/hyperlink" Target="mailto:Matt.Wilson@stfc.ac.uk" TargetMode="External"/><Relationship Id="rId9" Type="http://schemas.openxmlformats.org/officeDocument/2006/relationships/image" Target="../media/image11.jpeg"/><Relationship Id="rId14" Type="http://schemas.openxmlformats.org/officeDocument/2006/relationships/image" Target="../media/image18.png"/><Relationship Id="rId2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6EBFEBC-B85F-95AE-5B4F-45EF84AA3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8694" y="570490"/>
            <a:ext cx="3601428" cy="35368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16B495-D150-7E9C-9FEA-6D0236ED3AE4}"/>
              </a:ext>
            </a:extLst>
          </p:cNvPr>
          <p:cNvSpPr txBox="1"/>
          <p:nvPr/>
        </p:nvSpPr>
        <p:spPr>
          <a:xfrm>
            <a:off x="0" y="4447736"/>
            <a:ext cx="3348037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>
                <a:latin typeface="+mj-lt"/>
              </a:rPr>
              <a:t>High resolution X-ray characterisation with a pixelated spectroscopic </a:t>
            </a:r>
            <a:r>
              <a:rPr lang="en-GB" sz="11500" err="1">
                <a:latin typeface="+mj-lt"/>
              </a:rPr>
              <a:t>CdZnTe</a:t>
            </a:r>
            <a:r>
              <a:rPr lang="en-GB" sz="11500">
                <a:latin typeface="+mj-lt"/>
              </a:rPr>
              <a:t> detector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DCC06B-C43F-3FF9-1D38-8DDA7199E33D}"/>
              </a:ext>
            </a:extLst>
          </p:cNvPr>
          <p:cNvSpPr txBox="1"/>
          <p:nvPr/>
        </p:nvSpPr>
        <p:spPr>
          <a:xfrm>
            <a:off x="1101760" y="8140262"/>
            <a:ext cx="30488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/>
              <a:t>Matt Wilson</a:t>
            </a:r>
            <a:r>
              <a:rPr lang="en-GB" sz="4800" u="sng" baseline="30000"/>
              <a:t>1</a:t>
            </a:r>
            <a:r>
              <a:rPr lang="en-GB" sz="4800"/>
              <a:t>, Christian Angelsen</a:t>
            </a:r>
            <a:r>
              <a:rPr lang="en-GB" sz="4800" baseline="30000"/>
              <a:t>1</a:t>
            </a:r>
            <a:r>
              <a:rPr lang="en-GB" sz="4800"/>
              <a:t>, Paul Booker</a:t>
            </a:r>
            <a:r>
              <a:rPr lang="en-GB" sz="4800" baseline="30000"/>
              <a:t>1</a:t>
            </a:r>
            <a:r>
              <a:rPr lang="en-GB" sz="4800"/>
              <a:t>, Ivan Church</a:t>
            </a:r>
            <a:r>
              <a:rPr lang="en-GB" sz="4800" baseline="30000"/>
              <a:t>1</a:t>
            </a:r>
            <a:r>
              <a:rPr lang="en-GB" sz="4800"/>
              <a:t>, James Hollingham</a:t>
            </a:r>
            <a:r>
              <a:rPr lang="en-GB" sz="4800" baseline="30000"/>
              <a:t>1</a:t>
            </a:r>
            <a:r>
              <a:rPr lang="en-GB" sz="4800"/>
              <a:t>,  Navid Ghorbanian</a:t>
            </a:r>
            <a:r>
              <a:rPr lang="en-GB" sz="4800" baseline="30000"/>
              <a:t>1</a:t>
            </a:r>
            <a:r>
              <a:rPr lang="en-GB" sz="4800"/>
              <a:t>, Tim Nicholls</a:t>
            </a:r>
            <a:r>
              <a:rPr lang="en-GB" sz="4800" baseline="30000"/>
              <a:t>1</a:t>
            </a:r>
            <a:r>
              <a:rPr lang="en-GB" sz="4800"/>
              <a:t>, Sooraj Pradeep</a:t>
            </a:r>
            <a:r>
              <a:rPr lang="en-GB" sz="4800" baseline="30000"/>
              <a:t>1</a:t>
            </a:r>
            <a:r>
              <a:rPr lang="en-GB" sz="4800"/>
              <a:t>, Matthew Roberts</a:t>
            </a:r>
            <a:r>
              <a:rPr lang="en-GB" sz="4800" baseline="30000"/>
              <a:t>1</a:t>
            </a:r>
            <a:r>
              <a:rPr lang="en-GB" sz="4800"/>
              <a:t>, Rhian-Mair Wheater</a:t>
            </a:r>
            <a:r>
              <a:rPr lang="en-GB" sz="4800" baseline="30000"/>
              <a:t>1</a:t>
            </a:r>
            <a:r>
              <a:rPr lang="en-GB" sz="4800"/>
              <a:t> and Chris Armstrong</a:t>
            </a:r>
            <a:r>
              <a:rPr lang="en-GB" sz="4800" baseline="30000"/>
              <a:t>2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0B6F832-D377-6A7D-2197-88241E44A178}"/>
              </a:ext>
            </a:extLst>
          </p:cNvPr>
          <p:cNvGraphicFramePr>
            <a:graphicFrameLocks noGrp="1"/>
          </p:cNvGraphicFramePr>
          <p:nvPr/>
        </p:nvGraphicFramePr>
        <p:xfrm>
          <a:off x="2061661" y="9809462"/>
          <a:ext cx="29357052" cy="1569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2694">
                  <a:extLst>
                    <a:ext uri="{9D8B030D-6E8A-4147-A177-3AD203B41FA5}">
                      <a16:colId xmlns:a16="http://schemas.microsoft.com/office/drawing/2014/main" val="259494817"/>
                    </a:ext>
                  </a:extLst>
                </a:gridCol>
                <a:gridCol w="8229600">
                  <a:extLst>
                    <a:ext uri="{9D8B030D-6E8A-4147-A177-3AD203B41FA5}">
                      <a16:colId xmlns:a16="http://schemas.microsoft.com/office/drawing/2014/main" val="4014992920"/>
                    </a:ext>
                  </a:extLst>
                </a:gridCol>
                <a:gridCol w="14004758">
                  <a:extLst>
                    <a:ext uri="{9D8B030D-6E8A-4147-A177-3AD203B41FA5}">
                      <a16:colId xmlns:a16="http://schemas.microsoft.com/office/drawing/2014/main" val="1437166601"/>
                    </a:ext>
                  </a:extLst>
                </a:gridCol>
              </a:tblGrid>
              <a:tr h="15696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Contact: </a:t>
                      </a:r>
                      <a:r>
                        <a:rPr kumimoji="0" lang="en-GB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Matt.Wilson@stfc.ac.uk</a:t>
                      </a:r>
                      <a:endParaRPr kumimoji="0" lang="en-GB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CLF Lead: </a:t>
                      </a:r>
                      <a:r>
                        <a:rPr kumimoji="0" lang="en-GB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Chris.Armstrong@stfc.ac.uk</a:t>
                      </a:r>
                      <a:endParaRPr kumimoji="0" lang="en-GB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 Technology Department, Science &amp; Technology Facilities Council</a:t>
                      </a: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 Central Laser Facility, Science &amp; Technology Facilities Council</a:t>
                      </a:r>
                    </a:p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3995202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FF888DBB-F204-976B-944F-CFAFEEEF915B}"/>
              </a:ext>
            </a:extLst>
          </p:cNvPr>
          <p:cNvGrpSpPr/>
          <p:nvPr/>
        </p:nvGrpSpPr>
        <p:grpSpPr>
          <a:xfrm>
            <a:off x="902732" y="11234149"/>
            <a:ext cx="15734767" cy="7534805"/>
            <a:chOff x="1395662" y="11234148"/>
            <a:chExt cx="15344525" cy="1485031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1CD8CCF-2D15-8868-62B3-F0711FFB7638}"/>
                </a:ext>
              </a:extLst>
            </p:cNvPr>
            <p:cNvSpPr/>
            <p:nvPr/>
          </p:nvSpPr>
          <p:spPr>
            <a:xfrm>
              <a:off x="1395662" y="11234148"/>
              <a:ext cx="15344525" cy="14850315"/>
            </a:xfrm>
            <a:prstGeom prst="roundRect">
              <a:avLst>
                <a:gd name="adj" fmla="val 6297"/>
              </a:avLst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DF53010-50AA-D745-9653-E03075272E4F}"/>
                </a:ext>
              </a:extLst>
            </p:cNvPr>
            <p:cNvGrpSpPr/>
            <p:nvPr/>
          </p:nvGrpSpPr>
          <p:grpSpPr>
            <a:xfrm>
              <a:off x="1395662" y="11234148"/>
              <a:ext cx="15344525" cy="3437391"/>
              <a:chOff x="1395662" y="11234148"/>
              <a:chExt cx="15344525" cy="3437391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49E88373-6141-E19E-9903-DFA3BFEED712}"/>
                  </a:ext>
                </a:extLst>
              </p:cNvPr>
              <p:cNvSpPr/>
              <p:nvPr/>
            </p:nvSpPr>
            <p:spPr>
              <a:xfrm>
                <a:off x="1395662" y="11234148"/>
                <a:ext cx="15344525" cy="2473832"/>
              </a:xfrm>
              <a:prstGeom prst="roundRect">
                <a:avLst>
                  <a:gd name="adj" fmla="val 3547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288A339-0543-B8A5-ACA7-B8581DD7482D}"/>
                  </a:ext>
                </a:extLst>
              </p:cNvPr>
              <p:cNvSpPr/>
              <p:nvPr/>
            </p:nvSpPr>
            <p:spPr>
              <a:xfrm>
                <a:off x="1395662" y="12994104"/>
                <a:ext cx="15344525" cy="167743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82F6DC-70DE-4190-370D-8D0AEBEF0780}"/>
                </a:ext>
              </a:extLst>
            </p:cNvPr>
            <p:cNvSpPr txBox="1"/>
            <p:nvPr/>
          </p:nvSpPr>
          <p:spPr>
            <a:xfrm>
              <a:off x="1924137" y="11366835"/>
              <a:ext cx="7862734" cy="1446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800" dirty="0">
                  <a:solidFill>
                    <a:schemeClr val="bg1"/>
                  </a:solidFill>
                </a:rPr>
                <a:t>Introduction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4F1032-06D4-EC4A-AD1D-01E6247CD1C4}"/>
              </a:ext>
            </a:extLst>
          </p:cNvPr>
          <p:cNvGrpSpPr/>
          <p:nvPr/>
        </p:nvGrpSpPr>
        <p:grpSpPr>
          <a:xfrm>
            <a:off x="997560" y="19115440"/>
            <a:ext cx="15693210" cy="17637745"/>
            <a:chOff x="1395662" y="11234148"/>
            <a:chExt cx="15392651" cy="14850315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F65F59D-5AA7-0F8E-5D14-E3AE3D632B31}"/>
                </a:ext>
              </a:extLst>
            </p:cNvPr>
            <p:cNvSpPr/>
            <p:nvPr/>
          </p:nvSpPr>
          <p:spPr>
            <a:xfrm>
              <a:off x="1395662" y="11234148"/>
              <a:ext cx="15344525" cy="14850315"/>
            </a:xfrm>
            <a:prstGeom prst="roundRect">
              <a:avLst>
                <a:gd name="adj" fmla="val 6297"/>
              </a:avLst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AC1CEB8-12FA-F4AD-DEF3-A506E1394663}"/>
                </a:ext>
              </a:extLst>
            </p:cNvPr>
            <p:cNvGrpSpPr/>
            <p:nvPr/>
          </p:nvGrpSpPr>
          <p:grpSpPr>
            <a:xfrm>
              <a:off x="1395662" y="11234148"/>
              <a:ext cx="15392651" cy="1955179"/>
              <a:chOff x="1395662" y="11234148"/>
              <a:chExt cx="15392651" cy="1955179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58081A27-8FE0-4C07-347E-2295EED204B4}"/>
                  </a:ext>
                </a:extLst>
              </p:cNvPr>
              <p:cNvSpPr/>
              <p:nvPr/>
            </p:nvSpPr>
            <p:spPr>
              <a:xfrm>
                <a:off x="1443788" y="11234148"/>
                <a:ext cx="15344525" cy="1803018"/>
              </a:xfrm>
              <a:prstGeom prst="roundRect">
                <a:avLst>
                  <a:gd name="adj" fmla="val 3547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7FDD7EE-F81E-0759-795B-A9CCDB6E57D1}"/>
                  </a:ext>
                </a:extLst>
              </p:cNvPr>
              <p:cNvSpPr/>
              <p:nvPr/>
            </p:nvSpPr>
            <p:spPr>
              <a:xfrm>
                <a:off x="1395662" y="12475452"/>
                <a:ext cx="15344525" cy="7138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DADC9FF-971D-7918-7A28-AC73229BDC75}"/>
                </a:ext>
              </a:extLst>
            </p:cNvPr>
            <p:cNvSpPr txBox="1"/>
            <p:nvPr/>
          </p:nvSpPr>
          <p:spPr>
            <a:xfrm>
              <a:off x="2065446" y="11610564"/>
              <a:ext cx="11464162" cy="1221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800" dirty="0">
                  <a:solidFill>
                    <a:schemeClr val="bg1"/>
                  </a:solidFill>
                </a:rPr>
                <a:t>HEXITEC Detector</a:t>
              </a:r>
            </a:p>
          </p:txBody>
        </p:sp>
      </p:grpSp>
      <p:pic>
        <p:nvPicPr>
          <p:cNvPr id="41" name="Picture 40" descr="Pixel Blocks">
            <a:extLst>
              <a:ext uri="{FF2B5EF4-FFF2-40B4-BE49-F238E27FC236}">
                <a16:creationId xmlns:a16="http://schemas.microsoft.com/office/drawing/2014/main" id="{D1367D32-E130-88F3-799A-AF157B046658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6423" y="27837461"/>
            <a:ext cx="6648504" cy="390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1956479"/>
              </p:ext>
            </p:extLst>
          </p:nvPr>
        </p:nvGraphicFramePr>
        <p:xfrm>
          <a:off x="8917694" y="26954388"/>
          <a:ext cx="6983851" cy="4070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5ECC55D4-2916-CB4E-6366-A5E2D20F3F97}"/>
              </a:ext>
            </a:extLst>
          </p:cNvPr>
          <p:cNvSpPr txBox="1"/>
          <p:nvPr/>
        </p:nvSpPr>
        <p:spPr>
          <a:xfrm>
            <a:off x="1166001" y="13156301"/>
            <a:ext cx="15365775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EPAC need to measuring the X-ray energy and spectral profile per shot to calibrate the source and normalise the experimental data.</a:t>
            </a:r>
          </a:p>
          <a:p>
            <a:endParaRPr lang="en-GB" sz="2800" dirty="0"/>
          </a:p>
          <a:p>
            <a:r>
              <a:rPr lang="en-GB" sz="4400" dirty="0"/>
              <a:t>Detectors with a large number of energy resolving (aka spectral) pixels are needed to capture a sufficient individual photons to build up a spectrum per shot. The detector must operate to 100s of keV and be easy to operate.</a:t>
            </a:r>
          </a:p>
          <a:p>
            <a:endParaRPr lang="en-GB" sz="4400" dirty="0"/>
          </a:p>
          <a:p>
            <a:r>
              <a:rPr lang="en-GB" sz="4400" dirty="0"/>
              <a:t>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4A41DE6-AAD1-4F0C-C940-EB7FD6EB1342}"/>
              </a:ext>
            </a:extLst>
          </p:cNvPr>
          <p:cNvSpPr txBox="1"/>
          <p:nvPr/>
        </p:nvSpPr>
        <p:spPr>
          <a:xfrm>
            <a:off x="1166002" y="21542864"/>
            <a:ext cx="867322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HEXITEC is an energy resolving detector developed by STFC.</a:t>
            </a:r>
          </a:p>
          <a:p>
            <a:endParaRPr lang="en-GB" sz="4000" dirty="0"/>
          </a:p>
          <a:p>
            <a:r>
              <a:rPr lang="en-GB" sz="4000" dirty="0"/>
              <a:t>It has 2mm thick </a:t>
            </a:r>
            <a:r>
              <a:rPr lang="en-GB" sz="4000" dirty="0" err="1"/>
              <a:t>CdZnTe</a:t>
            </a:r>
            <a:r>
              <a:rPr lang="en-GB" sz="4000" dirty="0"/>
              <a:t> to provide good stopping power and spectral performance.</a:t>
            </a:r>
          </a:p>
          <a:p>
            <a:endParaRPr lang="en-GB" sz="4000" dirty="0"/>
          </a:p>
          <a:p>
            <a:r>
              <a:rPr lang="en-GB" sz="4000" dirty="0"/>
              <a:t>The ASIC has an energy </a:t>
            </a:r>
            <a:r>
              <a:rPr lang="en-GB" sz="4400" dirty="0"/>
              <a:t>resolving circuit per pixel as below.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12521E69-7EDD-52BC-826D-F554944AD08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353"/>
          <a:stretch/>
        </p:blipFill>
        <p:spPr>
          <a:xfrm>
            <a:off x="2370538" y="32152941"/>
            <a:ext cx="5322017" cy="4535529"/>
          </a:xfrm>
          <a:prstGeom prst="rect">
            <a:avLst/>
          </a:prstGeom>
        </p:spPr>
      </p:pic>
      <p:pic>
        <p:nvPicPr>
          <p:cNvPr id="49" name="Picture 3" descr="I:\projectsQA\PM Seller\Dage 5x5\Application Detector DAQ\WP4 Mec PS\Photos\IMG_0107.JPG">
            <a:extLst>
              <a:ext uri="{FF2B5EF4-FFF2-40B4-BE49-F238E27FC236}">
                <a16:creationId xmlns:a16="http://schemas.microsoft.com/office/drawing/2014/main" id="{5A0D1C78-52C4-8CDA-8174-83C59A914B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7" t="12412" r="9193" b="16164"/>
          <a:stretch/>
        </p:blipFill>
        <p:spPr bwMode="auto">
          <a:xfrm>
            <a:off x="9630592" y="21945243"/>
            <a:ext cx="5969801" cy="376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03D9E38C-C0C5-77F9-7CCA-049341EF2B9C}"/>
              </a:ext>
            </a:extLst>
          </p:cNvPr>
          <p:cNvSpPr txBox="1"/>
          <p:nvPr/>
        </p:nvSpPr>
        <p:spPr>
          <a:xfrm>
            <a:off x="9338089" y="31599969"/>
            <a:ext cx="70076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A HEXITEC module has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000" dirty="0"/>
              <a:t>0.25mm pitch pixels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000" dirty="0"/>
              <a:t>80x80 pixels/module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000" dirty="0"/>
              <a:t>Energy range of 3-200keV or 6-600keV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000" dirty="0"/>
              <a:t>~1keV FWHM energy resolution </a:t>
            </a:r>
          </a:p>
        </p:txBody>
      </p:sp>
      <p:pic>
        <p:nvPicPr>
          <p:cNvPr id="56" name="Picture 55" descr="A machine with a piece of metal&#10;&#10;Description automatically generated">
            <a:extLst>
              <a:ext uri="{FF2B5EF4-FFF2-40B4-BE49-F238E27FC236}">
                <a16:creationId xmlns:a16="http://schemas.microsoft.com/office/drawing/2014/main" id="{CB4F7277-F1FD-91AA-7C3A-394E9F2824C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7160" r="29764"/>
          <a:stretch/>
        </p:blipFill>
        <p:spPr>
          <a:xfrm>
            <a:off x="26615137" y="14592668"/>
            <a:ext cx="5713102" cy="4588287"/>
          </a:xfrm>
          <a:prstGeom prst="rect">
            <a:avLst/>
          </a:prstGeom>
        </p:spPr>
      </p:pic>
      <p:pic>
        <p:nvPicPr>
          <p:cNvPr id="58" name="Picture 57" descr="A blue box and a blue box on a blue surface&#10;&#10;Description automatically generated">
            <a:extLst>
              <a:ext uri="{FF2B5EF4-FFF2-40B4-BE49-F238E27FC236}">
                <a16:creationId xmlns:a16="http://schemas.microsoft.com/office/drawing/2014/main" id="{CF65B827-E37C-5A89-AA5B-BCE197D7AB6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27640" b="4980"/>
          <a:stretch/>
        </p:blipFill>
        <p:spPr>
          <a:xfrm>
            <a:off x="17529129" y="14595971"/>
            <a:ext cx="9079543" cy="4588288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7C13034D-4802-5CF3-062E-D81E1287E165}"/>
              </a:ext>
            </a:extLst>
          </p:cNvPr>
          <p:cNvSpPr txBox="1"/>
          <p:nvPr/>
        </p:nvSpPr>
        <p:spPr>
          <a:xfrm>
            <a:off x="17496830" y="13110671"/>
            <a:ext cx="15301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The 3 side </a:t>
            </a:r>
            <a:r>
              <a:rPr lang="en-GB" sz="4000" dirty="0" err="1"/>
              <a:t>buttable</a:t>
            </a:r>
            <a:r>
              <a:rPr lang="en-GB" sz="4000" dirty="0"/>
              <a:t> HEXITEC modules are bonded and assembled and arranging into a 2x6 array in STFC’s clean rooms.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B04EF2-B104-CE4D-2E29-E1DC82B36C37}"/>
              </a:ext>
            </a:extLst>
          </p:cNvPr>
          <p:cNvGrpSpPr/>
          <p:nvPr/>
        </p:nvGrpSpPr>
        <p:grpSpPr>
          <a:xfrm>
            <a:off x="17245784" y="11234149"/>
            <a:ext cx="15734768" cy="12700653"/>
            <a:chOff x="1395661" y="11234148"/>
            <a:chExt cx="15344526" cy="13166893"/>
          </a:xfrm>
        </p:grpSpPr>
        <p:sp>
          <p:nvSpPr>
            <p:cNvPr id="4" name="Rectangle: Rounded Corners 23">
              <a:extLst>
                <a:ext uri="{FF2B5EF4-FFF2-40B4-BE49-F238E27FC236}">
                  <a16:creationId xmlns:a16="http://schemas.microsoft.com/office/drawing/2014/main" id="{5973EF55-E49F-7938-11A2-E7A8ADA772A1}"/>
                </a:ext>
              </a:extLst>
            </p:cNvPr>
            <p:cNvSpPr/>
            <p:nvPr/>
          </p:nvSpPr>
          <p:spPr>
            <a:xfrm>
              <a:off x="1395662" y="11234148"/>
              <a:ext cx="15344525" cy="13166893"/>
            </a:xfrm>
            <a:prstGeom prst="roundRect">
              <a:avLst>
                <a:gd name="adj" fmla="val 6297"/>
              </a:avLst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D02D8A1-5FF9-0DC9-A53D-CDA28032E871}"/>
                </a:ext>
              </a:extLst>
            </p:cNvPr>
            <p:cNvGrpSpPr/>
            <p:nvPr/>
          </p:nvGrpSpPr>
          <p:grpSpPr>
            <a:xfrm>
              <a:off x="1395661" y="11234149"/>
              <a:ext cx="15344526" cy="1767628"/>
              <a:chOff x="1395661" y="11234149"/>
              <a:chExt cx="15344526" cy="1767628"/>
            </a:xfrm>
          </p:grpSpPr>
          <p:sp>
            <p:nvSpPr>
              <p:cNvPr id="9" name="Rectangle: Rounded Corners 26">
                <a:extLst>
                  <a:ext uri="{FF2B5EF4-FFF2-40B4-BE49-F238E27FC236}">
                    <a16:creationId xmlns:a16="http://schemas.microsoft.com/office/drawing/2014/main" id="{12BE4F64-1D14-0CD8-48BD-0E865FE51814}"/>
                  </a:ext>
                </a:extLst>
              </p:cNvPr>
              <p:cNvSpPr/>
              <p:nvPr/>
            </p:nvSpPr>
            <p:spPr>
              <a:xfrm>
                <a:off x="1395662" y="11234149"/>
                <a:ext cx="15344525" cy="1735887"/>
              </a:xfrm>
              <a:prstGeom prst="roundRect">
                <a:avLst>
                  <a:gd name="adj" fmla="val 3547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7BB7617-CD46-06E5-8B9B-DC733C966B6B}"/>
                  </a:ext>
                </a:extLst>
              </p:cNvPr>
              <p:cNvSpPr/>
              <p:nvPr/>
            </p:nvSpPr>
            <p:spPr>
              <a:xfrm>
                <a:off x="1395661" y="12287902"/>
                <a:ext cx="15344525" cy="7138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6EF638-EC45-9DE0-4D6A-A53459DE069F}"/>
                </a:ext>
              </a:extLst>
            </p:cNvPr>
            <p:cNvSpPr txBox="1"/>
            <p:nvPr/>
          </p:nvSpPr>
          <p:spPr>
            <a:xfrm>
              <a:off x="2165960" y="11423012"/>
              <a:ext cx="11464162" cy="1221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800" dirty="0">
                  <a:solidFill>
                    <a:schemeClr val="bg1"/>
                  </a:solidFill>
                </a:rPr>
                <a:t>2x6 Camera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2C60F18-8C8F-E5CC-6D43-DD5199BA4CBE}"/>
              </a:ext>
            </a:extLst>
          </p:cNvPr>
          <p:cNvGrpSpPr/>
          <p:nvPr/>
        </p:nvGrpSpPr>
        <p:grpSpPr>
          <a:xfrm>
            <a:off x="17245784" y="24293484"/>
            <a:ext cx="15845675" cy="17823115"/>
            <a:chOff x="1395661" y="11234148"/>
            <a:chExt cx="15344526" cy="13166893"/>
          </a:xfrm>
        </p:grpSpPr>
        <p:sp>
          <p:nvSpPr>
            <p:cNvPr id="26" name="Rectangle: Rounded Corners 23">
              <a:extLst>
                <a:ext uri="{FF2B5EF4-FFF2-40B4-BE49-F238E27FC236}">
                  <a16:creationId xmlns:a16="http://schemas.microsoft.com/office/drawing/2014/main" id="{429FA018-6E5A-A7A3-B9CC-E73F6E53A1DD}"/>
                </a:ext>
              </a:extLst>
            </p:cNvPr>
            <p:cNvSpPr/>
            <p:nvPr/>
          </p:nvSpPr>
          <p:spPr>
            <a:xfrm>
              <a:off x="1395662" y="11234148"/>
              <a:ext cx="15344525" cy="13166893"/>
            </a:xfrm>
            <a:prstGeom prst="roundRect">
              <a:avLst>
                <a:gd name="adj" fmla="val 6297"/>
              </a:avLst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F04B126-0F41-7A51-A46A-BDB1FDC1C400}"/>
                </a:ext>
              </a:extLst>
            </p:cNvPr>
            <p:cNvGrpSpPr/>
            <p:nvPr/>
          </p:nvGrpSpPr>
          <p:grpSpPr>
            <a:xfrm>
              <a:off x="1395661" y="11234149"/>
              <a:ext cx="15344526" cy="1767628"/>
              <a:chOff x="1395661" y="11234149"/>
              <a:chExt cx="15344526" cy="1767628"/>
            </a:xfrm>
          </p:grpSpPr>
          <p:sp>
            <p:nvSpPr>
              <p:cNvPr id="30" name="Rectangle: Rounded Corners 26">
                <a:extLst>
                  <a:ext uri="{FF2B5EF4-FFF2-40B4-BE49-F238E27FC236}">
                    <a16:creationId xmlns:a16="http://schemas.microsoft.com/office/drawing/2014/main" id="{14F56962-F2F3-22A5-529F-100765073F25}"/>
                  </a:ext>
                </a:extLst>
              </p:cNvPr>
              <p:cNvSpPr/>
              <p:nvPr/>
            </p:nvSpPr>
            <p:spPr>
              <a:xfrm>
                <a:off x="1395662" y="11234149"/>
                <a:ext cx="15344525" cy="1735887"/>
              </a:xfrm>
              <a:prstGeom prst="roundRect">
                <a:avLst>
                  <a:gd name="adj" fmla="val 3547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C38D916-CC05-8D16-CA79-2A855D25CDFD}"/>
                  </a:ext>
                </a:extLst>
              </p:cNvPr>
              <p:cNvSpPr/>
              <p:nvPr/>
            </p:nvSpPr>
            <p:spPr>
              <a:xfrm>
                <a:off x="1395661" y="12287902"/>
                <a:ext cx="15344525" cy="7138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6082473-487E-8A83-1E29-5F9C8AFED450}"/>
                </a:ext>
              </a:extLst>
            </p:cNvPr>
            <p:cNvSpPr txBox="1"/>
            <p:nvPr/>
          </p:nvSpPr>
          <p:spPr>
            <a:xfrm>
              <a:off x="1819462" y="11520008"/>
              <a:ext cx="14105472" cy="1068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800" dirty="0">
                  <a:solidFill>
                    <a:schemeClr val="bg1"/>
                  </a:solidFill>
                </a:rPr>
                <a:t>Single-shot spectroscopy</a:t>
              </a:r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5DFBDD3-D97B-49EB-76A9-DA334192B33A}"/>
              </a:ext>
            </a:extLst>
          </p:cNvPr>
          <p:cNvCxnSpPr>
            <a:cxnSpLocks/>
          </p:cNvCxnSpPr>
          <p:nvPr/>
        </p:nvCxnSpPr>
        <p:spPr>
          <a:xfrm>
            <a:off x="23749757" y="35645248"/>
            <a:ext cx="44333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E0BF7E0-9A3C-9705-63C4-44AF14ED184A}"/>
              </a:ext>
            </a:extLst>
          </p:cNvPr>
          <p:cNvCxnSpPr>
            <a:cxnSpLocks/>
          </p:cNvCxnSpPr>
          <p:nvPr/>
        </p:nvCxnSpPr>
        <p:spPr>
          <a:xfrm>
            <a:off x="24193096" y="35645249"/>
            <a:ext cx="1786270" cy="1403498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62B9F9B-A62C-15DE-052E-EE14FCA3C145}"/>
              </a:ext>
            </a:extLst>
          </p:cNvPr>
          <p:cNvCxnSpPr>
            <a:cxnSpLocks/>
          </p:cNvCxnSpPr>
          <p:nvPr/>
        </p:nvCxnSpPr>
        <p:spPr>
          <a:xfrm>
            <a:off x="24193096" y="35645248"/>
            <a:ext cx="7626013" cy="1447846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15AE7BA4-1A6F-A670-3856-5CCFF3D6FA07}"/>
              </a:ext>
            </a:extLst>
          </p:cNvPr>
          <p:cNvSpPr/>
          <p:nvPr/>
        </p:nvSpPr>
        <p:spPr>
          <a:xfrm>
            <a:off x="25979366" y="37155073"/>
            <a:ext cx="922043" cy="1913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2496AD4-0AE1-CFF7-E81C-CC31226C9988}"/>
              </a:ext>
            </a:extLst>
          </p:cNvPr>
          <p:cNvSpPr/>
          <p:nvPr/>
        </p:nvSpPr>
        <p:spPr>
          <a:xfrm>
            <a:off x="27946446" y="37155073"/>
            <a:ext cx="922043" cy="1913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1C6D683-E902-3B52-D4C2-131E01C2EF63}"/>
              </a:ext>
            </a:extLst>
          </p:cNvPr>
          <p:cNvSpPr/>
          <p:nvPr/>
        </p:nvSpPr>
        <p:spPr>
          <a:xfrm>
            <a:off x="29913526" y="37155073"/>
            <a:ext cx="922043" cy="1913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CBD982B-6400-4421-D187-E7C307ABB391}"/>
              </a:ext>
            </a:extLst>
          </p:cNvPr>
          <p:cNvSpPr/>
          <p:nvPr/>
        </p:nvSpPr>
        <p:spPr>
          <a:xfrm>
            <a:off x="26962906" y="37155073"/>
            <a:ext cx="922043" cy="1913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05B9B26-5383-D52C-593A-EBAC5462E7BA}"/>
              </a:ext>
            </a:extLst>
          </p:cNvPr>
          <p:cNvSpPr/>
          <p:nvPr/>
        </p:nvSpPr>
        <p:spPr>
          <a:xfrm>
            <a:off x="28929986" y="37155073"/>
            <a:ext cx="922043" cy="1913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6B21D95-1725-4E48-ABE8-26756D272EE1}"/>
              </a:ext>
            </a:extLst>
          </p:cNvPr>
          <p:cNvSpPr/>
          <p:nvPr/>
        </p:nvSpPr>
        <p:spPr>
          <a:xfrm>
            <a:off x="30897066" y="37155073"/>
            <a:ext cx="922043" cy="1913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B42025E-155C-E733-9BE8-7274E55FAAC5}"/>
              </a:ext>
            </a:extLst>
          </p:cNvPr>
          <p:cNvCxnSpPr>
            <a:cxnSpLocks/>
          </p:cNvCxnSpPr>
          <p:nvPr/>
        </p:nvCxnSpPr>
        <p:spPr>
          <a:xfrm>
            <a:off x="24193096" y="35645248"/>
            <a:ext cx="3383952" cy="0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160D94B-BFF1-ADB3-C745-63CEC7B39CAF}"/>
              </a:ext>
            </a:extLst>
          </p:cNvPr>
          <p:cNvCxnSpPr/>
          <p:nvPr/>
        </p:nvCxnSpPr>
        <p:spPr>
          <a:xfrm>
            <a:off x="24193096" y="34773969"/>
            <a:ext cx="0" cy="1637414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1E78FB5-EA6E-7E0E-7DD6-171ABC5A442A}"/>
                  </a:ext>
                </a:extLst>
              </p:cNvPr>
              <p:cNvSpPr txBox="1"/>
              <p:nvPr/>
            </p:nvSpPr>
            <p:spPr>
              <a:xfrm>
                <a:off x="27018562" y="35654500"/>
                <a:ext cx="5584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1E78FB5-EA6E-7E0E-7DD6-171ABC5A4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8562" y="35654500"/>
                <a:ext cx="558486" cy="461665"/>
              </a:xfrm>
              <a:prstGeom prst="rect">
                <a:avLst/>
              </a:prstGeom>
              <a:blipFill>
                <a:blip r:embed="rId1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176C0C3-06FB-E90A-EF24-A64F3F795B45}"/>
                  </a:ext>
                </a:extLst>
              </p:cNvPr>
              <p:cNvSpPr txBox="1"/>
              <p:nvPr/>
            </p:nvSpPr>
            <p:spPr>
              <a:xfrm>
                <a:off x="25307965" y="36054863"/>
                <a:ext cx="5513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176C0C3-06FB-E90A-EF24-A64F3F795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7965" y="36054863"/>
                <a:ext cx="551368" cy="461665"/>
              </a:xfrm>
              <a:prstGeom prst="rect">
                <a:avLst/>
              </a:prstGeom>
              <a:blipFill>
                <a:blip r:embed="rId1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FACAF87-78A5-5BB9-1B95-2F2BAFC3AED0}"/>
              </a:ext>
            </a:extLst>
          </p:cNvPr>
          <p:cNvCxnSpPr>
            <a:cxnSpLocks/>
          </p:cNvCxnSpPr>
          <p:nvPr/>
        </p:nvCxnSpPr>
        <p:spPr>
          <a:xfrm flipH="1" flipV="1">
            <a:off x="31819109" y="37390805"/>
            <a:ext cx="519134" cy="966192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7C93575-87E9-9193-9AEA-DCDB12E22ACB}"/>
              </a:ext>
            </a:extLst>
          </p:cNvPr>
          <p:cNvCxnSpPr>
            <a:cxnSpLocks/>
          </p:cNvCxnSpPr>
          <p:nvPr/>
        </p:nvCxnSpPr>
        <p:spPr>
          <a:xfrm>
            <a:off x="32346096" y="38356997"/>
            <a:ext cx="245806" cy="0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DC014B8-29FD-DEC9-7C8E-DAA2D33EA359}"/>
                  </a:ext>
                </a:extLst>
              </p:cNvPr>
              <p:cNvSpPr txBox="1"/>
              <p:nvPr/>
            </p:nvSpPr>
            <p:spPr>
              <a:xfrm>
                <a:off x="29552858" y="37927458"/>
                <a:ext cx="5584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DC014B8-29FD-DEC9-7C8E-DAA2D33EA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2858" y="37927458"/>
                <a:ext cx="558486" cy="461665"/>
              </a:xfrm>
              <a:prstGeom prst="rect">
                <a:avLst/>
              </a:prstGeom>
              <a:blipFill>
                <a:blip r:embed="rId1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B3D89E0-5F85-4BC4-60C8-E8C1F33515FA}"/>
                  </a:ext>
                </a:extLst>
              </p:cNvPr>
              <p:cNvSpPr txBox="1"/>
              <p:nvPr/>
            </p:nvSpPr>
            <p:spPr>
              <a:xfrm>
                <a:off x="31358087" y="37664500"/>
                <a:ext cx="5513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B3D89E0-5F85-4BC4-60C8-E8C1F3351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8087" y="37664500"/>
                <a:ext cx="551368" cy="461665"/>
              </a:xfrm>
              <a:prstGeom prst="rect">
                <a:avLst/>
              </a:prstGeom>
              <a:blipFill>
                <a:blip r:embed="rId1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292B0C1-9C14-5C67-5C94-547A9A9A6BEB}"/>
              </a:ext>
            </a:extLst>
          </p:cNvPr>
          <p:cNvCxnSpPr/>
          <p:nvPr/>
        </p:nvCxnSpPr>
        <p:spPr>
          <a:xfrm>
            <a:off x="32346096" y="37570416"/>
            <a:ext cx="0" cy="1637414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7927C7E-F1AC-D77E-AFC0-7ED1AC7AD332}"/>
              </a:ext>
            </a:extLst>
          </p:cNvPr>
          <p:cNvCxnSpPr>
            <a:cxnSpLocks/>
          </p:cNvCxnSpPr>
          <p:nvPr/>
        </p:nvCxnSpPr>
        <p:spPr>
          <a:xfrm flipH="1" flipV="1">
            <a:off x="25979366" y="37399089"/>
            <a:ext cx="6358877" cy="941342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2E3776B-E61B-28F6-062F-1D748F2BBD51}"/>
              </a:ext>
            </a:extLst>
          </p:cNvPr>
          <p:cNvCxnSpPr>
            <a:cxnSpLocks/>
          </p:cNvCxnSpPr>
          <p:nvPr/>
        </p:nvCxnSpPr>
        <p:spPr>
          <a:xfrm>
            <a:off x="29007694" y="38356997"/>
            <a:ext cx="3330549" cy="0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Arc 78">
            <a:extLst>
              <a:ext uri="{FF2B5EF4-FFF2-40B4-BE49-F238E27FC236}">
                <a16:creationId xmlns:a16="http://schemas.microsoft.com/office/drawing/2014/main" id="{BC4B506D-A7B3-1FFA-B873-564DECE3F74C}"/>
              </a:ext>
            </a:extLst>
          </p:cNvPr>
          <p:cNvSpPr/>
          <p:nvPr/>
        </p:nvSpPr>
        <p:spPr>
          <a:xfrm rot="15811523">
            <a:off x="30481704" y="37346512"/>
            <a:ext cx="1800000" cy="1800000"/>
          </a:xfrm>
          <a:prstGeom prst="arc">
            <a:avLst>
              <a:gd name="adj1" fmla="val 16200000"/>
              <a:gd name="adj2" fmla="val 17246257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Arc 79">
            <a:extLst>
              <a:ext uri="{FF2B5EF4-FFF2-40B4-BE49-F238E27FC236}">
                <a16:creationId xmlns:a16="http://schemas.microsoft.com/office/drawing/2014/main" id="{6B350C5C-BDA3-D3CB-1AB6-4C76347D9010}"/>
              </a:ext>
            </a:extLst>
          </p:cNvPr>
          <p:cNvSpPr/>
          <p:nvPr/>
        </p:nvSpPr>
        <p:spPr>
          <a:xfrm rot="15811523">
            <a:off x="31824641" y="37355995"/>
            <a:ext cx="1800000" cy="1800000"/>
          </a:xfrm>
          <a:prstGeom prst="arc">
            <a:avLst>
              <a:gd name="adj1" fmla="val 16200000"/>
              <a:gd name="adj2" fmla="val 18680497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Arc 80">
            <a:extLst>
              <a:ext uri="{FF2B5EF4-FFF2-40B4-BE49-F238E27FC236}">
                <a16:creationId xmlns:a16="http://schemas.microsoft.com/office/drawing/2014/main" id="{48AAFD29-284F-ED71-2E33-DF56E8979F32}"/>
              </a:ext>
            </a:extLst>
          </p:cNvPr>
          <p:cNvSpPr/>
          <p:nvPr/>
        </p:nvSpPr>
        <p:spPr>
          <a:xfrm rot="15811523">
            <a:off x="23798899" y="34482816"/>
            <a:ext cx="1800000" cy="1800000"/>
          </a:xfrm>
          <a:prstGeom prst="arc">
            <a:avLst>
              <a:gd name="adj1" fmla="val 6824726"/>
              <a:gd name="adj2" fmla="val 10370696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Arc 81">
            <a:extLst>
              <a:ext uri="{FF2B5EF4-FFF2-40B4-BE49-F238E27FC236}">
                <a16:creationId xmlns:a16="http://schemas.microsoft.com/office/drawing/2014/main" id="{5C8E6E85-C6B7-2FA9-9667-AED47ADBFFF8}"/>
              </a:ext>
            </a:extLst>
          </p:cNvPr>
          <p:cNvSpPr/>
          <p:nvPr/>
        </p:nvSpPr>
        <p:spPr>
          <a:xfrm rot="12652389">
            <a:off x="24921721" y="34879043"/>
            <a:ext cx="1800000" cy="1800000"/>
          </a:xfrm>
          <a:prstGeom prst="arc">
            <a:avLst>
              <a:gd name="adj1" fmla="val 8355429"/>
              <a:gd name="adj2" fmla="val 10198502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3CD23E3B-60EA-AEE7-69AD-46BA1B67EFA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496628" y="28009269"/>
            <a:ext cx="5867400" cy="1778000"/>
          </a:xfrm>
          <a:prstGeom prst="rect">
            <a:avLst/>
          </a:prstGeom>
          <a:scene3d>
            <a:camera prst="isometricLeftDown">
              <a:rot lat="2100000" lon="3900000" rev="0"/>
            </a:camera>
            <a:lightRig rig="threePt" dir="t"/>
          </a:scene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80D3F7E-5F7D-2CD6-046A-374280CD05ED}"/>
                  </a:ext>
                </a:extLst>
              </p:cNvPr>
              <p:cNvSpPr txBox="1"/>
              <p:nvPr/>
            </p:nvSpPr>
            <p:spPr>
              <a:xfrm>
                <a:off x="26920764" y="26992196"/>
                <a:ext cx="12429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&gt;2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80D3F7E-5F7D-2CD6-046A-374280CD0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0764" y="26992196"/>
                <a:ext cx="1242969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E77A53A1-9A57-6307-2AA3-1C138303F743}"/>
              </a:ext>
            </a:extLst>
          </p:cNvPr>
          <p:cNvCxnSpPr/>
          <p:nvPr/>
        </p:nvCxnSpPr>
        <p:spPr>
          <a:xfrm>
            <a:off x="24820189" y="27263475"/>
            <a:ext cx="0" cy="513347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6" name="Triangle 85">
            <a:extLst>
              <a:ext uri="{FF2B5EF4-FFF2-40B4-BE49-F238E27FC236}">
                <a16:creationId xmlns:a16="http://schemas.microsoft.com/office/drawing/2014/main" id="{71083510-21ED-5479-A7E5-A53009F94C45}"/>
              </a:ext>
            </a:extLst>
          </p:cNvPr>
          <p:cNvSpPr/>
          <p:nvPr/>
        </p:nvSpPr>
        <p:spPr>
          <a:xfrm rot="5400000">
            <a:off x="23418012" y="26319217"/>
            <a:ext cx="767005" cy="2037347"/>
          </a:xfrm>
          <a:prstGeom prst="triangle">
            <a:avLst/>
          </a:prstGeom>
          <a:gradFill>
            <a:gsLst>
              <a:gs pos="28000">
                <a:schemeClr val="bg1"/>
              </a:gs>
              <a:gs pos="100000">
                <a:srgbClr val="C0000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Arc 86">
            <a:extLst>
              <a:ext uri="{FF2B5EF4-FFF2-40B4-BE49-F238E27FC236}">
                <a16:creationId xmlns:a16="http://schemas.microsoft.com/office/drawing/2014/main" id="{07F8FE24-2ACA-C009-4638-5D69E8269C48}"/>
              </a:ext>
            </a:extLst>
          </p:cNvPr>
          <p:cNvSpPr/>
          <p:nvPr/>
        </p:nvSpPr>
        <p:spPr>
          <a:xfrm rot="5400000">
            <a:off x="23431109" y="25251786"/>
            <a:ext cx="2353191" cy="4546909"/>
          </a:xfrm>
          <a:prstGeom prst="arc">
            <a:avLst>
              <a:gd name="adj1" fmla="val 15135978"/>
              <a:gd name="adj2" fmla="val 0"/>
            </a:avLst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Arc 87">
            <a:extLst>
              <a:ext uri="{FF2B5EF4-FFF2-40B4-BE49-F238E27FC236}">
                <a16:creationId xmlns:a16="http://schemas.microsoft.com/office/drawing/2014/main" id="{0D2E63A6-1168-5FFA-F8AB-D67320716CB1}"/>
              </a:ext>
            </a:extLst>
          </p:cNvPr>
          <p:cNvSpPr/>
          <p:nvPr/>
        </p:nvSpPr>
        <p:spPr>
          <a:xfrm rot="5400000">
            <a:off x="23017275" y="24151046"/>
            <a:ext cx="4260376" cy="6817711"/>
          </a:xfrm>
          <a:prstGeom prst="arc">
            <a:avLst>
              <a:gd name="adj1" fmla="val 15538675"/>
              <a:gd name="adj2" fmla="val 332999"/>
            </a:avLst>
          </a:prstGeom>
          <a:ln w="38100">
            <a:solidFill>
              <a:schemeClr val="bg1">
                <a:lumMod val="50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Arc 88">
            <a:extLst>
              <a:ext uri="{FF2B5EF4-FFF2-40B4-BE49-F238E27FC236}">
                <a16:creationId xmlns:a16="http://schemas.microsoft.com/office/drawing/2014/main" id="{7D739647-BECA-F77F-F9C0-CCAE4EA2CE76}"/>
              </a:ext>
            </a:extLst>
          </p:cNvPr>
          <p:cNvSpPr/>
          <p:nvPr/>
        </p:nvSpPr>
        <p:spPr>
          <a:xfrm rot="5400000">
            <a:off x="22325008" y="23247754"/>
            <a:ext cx="5976186" cy="8719892"/>
          </a:xfrm>
          <a:prstGeom prst="arc">
            <a:avLst>
              <a:gd name="adj1" fmla="val 15646231"/>
              <a:gd name="adj2" fmla="val 332959"/>
            </a:avLst>
          </a:prstGeom>
          <a:ln w="38100">
            <a:solidFill>
              <a:schemeClr val="bg1">
                <a:lumMod val="50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F1F994CE-C9F3-8150-719E-BAA0EB28D9B5}"/>
              </a:ext>
            </a:extLst>
          </p:cNvPr>
          <p:cNvCxnSpPr>
            <a:cxnSpLocks/>
          </p:cNvCxnSpPr>
          <p:nvPr/>
        </p:nvCxnSpPr>
        <p:spPr>
          <a:xfrm>
            <a:off x="24820189" y="26916759"/>
            <a:ext cx="5312955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90">
            <a:extLst>
              <a:ext uri="{FF2B5EF4-FFF2-40B4-BE49-F238E27FC236}">
                <a16:creationId xmlns:a16="http://schemas.microsoft.com/office/drawing/2014/main" id="{5848E987-D817-AEA4-5933-FDD32D3E3AC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046055" y="28055761"/>
            <a:ext cx="7093819" cy="2266760"/>
          </a:xfrm>
          <a:prstGeom prst="rect">
            <a:avLst/>
          </a:prstGeom>
          <a:scene3d>
            <a:camera prst="isometricLeftDown">
              <a:rot lat="2100000" lon="3900000" rev="0"/>
            </a:camera>
            <a:lightRig rig="threePt" dir="t"/>
          </a:scene3d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BAC04E72-58DF-DDD5-66C2-0DB125725EF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750272" y="30313212"/>
            <a:ext cx="7592350" cy="4088187"/>
          </a:xfrm>
          <a:prstGeom prst="rect">
            <a:avLst/>
          </a:prstGeom>
        </p:spPr>
      </p:pic>
      <p:sp>
        <p:nvSpPr>
          <p:cNvPr id="93" name="Arc 92">
            <a:extLst>
              <a:ext uri="{FF2B5EF4-FFF2-40B4-BE49-F238E27FC236}">
                <a16:creationId xmlns:a16="http://schemas.microsoft.com/office/drawing/2014/main" id="{62FAA895-2DD1-F92A-EFE1-51E18BA8C4ED}"/>
              </a:ext>
            </a:extLst>
          </p:cNvPr>
          <p:cNvSpPr/>
          <p:nvPr/>
        </p:nvSpPr>
        <p:spPr>
          <a:xfrm rot="6188816">
            <a:off x="30499981" y="29194519"/>
            <a:ext cx="1665275" cy="2074557"/>
          </a:xfrm>
          <a:prstGeom prst="arc">
            <a:avLst>
              <a:gd name="adj1" fmla="val 3868209"/>
              <a:gd name="adj2" fmla="val 8630008"/>
            </a:avLst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84A283A-29DD-DF89-508B-E129DC021917}"/>
              </a:ext>
            </a:extLst>
          </p:cNvPr>
          <p:cNvSpPr txBox="1"/>
          <p:nvPr/>
        </p:nvSpPr>
        <p:spPr>
          <a:xfrm>
            <a:off x="17576705" y="27856943"/>
            <a:ext cx="6302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Single-shot reconstruction from laser-plasma interactions requires high energy range, and a high number of samples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4434174-3EAD-4F4A-DB3E-80D9359DAB99}"/>
              </a:ext>
            </a:extLst>
          </p:cNvPr>
          <p:cNvSpPr txBox="1"/>
          <p:nvPr/>
        </p:nvSpPr>
        <p:spPr>
          <a:xfrm>
            <a:off x="17519271" y="36418915"/>
            <a:ext cx="62972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Pushing to higher energies via Compton scattering can increase the effective range of spectroscopy.</a:t>
            </a: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6DDD18DB-AD3A-D2E7-2340-7CFE4567780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7266760" y="31279420"/>
            <a:ext cx="7318825" cy="39597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C1256D89-F0F9-09D3-505D-96B16E8E19C6}"/>
                  </a:ext>
                </a:extLst>
              </p:cNvPr>
              <p:cNvSpPr txBox="1"/>
              <p:nvPr/>
            </p:nvSpPr>
            <p:spPr>
              <a:xfrm>
                <a:off x="26666475" y="34596302"/>
                <a:ext cx="5828069" cy="1365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sSub>
                            <m:sSubPr>
                              <m:ctrlP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(1−</m:t>
                      </m:r>
                      <m:func>
                        <m:func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4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C1256D89-F0F9-09D3-505D-96B16E8E1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6475" y="34596302"/>
                <a:ext cx="5828069" cy="136511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8" name="Picture 97">
            <a:extLst>
              <a:ext uri="{FF2B5EF4-FFF2-40B4-BE49-F238E27FC236}">
                <a16:creationId xmlns:a16="http://schemas.microsoft.com/office/drawing/2014/main" id="{AEBF25F9-4312-63A7-5431-7CB110B89F6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96739" y="38098943"/>
            <a:ext cx="7168058" cy="4141789"/>
          </a:xfrm>
          <a:prstGeom prst="rect">
            <a:avLst/>
          </a:prstGeom>
        </p:spPr>
      </p:pic>
      <p:grpSp>
        <p:nvGrpSpPr>
          <p:cNvPr id="99" name="Group 98">
            <a:extLst>
              <a:ext uri="{FF2B5EF4-FFF2-40B4-BE49-F238E27FC236}">
                <a16:creationId xmlns:a16="http://schemas.microsoft.com/office/drawing/2014/main" id="{C6E6525C-F4DD-3D7C-9130-00158BC8E623}"/>
              </a:ext>
            </a:extLst>
          </p:cNvPr>
          <p:cNvGrpSpPr/>
          <p:nvPr/>
        </p:nvGrpSpPr>
        <p:grpSpPr>
          <a:xfrm>
            <a:off x="902733" y="36994875"/>
            <a:ext cx="15784710" cy="5245857"/>
            <a:chOff x="1395662" y="11234148"/>
            <a:chExt cx="15344525" cy="14850315"/>
          </a:xfrm>
        </p:grpSpPr>
        <p:sp>
          <p:nvSpPr>
            <p:cNvPr id="100" name="Rectangle: Rounded Corners 10">
              <a:extLst>
                <a:ext uri="{FF2B5EF4-FFF2-40B4-BE49-F238E27FC236}">
                  <a16:creationId xmlns:a16="http://schemas.microsoft.com/office/drawing/2014/main" id="{787F3835-9EB5-12FD-5CD7-7818A55085A4}"/>
                </a:ext>
              </a:extLst>
            </p:cNvPr>
            <p:cNvSpPr/>
            <p:nvPr/>
          </p:nvSpPr>
          <p:spPr>
            <a:xfrm>
              <a:off x="1395662" y="11234148"/>
              <a:ext cx="15344525" cy="14850315"/>
            </a:xfrm>
            <a:prstGeom prst="roundRect">
              <a:avLst>
                <a:gd name="adj" fmla="val 6297"/>
              </a:avLst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51164326-4ABE-C43E-B984-1964117BB905}"/>
                </a:ext>
              </a:extLst>
            </p:cNvPr>
            <p:cNvGrpSpPr/>
            <p:nvPr/>
          </p:nvGrpSpPr>
          <p:grpSpPr>
            <a:xfrm>
              <a:off x="1395662" y="11234148"/>
              <a:ext cx="15344525" cy="4399408"/>
              <a:chOff x="1395662" y="11234148"/>
              <a:chExt cx="15344525" cy="4399408"/>
            </a:xfrm>
          </p:grpSpPr>
          <p:sp>
            <p:nvSpPr>
              <p:cNvPr id="103" name="Rectangle: Rounded Corners 11">
                <a:extLst>
                  <a:ext uri="{FF2B5EF4-FFF2-40B4-BE49-F238E27FC236}">
                    <a16:creationId xmlns:a16="http://schemas.microsoft.com/office/drawing/2014/main" id="{A955A601-8B21-62BE-7193-293DF9AA0718}"/>
                  </a:ext>
                </a:extLst>
              </p:cNvPr>
              <p:cNvSpPr/>
              <p:nvPr/>
            </p:nvSpPr>
            <p:spPr>
              <a:xfrm>
                <a:off x="1395662" y="11234148"/>
                <a:ext cx="15344525" cy="2473832"/>
              </a:xfrm>
              <a:prstGeom prst="roundRect">
                <a:avLst>
                  <a:gd name="adj" fmla="val 3547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14E35B65-7088-1FB5-EAF5-09C8635171DB}"/>
                  </a:ext>
                </a:extLst>
              </p:cNvPr>
              <p:cNvSpPr/>
              <p:nvPr/>
            </p:nvSpPr>
            <p:spPr>
              <a:xfrm>
                <a:off x="1395662" y="12994100"/>
                <a:ext cx="15344525" cy="263945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21EDA3B-6858-35EB-85D4-04562068087E}"/>
                </a:ext>
              </a:extLst>
            </p:cNvPr>
            <p:cNvSpPr txBox="1"/>
            <p:nvPr/>
          </p:nvSpPr>
          <p:spPr>
            <a:xfrm>
              <a:off x="1924137" y="11366835"/>
              <a:ext cx="7862734" cy="396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800" dirty="0">
                  <a:solidFill>
                    <a:schemeClr val="bg1"/>
                  </a:solidFill>
                </a:rPr>
                <a:t>Outlook</a:t>
              </a:r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E0C84D51-2B9D-2B6D-1F3D-86155D23B617}"/>
              </a:ext>
            </a:extLst>
          </p:cNvPr>
          <p:cNvSpPr txBox="1"/>
          <p:nvPr/>
        </p:nvSpPr>
        <p:spPr>
          <a:xfrm>
            <a:off x="19105293" y="26921638"/>
            <a:ext cx="26082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/>
              <a:t>Direct</a:t>
            </a:r>
            <a:r>
              <a:rPr lang="en-GB" sz="4400" dirty="0"/>
              <a:t>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09D266D-4B99-98D7-9FD7-6F7B6634D2E7}"/>
              </a:ext>
            </a:extLst>
          </p:cNvPr>
          <p:cNvSpPr txBox="1"/>
          <p:nvPr/>
        </p:nvSpPr>
        <p:spPr>
          <a:xfrm>
            <a:off x="19231670" y="35310084"/>
            <a:ext cx="26082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/>
              <a:t>Indirect</a:t>
            </a:r>
            <a:endParaRPr lang="en-GB" sz="4400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821FB66-EF23-78FD-8966-8C996B295870}"/>
              </a:ext>
            </a:extLst>
          </p:cNvPr>
          <p:cNvSpPr txBox="1"/>
          <p:nvPr/>
        </p:nvSpPr>
        <p:spPr>
          <a:xfrm>
            <a:off x="17642858" y="39070721"/>
            <a:ext cx="6566628" cy="25545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3600" dirty="0"/>
              <a:t>Backscatter </a:t>
            </a:r>
            <a:r>
              <a:rPr lang="en-GB" sz="3600" dirty="0">
                <a:sym typeface="Wingdings" panose="05000000000000000000" pitchFamily="2" charset="2"/>
              </a:rPr>
              <a:t> </a:t>
            </a:r>
            <a:r>
              <a:rPr lang="en-GB" sz="3600" dirty="0"/>
              <a:t>Higher energies</a:t>
            </a:r>
          </a:p>
          <a:p>
            <a:endParaRPr lang="en-GB" sz="3200" dirty="0"/>
          </a:p>
          <a:p>
            <a:r>
              <a:rPr lang="en-GB" sz="3600" dirty="0" err="1"/>
              <a:t>Forescatter</a:t>
            </a:r>
            <a:r>
              <a:rPr lang="en-GB" sz="3600" dirty="0"/>
              <a:t> </a:t>
            </a:r>
            <a:r>
              <a:rPr lang="en-GB" sz="3600" dirty="0">
                <a:sym typeface="Wingdings" panose="05000000000000000000" pitchFamily="2" charset="2"/>
              </a:rPr>
              <a:t></a:t>
            </a:r>
            <a:r>
              <a:rPr lang="en-GB" sz="3600" dirty="0"/>
              <a:t> Higher fluxes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23969E-DA39-69DF-4286-B24DE9BE6254}"/>
              </a:ext>
            </a:extLst>
          </p:cNvPr>
          <p:cNvSpPr txBox="1"/>
          <p:nvPr/>
        </p:nvSpPr>
        <p:spPr>
          <a:xfrm>
            <a:off x="17893790" y="19611497"/>
            <a:ext cx="154617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The 2x6 camera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Has 76800 independent energy resolving pixels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Collects data when triggered up to kHz frame rates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Outputs the energy per pixel per shot over 10G ethernet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Forms a spectrum per shot in software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Operates from 12V and uses water cooling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8A6CE9F-5597-07AE-1A6C-3FE983FCA1A5}"/>
              </a:ext>
            </a:extLst>
          </p:cNvPr>
          <p:cNvSpPr txBox="1"/>
          <p:nvPr/>
        </p:nvSpPr>
        <p:spPr>
          <a:xfrm>
            <a:off x="1166002" y="38890458"/>
            <a:ext cx="153657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All parts for the HEXITEC 2x6 cameras have been delivered.</a:t>
            </a:r>
          </a:p>
          <a:p>
            <a:endParaRPr lang="en-GB" sz="4400" dirty="0"/>
          </a:p>
          <a:p>
            <a:r>
              <a:rPr lang="en-GB" sz="4400" dirty="0"/>
              <a:t>The systems are being assembled and calibrated in the coming months with delivery to EPAC later in 2024.</a:t>
            </a:r>
          </a:p>
          <a:p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9002157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UKRI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KRI" id="{8D5FBBCD-C516-457C-AE23-A430A0D749E6}" vid="{2C78F927-C9A4-4575-8E90-217720B056B8}"/>
    </a:ext>
  </a:extLst>
</a:theme>
</file>

<file path=ppt/theme/theme4.xml><?xml version="1.0" encoding="utf-8"?>
<a:theme xmlns:a="http://schemas.openxmlformats.org/drawingml/2006/main" name="Font WITHOUT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KRI_STFC_master_template_Nov19.potx" id="{3A9D80E4-5C71-4C7D-BA79-0B8FFF7BA9E3}" vid="{8D69C118-C7F4-403F-A0C7-982CB10E5FE7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13.potx" id="{BCBC73A8-371F-474A-B8C1-26262A6B9152}" vid="{9127C93A-8C49-4036-BD05-3A3B6DCD0A22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38DED1542C1943A1290884108DB0E9" ma:contentTypeVersion="2" ma:contentTypeDescription="Create a new document." ma:contentTypeScope="" ma:versionID="75948dd912159fd788ffcd9de450d66e">
  <xsd:schema xmlns:xsd="http://www.w3.org/2001/XMLSchema" xmlns:xs="http://www.w3.org/2001/XMLSchema" xmlns:p="http://schemas.microsoft.com/office/2006/metadata/properties" xmlns:ns2="84978530-c7a6-42d8-babd-8b8d2b751aa6" targetNamespace="http://schemas.microsoft.com/office/2006/metadata/properties" ma:root="true" ma:fieldsID="c49709bdc75a7754cac99811eaeb298a" ns2:_="">
    <xsd:import namespace="84978530-c7a6-42d8-babd-8b8d2b751a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978530-c7a6-42d8-babd-8b8d2b751a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739E00-D430-4AEE-ACC0-A3F84F117167}">
  <ds:schemaRefs>
    <ds:schemaRef ds:uri="http://purl.org/dc/dcmitype/"/>
    <ds:schemaRef ds:uri="84978530-c7a6-42d8-babd-8b8d2b751aa6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1281368-3B37-4499-9C6C-0CE129D508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C5C9F2-918A-48F3-B17D-100F55AC645D}">
  <ds:schemaRefs>
    <ds:schemaRef ds:uri="84978530-c7a6-42d8-babd-8b8d2b751aa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404</Words>
  <Application>Microsoft Macintosh PowerPoint</Application>
  <PresentationFormat>Custom</PresentationFormat>
  <Paragraphs>54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游ゴシック</vt:lpstr>
      <vt:lpstr>游ゴシック Light</vt:lpstr>
      <vt:lpstr>Arial</vt:lpstr>
      <vt:lpstr>Calibri</vt:lpstr>
      <vt:lpstr>Cambria Math</vt:lpstr>
      <vt:lpstr>Wingdings</vt:lpstr>
      <vt:lpstr>Custom Design</vt:lpstr>
      <vt:lpstr>1_Custom Design</vt:lpstr>
      <vt:lpstr>UKRI</vt:lpstr>
      <vt:lpstr>Font WITHOUT logo master</vt:lpstr>
      <vt:lpstr>Office テーマ</vt:lpstr>
      <vt:lpstr>PNNL_Option_4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template - portrait - 930 x 1190 mm (PowerPoint)</dc:title>
  <dc:creator>Collins, Andrew (STFC,DL,DI)</dc:creator>
  <cp:lastModifiedBy>Armstrong, Chris (STFC,RAL,CLF)</cp:lastModifiedBy>
  <cp:revision>3</cp:revision>
  <dcterms:created xsi:type="dcterms:W3CDTF">2019-11-06T15:07:43Z</dcterms:created>
  <dcterms:modified xsi:type="dcterms:W3CDTF">2024-05-06T13:13:20Z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0x0101005038DED1542C1943A1290884108DB0E9</vt:lpwstr>
  </property>
</Properties>
</file>