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97" r:id="rId5"/>
  </p:sldMasterIdLst>
  <p:notesMasterIdLst>
    <p:notesMasterId r:id="rId7"/>
  </p:notesMasterIdLst>
  <p:sldIdLst>
    <p:sldId id="257" r:id="rId6"/>
  </p:sldIdLst>
  <p:sldSz cx="33480375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1B8"/>
    <a:srgbClr val="2E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064C5-98F6-40B4-AE89-460816B1D479}" v="68" dt="2024-05-07T12:52:57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/>
    <p:restoredTop sz="87891"/>
  </p:normalViewPr>
  <p:slideViewPr>
    <p:cSldViewPr snapToGrid="0" snapToObjects="1">
      <p:cViewPr>
        <p:scale>
          <a:sx n="40" d="100"/>
          <a:sy n="40" d="100"/>
        </p:scale>
        <p:origin x="9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Parsons" userId="487975f2-749d-4290-820f-8143e671d744" providerId="ADAL" clId="{CAC064C5-98F6-40B4-AE89-460816B1D479}"/>
    <pc:docChg chg="undo redo custSel modSld">
      <pc:chgData name="Peter Parsons" userId="487975f2-749d-4290-820f-8143e671d744" providerId="ADAL" clId="{CAC064C5-98F6-40B4-AE89-460816B1D479}" dt="2024-05-08T14:19:23.270" v="9497" actId="20577"/>
      <pc:docMkLst>
        <pc:docMk/>
      </pc:docMkLst>
      <pc:sldChg chg="addSp delSp modSp mod">
        <pc:chgData name="Peter Parsons" userId="487975f2-749d-4290-820f-8143e671d744" providerId="ADAL" clId="{CAC064C5-98F6-40B4-AE89-460816B1D479}" dt="2024-05-08T14:19:23.270" v="9497" actId="20577"/>
        <pc:sldMkLst>
          <pc:docMk/>
          <pc:sldMk cId="2379829354" sldId="257"/>
        </pc:sldMkLst>
        <pc:spChg chg="add mod">
          <ac:chgData name="Peter Parsons" userId="487975f2-749d-4290-820f-8143e671d744" providerId="ADAL" clId="{CAC064C5-98F6-40B4-AE89-460816B1D479}" dt="2024-05-07T08:20:00.698" v="7717" actId="20577"/>
          <ac:spMkLst>
            <pc:docMk/>
            <pc:sldMk cId="2379829354" sldId="257"/>
            <ac:spMk id="2" creationId="{3E686C19-CE15-C9C9-82AC-2F29E48952AD}"/>
          </ac:spMkLst>
        </pc:spChg>
        <pc:spChg chg="add mod">
          <ac:chgData name="Peter Parsons" userId="487975f2-749d-4290-820f-8143e671d744" providerId="ADAL" clId="{CAC064C5-98F6-40B4-AE89-460816B1D479}" dt="2024-05-07T08:36:14.622" v="8060" actId="14100"/>
          <ac:spMkLst>
            <pc:docMk/>
            <pc:sldMk cId="2379829354" sldId="257"/>
            <ac:spMk id="4" creationId="{40C4F4E2-514F-03F1-E5A6-69D1EE26EC05}"/>
          </ac:spMkLst>
        </pc:spChg>
        <pc:spChg chg="add mod">
          <ac:chgData name="Peter Parsons" userId="487975f2-749d-4290-820f-8143e671d744" providerId="ADAL" clId="{CAC064C5-98F6-40B4-AE89-460816B1D479}" dt="2024-05-07T12:52:51.674" v="9366" actId="21"/>
          <ac:spMkLst>
            <pc:docMk/>
            <pc:sldMk cId="2379829354" sldId="257"/>
            <ac:spMk id="5" creationId="{5689E8C1-BB67-1001-162A-2EB27F7A0A6A}"/>
          </ac:spMkLst>
        </pc:spChg>
        <pc:spChg chg="add mod">
          <ac:chgData name="Peter Parsons" userId="487975f2-749d-4290-820f-8143e671d744" providerId="ADAL" clId="{CAC064C5-98F6-40B4-AE89-460816B1D479}" dt="2024-05-07T10:51:44.592" v="9138" actId="14100"/>
          <ac:spMkLst>
            <pc:docMk/>
            <pc:sldMk cId="2379829354" sldId="257"/>
            <ac:spMk id="6" creationId="{18949839-B7AD-0BAA-5295-94A072786E52}"/>
          </ac:spMkLst>
        </pc:spChg>
        <pc:spChg chg="add mod">
          <ac:chgData name="Peter Parsons" userId="487975f2-749d-4290-820f-8143e671d744" providerId="ADAL" clId="{CAC064C5-98F6-40B4-AE89-460816B1D479}" dt="2024-05-08T09:27:17.551" v="9483" actId="57"/>
          <ac:spMkLst>
            <pc:docMk/>
            <pc:sldMk cId="2379829354" sldId="257"/>
            <ac:spMk id="7" creationId="{452F5210-9A46-C706-700F-063A3F583E24}"/>
          </ac:spMkLst>
        </pc:spChg>
        <pc:spChg chg="add mod">
          <ac:chgData name="Peter Parsons" userId="487975f2-749d-4290-820f-8143e671d744" providerId="ADAL" clId="{CAC064C5-98F6-40B4-AE89-460816B1D479}" dt="2024-05-07T13:07:19.432" v="9379" actId="14100"/>
          <ac:spMkLst>
            <pc:docMk/>
            <pc:sldMk cId="2379829354" sldId="257"/>
            <ac:spMk id="8" creationId="{7D32D2F8-02C4-0BB1-733C-11DEC689EC36}"/>
          </ac:spMkLst>
        </pc:spChg>
        <pc:spChg chg="add mod">
          <ac:chgData name="Peter Parsons" userId="487975f2-749d-4290-820f-8143e671d744" providerId="ADAL" clId="{CAC064C5-98F6-40B4-AE89-460816B1D479}" dt="2024-05-06T08:29:53.859" v="145" actId="767"/>
          <ac:spMkLst>
            <pc:docMk/>
            <pc:sldMk cId="2379829354" sldId="257"/>
            <ac:spMk id="9" creationId="{B6FBD712-5665-EAA3-E939-62972401B81A}"/>
          </ac:spMkLst>
        </pc:spChg>
        <pc:spChg chg="add mod ord">
          <ac:chgData name="Peter Parsons" userId="487975f2-749d-4290-820f-8143e671d744" providerId="ADAL" clId="{CAC064C5-98F6-40B4-AE89-460816B1D479}" dt="2024-05-07T10:51:41.149" v="9137" actId="14100"/>
          <ac:spMkLst>
            <pc:docMk/>
            <pc:sldMk cId="2379829354" sldId="257"/>
            <ac:spMk id="10" creationId="{D213864C-39EB-2977-C91E-CDC74E1830A3}"/>
          </ac:spMkLst>
        </pc:spChg>
        <pc:spChg chg="add mod">
          <ac:chgData name="Peter Parsons" userId="487975f2-749d-4290-820f-8143e671d744" providerId="ADAL" clId="{CAC064C5-98F6-40B4-AE89-460816B1D479}" dt="2024-05-07T10:18:11.815" v="8609" actId="20577"/>
          <ac:spMkLst>
            <pc:docMk/>
            <pc:sldMk cId="2379829354" sldId="257"/>
            <ac:spMk id="11" creationId="{5752CCEB-7BED-B458-6CEF-F813A2521AD1}"/>
          </ac:spMkLst>
        </pc:spChg>
        <pc:spChg chg="add mod">
          <ac:chgData name="Peter Parsons" userId="487975f2-749d-4290-820f-8143e671d744" providerId="ADAL" clId="{CAC064C5-98F6-40B4-AE89-460816B1D479}" dt="2024-05-07T10:51:51.163" v="9139" actId="14100"/>
          <ac:spMkLst>
            <pc:docMk/>
            <pc:sldMk cId="2379829354" sldId="257"/>
            <ac:spMk id="16" creationId="{86146B8E-0211-6E0A-D25D-527C6B341DE9}"/>
          </ac:spMkLst>
        </pc:spChg>
        <pc:spChg chg="add mod">
          <ac:chgData name="Peter Parsons" userId="487975f2-749d-4290-820f-8143e671d744" providerId="ADAL" clId="{CAC064C5-98F6-40B4-AE89-460816B1D479}" dt="2024-05-07T12:45:38.312" v="9363" actId="20577"/>
          <ac:spMkLst>
            <pc:docMk/>
            <pc:sldMk cId="2379829354" sldId="257"/>
            <ac:spMk id="18" creationId="{3129B3FE-6D38-162A-8B89-D6952B856CF9}"/>
          </ac:spMkLst>
        </pc:spChg>
        <pc:spChg chg="add mod">
          <ac:chgData name="Peter Parsons" userId="487975f2-749d-4290-820f-8143e671d744" providerId="ADAL" clId="{CAC064C5-98F6-40B4-AE89-460816B1D479}" dt="2024-05-07T09:35:39.557" v="8425" actId="20577"/>
          <ac:spMkLst>
            <pc:docMk/>
            <pc:sldMk cId="2379829354" sldId="257"/>
            <ac:spMk id="19" creationId="{F1361DAD-09D1-D802-09A0-BE28F0BEB7D5}"/>
          </ac:spMkLst>
        </pc:spChg>
        <pc:spChg chg="add mod">
          <ac:chgData name="Peter Parsons" userId="487975f2-749d-4290-820f-8143e671d744" providerId="ADAL" clId="{CAC064C5-98F6-40B4-AE89-460816B1D479}" dt="2024-05-07T12:35:45.329" v="9277" actId="6549"/>
          <ac:spMkLst>
            <pc:docMk/>
            <pc:sldMk cId="2379829354" sldId="257"/>
            <ac:spMk id="23" creationId="{09AA848E-6454-7574-B08A-E7500E72B4FE}"/>
          </ac:spMkLst>
        </pc:spChg>
        <pc:spChg chg="add mod">
          <ac:chgData name="Peter Parsons" userId="487975f2-749d-4290-820f-8143e671d744" providerId="ADAL" clId="{CAC064C5-98F6-40B4-AE89-460816B1D479}" dt="2024-05-07T11:21:40.886" v="9265" actId="14100"/>
          <ac:spMkLst>
            <pc:docMk/>
            <pc:sldMk cId="2379829354" sldId="257"/>
            <ac:spMk id="28" creationId="{E6DFC714-E632-1582-F7AE-5A4113B944B0}"/>
          </ac:spMkLst>
        </pc:spChg>
        <pc:spChg chg="add del mod">
          <ac:chgData name="Peter Parsons" userId="487975f2-749d-4290-820f-8143e671d744" providerId="ADAL" clId="{CAC064C5-98F6-40B4-AE89-460816B1D479}" dt="2024-05-07T08:52:12.779" v="8266" actId="478"/>
          <ac:spMkLst>
            <pc:docMk/>
            <pc:sldMk cId="2379829354" sldId="257"/>
            <ac:spMk id="29" creationId="{B6245946-AEB7-F6C1-1783-9A389DD45C40}"/>
          </ac:spMkLst>
        </pc:spChg>
        <pc:spChg chg="add mod">
          <ac:chgData name="Peter Parsons" userId="487975f2-749d-4290-820f-8143e671d744" providerId="ADAL" clId="{CAC064C5-98F6-40B4-AE89-460816B1D479}" dt="2024-05-07T11:21:33.668" v="9264" actId="1076"/>
          <ac:spMkLst>
            <pc:docMk/>
            <pc:sldMk cId="2379829354" sldId="257"/>
            <ac:spMk id="30" creationId="{D466CB42-5B65-BB99-6593-1E7DD82F2FBC}"/>
          </ac:spMkLst>
        </pc:spChg>
        <pc:spChg chg="add mod ord">
          <ac:chgData name="Peter Parsons" userId="487975f2-749d-4290-820f-8143e671d744" providerId="ADAL" clId="{CAC064C5-98F6-40B4-AE89-460816B1D479}" dt="2024-05-08T08:08:28.399" v="9465" actId="20577"/>
          <ac:spMkLst>
            <pc:docMk/>
            <pc:sldMk cId="2379829354" sldId="257"/>
            <ac:spMk id="31" creationId="{94D01E93-7071-5244-A60B-06FDE2588021}"/>
          </ac:spMkLst>
        </pc:spChg>
        <pc:spChg chg="add mod">
          <ac:chgData name="Peter Parsons" userId="487975f2-749d-4290-820f-8143e671d744" providerId="ADAL" clId="{CAC064C5-98F6-40B4-AE89-460816B1D479}" dt="2024-05-07T11:21:10.496" v="9257" actId="1076"/>
          <ac:spMkLst>
            <pc:docMk/>
            <pc:sldMk cId="2379829354" sldId="257"/>
            <ac:spMk id="39" creationId="{1FA7F57D-8083-A691-BDB0-939990FF897C}"/>
          </ac:spMkLst>
        </pc:spChg>
        <pc:spChg chg="add mod">
          <ac:chgData name="Peter Parsons" userId="487975f2-749d-4290-820f-8143e671d744" providerId="ADAL" clId="{CAC064C5-98F6-40B4-AE89-460816B1D479}" dt="2024-05-07T10:30:41.590" v="8762" actId="1076"/>
          <ac:spMkLst>
            <pc:docMk/>
            <pc:sldMk cId="2379829354" sldId="257"/>
            <ac:spMk id="44" creationId="{A89FECFE-9B74-81E6-A317-E5DA67EDC677}"/>
          </ac:spMkLst>
        </pc:spChg>
        <pc:spChg chg="add mod">
          <ac:chgData name="Peter Parsons" userId="487975f2-749d-4290-820f-8143e671d744" providerId="ADAL" clId="{CAC064C5-98F6-40B4-AE89-460816B1D479}" dt="2024-05-08T14:16:26.719" v="9488" actId="20577"/>
          <ac:spMkLst>
            <pc:docMk/>
            <pc:sldMk cId="2379829354" sldId="257"/>
            <ac:spMk id="45" creationId="{710DB7DD-D1DB-6EE9-F282-E6ACE1CC27F6}"/>
          </ac:spMkLst>
        </pc:spChg>
        <pc:spChg chg="add mod">
          <ac:chgData name="Peter Parsons" userId="487975f2-749d-4290-820f-8143e671d744" providerId="ADAL" clId="{CAC064C5-98F6-40B4-AE89-460816B1D479}" dt="2024-05-08T08:08:56.845" v="9467" actId="20577"/>
          <ac:spMkLst>
            <pc:docMk/>
            <pc:sldMk cId="2379829354" sldId="257"/>
            <ac:spMk id="47" creationId="{3AF82524-4425-4CAA-475D-2A57F1D78201}"/>
          </ac:spMkLst>
        </pc:spChg>
        <pc:spChg chg="add del mod">
          <ac:chgData name="Peter Parsons" userId="487975f2-749d-4290-820f-8143e671d744" providerId="ADAL" clId="{CAC064C5-98F6-40B4-AE89-460816B1D479}" dt="2024-05-07T10:11:07.253" v="8505"/>
          <ac:spMkLst>
            <pc:docMk/>
            <pc:sldMk cId="2379829354" sldId="257"/>
            <ac:spMk id="48" creationId="{BC5BF567-718F-ACD6-9A0A-A3F4C9B5C208}"/>
          </ac:spMkLst>
        </pc:spChg>
        <pc:spChg chg="add mod">
          <ac:chgData name="Peter Parsons" userId="487975f2-749d-4290-820f-8143e671d744" providerId="ADAL" clId="{CAC064C5-98F6-40B4-AE89-460816B1D479}" dt="2024-05-07T10:11:32.736" v="8523" actId="20577"/>
          <ac:spMkLst>
            <pc:docMk/>
            <pc:sldMk cId="2379829354" sldId="257"/>
            <ac:spMk id="49" creationId="{089C7972-2780-2B6A-356C-184A006A92D8}"/>
          </ac:spMkLst>
        </pc:spChg>
        <pc:spChg chg="add mod ord">
          <ac:chgData name="Peter Parsons" userId="487975f2-749d-4290-820f-8143e671d744" providerId="ADAL" clId="{CAC064C5-98F6-40B4-AE89-460816B1D479}" dt="2024-05-08T14:18:58.885" v="9495" actId="20577"/>
          <ac:spMkLst>
            <pc:docMk/>
            <pc:sldMk cId="2379829354" sldId="257"/>
            <ac:spMk id="50" creationId="{66C77C18-4855-473D-B605-400145EE4E5E}"/>
          </ac:spMkLst>
        </pc:spChg>
        <pc:spChg chg="add mod">
          <ac:chgData name="Peter Parsons" userId="487975f2-749d-4290-820f-8143e671d744" providerId="ADAL" clId="{CAC064C5-98F6-40B4-AE89-460816B1D479}" dt="2024-05-07T10:33:03.550" v="8939" actId="1076"/>
          <ac:spMkLst>
            <pc:docMk/>
            <pc:sldMk cId="2379829354" sldId="257"/>
            <ac:spMk id="51" creationId="{D20A81E9-AD81-E886-F5F4-4814C342FD6B}"/>
          </ac:spMkLst>
        </pc:spChg>
        <pc:spChg chg="add mod ord">
          <ac:chgData name="Peter Parsons" userId="487975f2-749d-4290-820f-8143e671d744" providerId="ADAL" clId="{CAC064C5-98F6-40B4-AE89-460816B1D479}" dt="2024-05-08T14:19:23.270" v="9497" actId="20577"/>
          <ac:spMkLst>
            <pc:docMk/>
            <pc:sldMk cId="2379829354" sldId="257"/>
            <ac:spMk id="52" creationId="{69232FFA-8DB5-34B8-103F-7E1085B86D64}"/>
          </ac:spMkLst>
        </pc:spChg>
        <pc:spChg chg="add mod">
          <ac:chgData name="Peter Parsons" userId="487975f2-749d-4290-820f-8143e671d744" providerId="ADAL" clId="{CAC064C5-98F6-40B4-AE89-460816B1D479}" dt="2024-05-07T10:17:22.512" v="8598" actId="1076"/>
          <ac:spMkLst>
            <pc:docMk/>
            <pc:sldMk cId="2379829354" sldId="257"/>
            <ac:spMk id="53" creationId="{BEC5B482-13CF-E8BA-776B-5BD2E5CBD9DE}"/>
          </ac:spMkLst>
        </pc:spChg>
        <pc:spChg chg="add mod">
          <ac:chgData name="Peter Parsons" userId="487975f2-749d-4290-820f-8143e671d744" providerId="ADAL" clId="{CAC064C5-98F6-40B4-AE89-460816B1D479}" dt="2024-05-08T14:16:58.102" v="9494" actId="20577"/>
          <ac:spMkLst>
            <pc:docMk/>
            <pc:sldMk cId="2379829354" sldId="257"/>
            <ac:spMk id="54" creationId="{AEC0B71D-55AD-7B49-9D9D-61BF2F7D0F37}"/>
          </ac:spMkLst>
        </pc:spChg>
        <pc:spChg chg="add mod">
          <ac:chgData name="Peter Parsons" userId="487975f2-749d-4290-820f-8143e671d744" providerId="ADAL" clId="{CAC064C5-98F6-40B4-AE89-460816B1D479}" dt="2024-05-07T12:53:10.716" v="9369" actId="1076"/>
          <ac:spMkLst>
            <pc:docMk/>
            <pc:sldMk cId="2379829354" sldId="257"/>
            <ac:spMk id="55" creationId="{ACF6B043-317A-DE10-F8F9-F064267975E9}"/>
          </ac:spMkLst>
        </pc:spChg>
        <pc:picChg chg="mod">
          <ac:chgData name="Peter Parsons" userId="487975f2-749d-4290-820f-8143e671d744" providerId="ADAL" clId="{CAC064C5-98F6-40B4-AE89-460816B1D479}" dt="2024-05-06T08:25:21.047" v="15" actId="14100"/>
          <ac:picMkLst>
            <pc:docMk/>
            <pc:sldMk cId="2379829354" sldId="257"/>
            <ac:picMk id="3" creationId="{26EBFEBC-B85F-95AE-5B4F-45EF84AA3D6A}"/>
          </ac:picMkLst>
        </pc:picChg>
        <pc:picChg chg="add mod">
          <ac:chgData name="Peter Parsons" userId="487975f2-749d-4290-820f-8143e671d744" providerId="ADAL" clId="{CAC064C5-98F6-40B4-AE89-460816B1D479}" dt="2024-05-07T08:20:33.893" v="7720" actId="571"/>
          <ac:picMkLst>
            <pc:docMk/>
            <pc:sldMk cId="2379829354" sldId="257"/>
            <ac:picMk id="9" creationId="{E26FFDE9-4194-DC2B-4D80-E8FAB97BB915}"/>
          </ac:picMkLst>
        </pc:picChg>
        <pc:picChg chg="add del mod">
          <ac:chgData name="Peter Parsons" userId="487975f2-749d-4290-820f-8143e671d744" providerId="ADAL" clId="{CAC064C5-98F6-40B4-AE89-460816B1D479}" dt="2024-05-06T09:00:04.432" v="1844" actId="478"/>
          <ac:picMkLst>
            <pc:docMk/>
            <pc:sldMk cId="2379829354" sldId="257"/>
            <ac:picMk id="12" creationId="{75A7AACD-5821-384E-E514-30FC329871D7}"/>
          </ac:picMkLst>
        </pc:picChg>
        <pc:picChg chg="add mod">
          <ac:chgData name="Peter Parsons" userId="487975f2-749d-4290-820f-8143e671d744" providerId="ADAL" clId="{CAC064C5-98F6-40B4-AE89-460816B1D479}" dt="2024-05-07T08:20:33.893" v="7720" actId="571"/>
          <ac:picMkLst>
            <pc:docMk/>
            <pc:sldMk cId="2379829354" sldId="257"/>
            <ac:picMk id="12" creationId="{FE74F333-F940-D89A-4E47-630E49EADAAA}"/>
          </ac:picMkLst>
        </pc:picChg>
        <pc:picChg chg="add mod">
          <ac:chgData name="Peter Parsons" userId="487975f2-749d-4290-820f-8143e671d744" providerId="ADAL" clId="{CAC064C5-98F6-40B4-AE89-460816B1D479}" dt="2024-05-07T08:20:33.893" v="7720" actId="571"/>
          <ac:picMkLst>
            <pc:docMk/>
            <pc:sldMk cId="2379829354" sldId="257"/>
            <ac:picMk id="13" creationId="{D8A56B59-0573-D979-7A31-EF2DEA5A3ACD}"/>
          </ac:picMkLst>
        </pc:picChg>
        <pc:picChg chg="add mod">
          <ac:chgData name="Peter Parsons" userId="487975f2-749d-4290-820f-8143e671d744" providerId="ADAL" clId="{CAC064C5-98F6-40B4-AE89-460816B1D479}" dt="2024-05-07T10:54:21.063" v="9143" actId="1076"/>
          <ac:picMkLst>
            <pc:docMk/>
            <pc:sldMk cId="2379829354" sldId="257"/>
            <ac:picMk id="14" creationId="{A1A5DF4A-A529-C65E-1CA1-43FDE5BAFE3A}"/>
          </ac:picMkLst>
        </pc:picChg>
        <pc:picChg chg="add mod">
          <ac:chgData name="Peter Parsons" userId="487975f2-749d-4290-820f-8143e671d744" providerId="ADAL" clId="{CAC064C5-98F6-40B4-AE89-460816B1D479}" dt="2024-05-07T10:54:21.063" v="9143" actId="1076"/>
          <ac:picMkLst>
            <pc:docMk/>
            <pc:sldMk cId="2379829354" sldId="257"/>
            <ac:picMk id="15" creationId="{89C4AE89-B323-FF64-6847-7978B9B3AE64}"/>
          </ac:picMkLst>
        </pc:picChg>
        <pc:picChg chg="add mod">
          <ac:chgData name="Peter Parsons" userId="487975f2-749d-4290-820f-8143e671d744" providerId="ADAL" clId="{CAC064C5-98F6-40B4-AE89-460816B1D479}" dt="2024-05-07T10:34:22.236" v="8949" actId="1076"/>
          <ac:picMkLst>
            <pc:docMk/>
            <pc:sldMk cId="2379829354" sldId="257"/>
            <ac:picMk id="17" creationId="{E94E401E-D361-749C-54F7-8B6E6A3EE5A7}"/>
          </ac:picMkLst>
        </pc:picChg>
        <pc:picChg chg="add mod">
          <ac:chgData name="Peter Parsons" userId="487975f2-749d-4290-820f-8143e671d744" providerId="ADAL" clId="{CAC064C5-98F6-40B4-AE89-460816B1D479}" dt="2024-05-07T08:31:34.497" v="7963" actId="571"/>
          <ac:picMkLst>
            <pc:docMk/>
            <pc:sldMk cId="2379829354" sldId="257"/>
            <ac:picMk id="20" creationId="{45527E48-E4D8-844A-2274-56DC589BC8E0}"/>
          </ac:picMkLst>
        </pc:picChg>
        <pc:picChg chg="add del mod">
          <ac:chgData name="Peter Parsons" userId="487975f2-749d-4290-820f-8143e671d744" providerId="ADAL" clId="{CAC064C5-98F6-40B4-AE89-460816B1D479}" dt="2024-05-06T12:38:48.176" v="4918" actId="478"/>
          <ac:picMkLst>
            <pc:docMk/>
            <pc:sldMk cId="2379829354" sldId="257"/>
            <ac:picMk id="20" creationId="{7AB28BAA-6965-6DEB-113F-55EC55A5B5AE}"/>
          </ac:picMkLst>
        </pc:picChg>
        <pc:picChg chg="add mod">
          <ac:chgData name="Peter Parsons" userId="487975f2-749d-4290-820f-8143e671d744" providerId="ADAL" clId="{CAC064C5-98F6-40B4-AE89-460816B1D479}" dt="2024-05-07T08:31:34.497" v="7963" actId="571"/>
          <ac:picMkLst>
            <pc:docMk/>
            <pc:sldMk cId="2379829354" sldId="257"/>
            <ac:picMk id="21" creationId="{8C391AFA-6833-F34E-05F9-A5665AA51FA5}"/>
          </ac:picMkLst>
        </pc:picChg>
        <pc:picChg chg="add del mod">
          <ac:chgData name="Peter Parsons" userId="487975f2-749d-4290-820f-8143e671d744" providerId="ADAL" clId="{CAC064C5-98F6-40B4-AE89-460816B1D479}" dt="2024-05-06T12:41:59.242" v="4924" actId="478"/>
          <ac:picMkLst>
            <pc:docMk/>
            <pc:sldMk cId="2379829354" sldId="257"/>
            <ac:picMk id="21" creationId="{EA8FA6CE-B62E-8813-1B63-CC820AA99719}"/>
          </ac:picMkLst>
        </pc:picChg>
        <pc:picChg chg="add mod">
          <ac:chgData name="Peter Parsons" userId="487975f2-749d-4290-820f-8143e671d744" providerId="ADAL" clId="{CAC064C5-98F6-40B4-AE89-460816B1D479}" dt="2024-05-07T08:31:34.497" v="7963" actId="571"/>
          <ac:picMkLst>
            <pc:docMk/>
            <pc:sldMk cId="2379829354" sldId="257"/>
            <ac:picMk id="22" creationId="{E0B7B0AD-C7D1-25EA-889D-D72BD5862A61}"/>
          </ac:picMkLst>
        </pc:picChg>
        <pc:picChg chg="add del mod modCrop">
          <ac:chgData name="Peter Parsons" userId="487975f2-749d-4290-820f-8143e671d744" providerId="ADAL" clId="{CAC064C5-98F6-40B4-AE89-460816B1D479}" dt="2024-05-06T09:44:26.784" v="3328" actId="478"/>
          <ac:picMkLst>
            <pc:docMk/>
            <pc:sldMk cId="2379829354" sldId="257"/>
            <ac:picMk id="22" creationId="{FF2C1BC8-CF36-ABF6-AA1E-EE45D89B1114}"/>
          </ac:picMkLst>
        </pc:picChg>
        <pc:picChg chg="add del mod">
          <ac:chgData name="Peter Parsons" userId="487975f2-749d-4290-820f-8143e671d744" providerId="ADAL" clId="{CAC064C5-98F6-40B4-AE89-460816B1D479}" dt="2024-05-06T12:44:33.752" v="4945" actId="478"/>
          <ac:picMkLst>
            <pc:docMk/>
            <pc:sldMk cId="2379829354" sldId="257"/>
            <ac:picMk id="24" creationId="{B5BE9CB7-AE8D-DDDA-5363-D78FB0757CFA}"/>
          </ac:picMkLst>
        </pc:picChg>
        <pc:picChg chg="add mod modCrop">
          <ac:chgData name="Peter Parsons" userId="487975f2-749d-4290-820f-8143e671d744" providerId="ADAL" clId="{CAC064C5-98F6-40B4-AE89-460816B1D479}" dt="2024-05-07T13:06:12.399" v="9377" actId="14100"/>
          <ac:picMkLst>
            <pc:docMk/>
            <pc:sldMk cId="2379829354" sldId="257"/>
            <ac:picMk id="25" creationId="{7203BA18-2658-C1A2-D575-E35352E2FAD8}"/>
          </ac:picMkLst>
        </pc:picChg>
        <pc:picChg chg="add mod">
          <ac:chgData name="Peter Parsons" userId="487975f2-749d-4290-820f-8143e671d744" providerId="ADAL" clId="{CAC064C5-98F6-40B4-AE89-460816B1D479}" dt="2024-05-07T11:21:10.496" v="9257" actId="1076"/>
          <ac:picMkLst>
            <pc:docMk/>
            <pc:sldMk cId="2379829354" sldId="257"/>
            <ac:picMk id="26" creationId="{9635191F-8721-D20B-06C7-CA07D74D4010}"/>
          </ac:picMkLst>
        </pc:picChg>
        <pc:picChg chg="add mod ord">
          <ac:chgData name="Peter Parsons" userId="487975f2-749d-4290-820f-8143e671d744" providerId="ADAL" clId="{CAC064C5-98F6-40B4-AE89-460816B1D479}" dt="2024-05-07T11:21:22.016" v="9262" actId="167"/>
          <ac:picMkLst>
            <pc:docMk/>
            <pc:sldMk cId="2379829354" sldId="257"/>
            <ac:picMk id="27" creationId="{1EE96CFE-AB39-952F-5ECE-B7A4C5922F85}"/>
          </ac:picMkLst>
        </pc:picChg>
        <pc:picChg chg="add mod">
          <ac:chgData name="Peter Parsons" userId="487975f2-749d-4290-820f-8143e671d744" providerId="ADAL" clId="{CAC064C5-98F6-40B4-AE89-460816B1D479}" dt="2024-05-07T10:54:21.063" v="9143" actId="1076"/>
          <ac:picMkLst>
            <pc:docMk/>
            <pc:sldMk cId="2379829354" sldId="257"/>
            <ac:picMk id="32" creationId="{D43A463D-23A9-FDB0-BE83-E000ECDC2CC4}"/>
          </ac:picMkLst>
        </pc:picChg>
        <pc:picChg chg="add mod">
          <ac:chgData name="Peter Parsons" userId="487975f2-749d-4290-820f-8143e671d744" providerId="ADAL" clId="{CAC064C5-98F6-40B4-AE89-460816B1D479}" dt="2024-05-07T08:20:37.220" v="7721" actId="1076"/>
          <ac:picMkLst>
            <pc:docMk/>
            <pc:sldMk cId="2379829354" sldId="257"/>
            <ac:picMk id="33" creationId="{14A8CBE6-7046-94EE-E06A-71C9E7A80595}"/>
          </ac:picMkLst>
        </pc:picChg>
        <pc:picChg chg="add del mod modCrop">
          <ac:chgData name="Peter Parsons" userId="487975f2-749d-4290-820f-8143e671d744" providerId="ADAL" clId="{CAC064C5-98F6-40B4-AE89-460816B1D479}" dt="2024-05-07T08:45:19.019" v="8121" actId="478"/>
          <ac:picMkLst>
            <pc:docMk/>
            <pc:sldMk cId="2379829354" sldId="257"/>
            <ac:picMk id="34" creationId="{A32B0278-9B82-D877-B52B-78BA83412FEE}"/>
          </ac:picMkLst>
        </pc:picChg>
        <pc:picChg chg="add del mod">
          <ac:chgData name="Peter Parsons" userId="487975f2-749d-4290-820f-8143e671d744" providerId="ADAL" clId="{CAC064C5-98F6-40B4-AE89-460816B1D479}" dt="2024-05-06T12:42:44.070" v="4937" actId="478"/>
          <ac:picMkLst>
            <pc:docMk/>
            <pc:sldMk cId="2379829354" sldId="257"/>
            <ac:picMk id="34" creationId="{F531DBC7-8B5F-4E0C-85F4-7DA489D2A33A}"/>
          </ac:picMkLst>
        </pc:picChg>
        <pc:picChg chg="add del mod">
          <ac:chgData name="Peter Parsons" userId="487975f2-749d-4290-820f-8143e671d744" providerId="ADAL" clId="{CAC064C5-98F6-40B4-AE89-460816B1D479}" dt="2024-05-06T13:47:12.600" v="6508" actId="478"/>
          <ac:picMkLst>
            <pc:docMk/>
            <pc:sldMk cId="2379829354" sldId="257"/>
            <ac:picMk id="35" creationId="{23D96AEF-D917-6D7B-192B-2D93D62E2F16}"/>
          </ac:picMkLst>
        </pc:picChg>
        <pc:picChg chg="add del mod modCrop">
          <ac:chgData name="Peter Parsons" userId="487975f2-749d-4290-820f-8143e671d744" providerId="ADAL" clId="{CAC064C5-98F6-40B4-AE89-460816B1D479}" dt="2024-05-07T08:45:18.206" v="8120" actId="478"/>
          <ac:picMkLst>
            <pc:docMk/>
            <pc:sldMk cId="2379829354" sldId="257"/>
            <ac:picMk id="35" creationId="{683CAE3F-B76D-7C73-AAA3-9A2867BC34F3}"/>
          </ac:picMkLst>
        </pc:picChg>
        <pc:picChg chg="add mod modCrop">
          <ac:chgData name="Peter Parsons" userId="487975f2-749d-4290-820f-8143e671d744" providerId="ADAL" clId="{CAC064C5-98F6-40B4-AE89-460816B1D479}" dt="2024-05-07T10:38:08.726" v="9108" actId="1076"/>
          <ac:picMkLst>
            <pc:docMk/>
            <pc:sldMk cId="2379829354" sldId="257"/>
            <ac:picMk id="36" creationId="{5B2D8668-CC13-D9A1-B58E-E35819085331}"/>
          </ac:picMkLst>
        </pc:picChg>
        <pc:picChg chg="add del mod">
          <ac:chgData name="Peter Parsons" userId="487975f2-749d-4290-820f-8143e671d744" providerId="ADAL" clId="{CAC064C5-98F6-40B4-AE89-460816B1D479}" dt="2024-05-07T08:49:42.195" v="8175" actId="478"/>
          <ac:picMkLst>
            <pc:docMk/>
            <pc:sldMk cId="2379829354" sldId="257"/>
            <ac:picMk id="37" creationId="{5DFF272C-AFBA-7623-DDAB-F789DBAFD57F}"/>
          </ac:picMkLst>
        </pc:picChg>
        <pc:picChg chg="add del mod">
          <ac:chgData name="Peter Parsons" userId="487975f2-749d-4290-820f-8143e671d744" providerId="ADAL" clId="{CAC064C5-98F6-40B4-AE89-460816B1D479}" dt="2024-05-06T13:48:27.074" v="6513" actId="478"/>
          <ac:picMkLst>
            <pc:docMk/>
            <pc:sldMk cId="2379829354" sldId="257"/>
            <ac:picMk id="37" creationId="{E4AA975A-6FD5-85FA-EEE3-4236A3F24597}"/>
          </ac:picMkLst>
        </pc:picChg>
        <pc:picChg chg="add mod">
          <ac:chgData name="Peter Parsons" userId="487975f2-749d-4290-820f-8143e671d744" providerId="ADAL" clId="{CAC064C5-98F6-40B4-AE89-460816B1D479}" dt="2024-05-07T08:20:37.220" v="7721" actId="1076"/>
          <ac:picMkLst>
            <pc:docMk/>
            <pc:sldMk cId="2379829354" sldId="257"/>
            <ac:picMk id="38" creationId="{15730B16-09F1-BACD-DC2E-44A937A99736}"/>
          </ac:picMkLst>
        </pc:picChg>
        <pc:picChg chg="add mod">
          <ac:chgData name="Peter Parsons" userId="487975f2-749d-4290-820f-8143e671d744" providerId="ADAL" clId="{CAC064C5-98F6-40B4-AE89-460816B1D479}" dt="2024-05-07T08:20:37.220" v="7721" actId="1076"/>
          <ac:picMkLst>
            <pc:docMk/>
            <pc:sldMk cId="2379829354" sldId="257"/>
            <ac:picMk id="40" creationId="{81A2877F-8A6C-A9BA-8688-FBF5BC9C310C}"/>
          </ac:picMkLst>
        </pc:picChg>
        <pc:picChg chg="add mod modCrop">
          <ac:chgData name="Peter Parsons" userId="487975f2-749d-4290-820f-8143e671d744" providerId="ADAL" clId="{CAC064C5-98F6-40B4-AE89-460816B1D479}" dt="2024-05-07T10:30:35.205" v="8760" actId="14100"/>
          <ac:picMkLst>
            <pc:docMk/>
            <pc:sldMk cId="2379829354" sldId="257"/>
            <ac:picMk id="41" creationId="{226B4339-FB4B-8D67-5080-80A84741DBB3}"/>
          </ac:picMkLst>
        </pc:picChg>
        <pc:picChg chg="add mod">
          <ac:chgData name="Peter Parsons" userId="487975f2-749d-4290-820f-8143e671d744" providerId="ADAL" clId="{CAC064C5-98F6-40B4-AE89-460816B1D479}" dt="2024-05-07T11:21:29.986" v="9263" actId="1076"/>
          <ac:picMkLst>
            <pc:docMk/>
            <pc:sldMk cId="2379829354" sldId="257"/>
            <ac:picMk id="42" creationId="{CEF3447E-D35C-9C87-8AE1-6E7DE9DEFAB8}"/>
          </ac:picMkLst>
        </pc:picChg>
        <pc:picChg chg="add mod modCrop">
          <ac:chgData name="Peter Parsons" userId="487975f2-749d-4290-820f-8143e671d744" providerId="ADAL" clId="{CAC064C5-98F6-40B4-AE89-460816B1D479}" dt="2024-05-07T10:12:40.752" v="8537" actId="1076"/>
          <ac:picMkLst>
            <pc:docMk/>
            <pc:sldMk cId="2379829354" sldId="257"/>
            <ac:picMk id="43" creationId="{0FA5DF2A-65ED-50C3-02CA-D280A3285940}"/>
          </ac:picMkLst>
        </pc:picChg>
        <pc:picChg chg="add mod modCrop">
          <ac:chgData name="Peter Parsons" userId="487975f2-749d-4290-820f-8143e671d744" providerId="ADAL" clId="{CAC064C5-98F6-40B4-AE89-460816B1D479}" dt="2024-05-06T16:23:09.665" v="6893"/>
          <ac:picMkLst>
            <pc:docMk/>
            <pc:sldMk cId="2379829354" sldId="257"/>
            <ac:picMk id="46" creationId="{6FF5870E-23B9-12B4-83C8-7EA3D7591E81}"/>
          </ac:picMkLst>
        </pc:picChg>
        <pc:cxnChg chg="add del mod">
          <ac:chgData name="Peter Parsons" userId="487975f2-749d-4290-820f-8143e671d744" providerId="ADAL" clId="{CAC064C5-98F6-40B4-AE89-460816B1D479}" dt="2024-05-06T13:55:52.272" v="6544" actId="478"/>
          <ac:cxnSpMkLst>
            <pc:docMk/>
            <pc:sldMk cId="2379829354" sldId="257"/>
            <ac:cxnSpMk id="41" creationId="{5DE6AACA-5BB5-D499-5362-C9E73FEFEE40}"/>
          </ac:cxnSpMkLst>
        </pc:cxnChg>
        <pc:cxnChg chg="add del">
          <ac:chgData name="Peter Parsons" userId="487975f2-749d-4290-820f-8143e671d744" providerId="ADAL" clId="{CAC064C5-98F6-40B4-AE89-460816B1D479}" dt="2024-05-07T13:05:51.344" v="9373" actId="478"/>
          <ac:cxnSpMkLst>
            <pc:docMk/>
            <pc:sldMk cId="2379829354" sldId="257"/>
            <ac:cxnSpMk id="57" creationId="{2BCD21B3-55F8-2CB1-6082-A02C90E78141}"/>
          </ac:cxnSpMkLst>
        </pc:cxnChg>
        <pc:cxnChg chg="add del">
          <ac:chgData name="Peter Parsons" userId="487975f2-749d-4290-820f-8143e671d744" providerId="ADAL" clId="{CAC064C5-98F6-40B4-AE89-460816B1D479}" dt="2024-05-07T13:06:14.216" v="9378" actId="478"/>
          <ac:cxnSpMkLst>
            <pc:docMk/>
            <pc:sldMk cId="2379829354" sldId="257"/>
            <ac:cxnSpMk id="59" creationId="{5B584876-7F6F-682C-6952-6DF559031A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681C-CCD0-C248-B461-8BC6CEEC7AE1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143000"/>
            <a:ext cx="2413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4E46-43BB-0C41-8A36-B101C7C1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Print-ready version</a:t>
            </a:r>
            <a:endParaRPr lang="en-GB" sz="2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colours in this template have been adjusted for printing purposes. Use this template if the primary use for your poster will be in print.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4E46-43BB-0C41-8A36-B101C7C13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6E0F0-80B8-C845-A976-5C8C57257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999" cy="72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92065-5091-A041-BAF4-81905D0D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307" cy="72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1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tmp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E96CFE-AB39-952F-5ECE-B7A4C5922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9" t="6749" r="6990" b="17109"/>
          <a:stretch/>
        </p:blipFill>
        <p:spPr>
          <a:xfrm>
            <a:off x="28082003" y="22150358"/>
            <a:ext cx="3278697" cy="3666029"/>
          </a:xfrm>
          <a:prstGeom prst="rect">
            <a:avLst/>
          </a:prstGeom>
          <a:ln w="19050">
            <a:solidFill>
              <a:srgbClr val="FECECE"/>
            </a:solidFill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9232FFA-8DB5-34B8-103F-7E1085B86D64}"/>
              </a:ext>
            </a:extLst>
          </p:cNvPr>
          <p:cNvSpPr txBox="1"/>
          <p:nvPr/>
        </p:nvSpPr>
        <p:spPr>
          <a:xfrm>
            <a:off x="17650247" y="40649859"/>
            <a:ext cx="17067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[1] F. Treffert, et.al.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Phys. Plasmas,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2022; 29 (12): 123105.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[2] M. Streeter et.al.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preparation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[3] F. Treffert, et.al.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Appl. Phys. Lett.,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2022; 121 (7): 074104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C77C18-4855-473D-B605-400145EE4E5E}"/>
              </a:ext>
            </a:extLst>
          </p:cNvPr>
          <p:cNvSpPr txBox="1"/>
          <p:nvPr/>
        </p:nvSpPr>
        <p:spPr>
          <a:xfrm>
            <a:off x="17494182" y="32011235"/>
            <a:ext cx="1454045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work involves a collaboration between CLF Target Fabrication, Queen’s University Belfast and SLAC National Accelerator Laboratory (USA), which is supported by funding from the EPSRC, grant number </a:t>
            </a:r>
            <a:r>
              <a:rPr lang="en-GB" sz="2800" dirty="0"/>
              <a:t>EPSRC-EP/Y001737/1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Target development: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 from experience at SLAC of using liquid sheets for sample delivery at XFEL experiments and as targetry in HPL experiments.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CLF target fabrication group has complimentary manufacturing and rapid prototyping capabilities.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Experimental: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Gemini TA2 experiment (see above)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Proposals have been submitted for future experiments on ion acceleration from liquid sheets.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13864C-39EB-2977-C91E-CDC74E1830A3}"/>
              </a:ext>
            </a:extLst>
          </p:cNvPr>
          <p:cNvSpPr/>
          <p:nvPr/>
        </p:nvSpPr>
        <p:spPr>
          <a:xfrm>
            <a:off x="17125396" y="18657727"/>
            <a:ext cx="15278030" cy="12238537"/>
          </a:xfrm>
          <a:prstGeom prst="roundRect">
            <a:avLst>
              <a:gd name="adj" fmla="val 4128"/>
            </a:avLst>
          </a:prstGeom>
          <a:noFill/>
          <a:ln w="76200">
            <a:solidFill>
              <a:srgbClr val="36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Example Application: High repetition rate ion acceleration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D01E93-7071-5244-A60B-06FDE2588021}"/>
              </a:ext>
            </a:extLst>
          </p:cNvPr>
          <p:cNvSpPr txBox="1"/>
          <p:nvPr/>
        </p:nvSpPr>
        <p:spPr>
          <a:xfrm>
            <a:off x="17564933" y="19736819"/>
            <a:ext cx="14272749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Liquid sheets can be used as targets for </a:t>
            </a: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ion acceleration. This has been demonstrated in 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experiment in Gemini TA2 using a water sheet </a:t>
            </a: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target, which generated proton beams at 5 Hz with very desirable characteristics [2]: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divergence, up to an order of magnitude less than standard thin foil / tape drive targets: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lvl="1"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stability:</a:t>
            </a:r>
          </a:p>
          <a:p>
            <a:pPr lvl="1"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High conversion efficiency and maximum proton energy for given laser energy.</a:t>
            </a:r>
          </a:p>
          <a:p>
            <a:pPr lvl="1"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Deuterons have also been accelerated from heavy water sheets [3] and have successfully been used to drive neutron sources.</a:t>
            </a:r>
          </a:p>
          <a:p>
            <a:pPr lvl="1"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EBFEBC-B85F-95AE-5B4F-45EF84AA3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694" y="570490"/>
            <a:ext cx="3601428" cy="35368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686C19-CE15-C9C9-82AC-2F29E48952AD}"/>
              </a:ext>
            </a:extLst>
          </p:cNvPr>
          <p:cNvSpPr txBox="1"/>
          <p:nvPr/>
        </p:nvSpPr>
        <p:spPr>
          <a:xfrm flipH="1">
            <a:off x="1119185" y="5251995"/>
            <a:ext cx="3131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Liquid Sheet Targetry Development for EPAC Experimental Areas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C4F4E2-514F-03F1-E5A6-69D1EE26EC05}"/>
              </a:ext>
            </a:extLst>
          </p:cNvPr>
          <p:cNvSpPr/>
          <p:nvPr/>
        </p:nvSpPr>
        <p:spPr>
          <a:xfrm>
            <a:off x="1119188" y="7901800"/>
            <a:ext cx="15535121" cy="9618591"/>
          </a:xfrm>
          <a:prstGeom prst="roundRect">
            <a:avLst>
              <a:gd name="adj" fmla="val 4584"/>
            </a:avLst>
          </a:prstGeom>
          <a:noFill/>
          <a:ln w="76200">
            <a:solidFill>
              <a:srgbClr val="36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89E8C1-BB67-1001-162A-2EB27F7A0A6A}"/>
              </a:ext>
            </a:extLst>
          </p:cNvPr>
          <p:cNvSpPr/>
          <p:nvPr/>
        </p:nvSpPr>
        <p:spPr>
          <a:xfrm>
            <a:off x="17125395" y="7901800"/>
            <a:ext cx="15278031" cy="10466652"/>
          </a:xfrm>
          <a:prstGeom prst="roundRect">
            <a:avLst>
              <a:gd name="adj" fmla="val 4264"/>
            </a:avLst>
          </a:prstGeom>
          <a:noFill/>
          <a:ln w="76200">
            <a:solidFill>
              <a:srgbClr val="36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949839-B7AD-0BAA-5295-94A072786E52}"/>
              </a:ext>
            </a:extLst>
          </p:cNvPr>
          <p:cNvSpPr/>
          <p:nvPr/>
        </p:nvSpPr>
        <p:spPr>
          <a:xfrm>
            <a:off x="17125396" y="31275712"/>
            <a:ext cx="15278030" cy="8277293"/>
          </a:xfrm>
          <a:prstGeom prst="roundRect">
            <a:avLst>
              <a:gd name="adj" fmla="val 5300"/>
            </a:avLst>
          </a:prstGeom>
          <a:noFill/>
          <a:ln w="76200">
            <a:solidFill>
              <a:srgbClr val="36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F5210-9A46-C706-700F-063A3F583E24}"/>
              </a:ext>
            </a:extLst>
          </p:cNvPr>
          <p:cNvSpPr txBox="1"/>
          <p:nvPr/>
        </p:nvSpPr>
        <p:spPr>
          <a:xfrm flipH="1">
            <a:off x="1119186" y="6577736"/>
            <a:ext cx="318373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P. Parsons </a:t>
            </a:r>
            <a:r>
              <a:rPr lang="en-GB" sz="3200" baseline="30000" dirty="0"/>
              <a:t>1</a:t>
            </a:r>
            <a:r>
              <a:rPr lang="en-GB" sz="3200" dirty="0"/>
              <a:t>, S. Astbury </a:t>
            </a:r>
            <a:r>
              <a:rPr lang="en-GB" sz="3200" baseline="30000" dirty="0"/>
              <a:t>2</a:t>
            </a:r>
            <a:r>
              <a:rPr lang="en-GB" sz="3200" dirty="0"/>
              <a:t>, D. Crestani </a:t>
            </a:r>
            <a:r>
              <a:rPr lang="en-GB" sz="3200" baseline="30000" dirty="0"/>
              <a:t>2</a:t>
            </a:r>
            <a:r>
              <a:rPr lang="en-GB" sz="3200" dirty="0"/>
              <a:t>, D. </a:t>
            </a:r>
            <a:r>
              <a:rPr lang="en-GB" sz="3200" dirty="0" err="1"/>
              <a:t>DePonte</a:t>
            </a:r>
            <a:r>
              <a:rPr lang="en-GB" sz="3200" baseline="30000" dirty="0"/>
              <a:t> 3</a:t>
            </a:r>
            <a:r>
              <a:rPr lang="en-GB" sz="3200" dirty="0"/>
              <a:t>, H. Edwards </a:t>
            </a:r>
            <a:r>
              <a:rPr lang="en-GB" sz="3200" baseline="30000" dirty="0"/>
              <a:t>2</a:t>
            </a:r>
            <a:r>
              <a:rPr lang="en-GB" sz="3200" dirty="0"/>
              <a:t>, M. Gauthier </a:t>
            </a:r>
            <a:r>
              <a:rPr lang="en-GB" sz="3200" baseline="30000" dirty="0"/>
              <a:t>3</a:t>
            </a:r>
            <a:r>
              <a:rPr lang="en-GB" sz="3200" dirty="0"/>
              <a:t>, G. Glenn </a:t>
            </a:r>
            <a:r>
              <a:rPr lang="en-GB" sz="3200" baseline="30000" dirty="0"/>
              <a:t>3</a:t>
            </a:r>
            <a:r>
              <a:rPr lang="en-GB" sz="3200" dirty="0"/>
              <a:t>, S. Glenzer </a:t>
            </a:r>
            <a:r>
              <a:rPr lang="en-GB" sz="3200" baseline="30000" dirty="0"/>
              <a:t>3</a:t>
            </a:r>
            <a:r>
              <a:rPr lang="en-GB" sz="3200" dirty="0"/>
              <a:t>,</a:t>
            </a:r>
            <a:r>
              <a:rPr lang="en-GB" sz="3200" baseline="30000" dirty="0"/>
              <a:t> </a:t>
            </a:r>
            <a:r>
              <a:rPr lang="en-GB" sz="3200" dirty="0"/>
              <a:t>G. Jain</a:t>
            </a:r>
            <a:r>
              <a:rPr lang="en-GB" sz="3200" baseline="30000" dirty="0"/>
              <a:t> 3</a:t>
            </a:r>
            <a:r>
              <a:rPr lang="en-GB" sz="3200" dirty="0"/>
              <a:t>, W. Robins </a:t>
            </a:r>
            <a:r>
              <a:rPr lang="en-GB" sz="3200" baseline="30000" dirty="0"/>
              <a:t>2</a:t>
            </a:r>
            <a:r>
              <a:rPr lang="en-GB" sz="3200" dirty="0"/>
              <a:t>, C. Spindloe </a:t>
            </a:r>
            <a:r>
              <a:rPr lang="en-GB" sz="3200" baseline="30000" dirty="0"/>
              <a:t>2</a:t>
            </a:r>
            <a:r>
              <a:rPr lang="en-GB" sz="3200" dirty="0"/>
              <a:t>,</a:t>
            </a:r>
            <a:r>
              <a:rPr lang="en-GB" sz="3200" baseline="30000" dirty="0"/>
              <a:t> </a:t>
            </a:r>
            <a:r>
              <a:rPr lang="en-GB" sz="3200" dirty="0"/>
              <a:t>F. Treffert </a:t>
            </a:r>
            <a:r>
              <a:rPr lang="en-GB" sz="3200" baseline="30000" dirty="0"/>
              <a:t>4</a:t>
            </a:r>
            <a:r>
              <a:rPr lang="en-GB" sz="3200" dirty="0"/>
              <a:t>, C. Palmer </a:t>
            </a:r>
            <a:r>
              <a:rPr lang="en-GB" sz="3200" baseline="30000" dirty="0"/>
              <a:t>1</a:t>
            </a:r>
            <a:endParaRPr lang="en-GB" sz="3200" dirty="0"/>
          </a:p>
          <a:p>
            <a:r>
              <a:rPr lang="en-GB" sz="2600" baseline="30000" dirty="0"/>
              <a:t>1 </a:t>
            </a:r>
            <a:r>
              <a:rPr lang="en-GB" sz="2600" dirty="0"/>
              <a:t>Queen’s University Belfast, UK	</a:t>
            </a:r>
            <a:r>
              <a:rPr lang="en-GB" sz="2600" baseline="30000" dirty="0"/>
              <a:t>2</a:t>
            </a:r>
            <a:r>
              <a:rPr lang="en-GB" sz="2600" dirty="0"/>
              <a:t>Central Laser Facility, Science and Technology Facilities Council, UK		</a:t>
            </a:r>
            <a:r>
              <a:rPr lang="en-GB" sz="2600" baseline="30000" dirty="0"/>
              <a:t>3</a:t>
            </a:r>
            <a:r>
              <a:rPr lang="en-GB" sz="2600" dirty="0"/>
              <a:t>SLAC National Accelerator Laboratory, US		</a:t>
            </a:r>
            <a:r>
              <a:rPr lang="en-GB" sz="2600" baseline="30000" dirty="0"/>
              <a:t>4</a:t>
            </a:r>
            <a:r>
              <a:rPr lang="en-GB" sz="2600" dirty="0"/>
              <a:t>Lawrence Livermore National Laboratory, US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32D2F8-02C4-0BB1-733C-11DEC689EC36}"/>
              </a:ext>
            </a:extLst>
          </p:cNvPr>
          <p:cNvSpPr/>
          <p:nvPr/>
        </p:nvSpPr>
        <p:spPr>
          <a:xfrm>
            <a:off x="1076949" y="17905773"/>
            <a:ext cx="15620999" cy="19626768"/>
          </a:xfrm>
          <a:prstGeom prst="roundRect">
            <a:avLst>
              <a:gd name="adj" fmla="val 2519"/>
            </a:avLst>
          </a:prstGeom>
          <a:noFill/>
          <a:ln w="76200">
            <a:solidFill>
              <a:srgbClr val="36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  <a:p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52CCEB-7BED-B458-6CEF-F813A2521AD1}"/>
              </a:ext>
            </a:extLst>
          </p:cNvPr>
          <p:cNvSpPr/>
          <p:nvPr/>
        </p:nvSpPr>
        <p:spPr>
          <a:xfrm>
            <a:off x="1076949" y="37864656"/>
            <a:ext cx="15577360" cy="4355151"/>
          </a:xfrm>
          <a:prstGeom prst="roundRect">
            <a:avLst>
              <a:gd name="adj" fmla="val 7639"/>
            </a:avLst>
          </a:prstGeom>
          <a:noFill/>
          <a:ln w="76200">
            <a:solidFill>
              <a:srgbClr val="36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Future Work and Aims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A1A5DF4A-A529-C65E-1CA1-43FDE5BAF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6774" y="33792404"/>
            <a:ext cx="3760453" cy="1356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C4AE89-B323-FF64-6847-7978B9B3A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5530" y="33901991"/>
            <a:ext cx="6280784" cy="103648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146B8E-0211-6E0A-D25D-527C6B341DE9}"/>
              </a:ext>
            </a:extLst>
          </p:cNvPr>
          <p:cNvSpPr/>
          <p:nvPr/>
        </p:nvSpPr>
        <p:spPr>
          <a:xfrm>
            <a:off x="17155597" y="39842280"/>
            <a:ext cx="15278030" cy="2377527"/>
          </a:xfrm>
          <a:prstGeom prst="roundRect">
            <a:avLst>
              <a:gd name="adj" fmla="val 17254"/>
            </a:avLst>
          </a:prstGeom>
          <a:noFill/>
          <a:ln w="76200">
            <a:solidFill>
              <a:srgbClr val="36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4E401E-D361-749C-54F7-8B6E6A3EE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0718" y="8829963"/>
            <a:ext cx="6111617" cy="84302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29B3FE-6D38-162A-8B89-D6952B856CF9}"/>
              </a:ext>
            </a:extLst>
          </p:cNvPr>
          <p:cNvSpPr txBox="1"/>
          <p:nvPr/>
        </p:nvSpPr>
        <p:spPr>
          <a:xfrm>
            <a:off x="17494182" y="8764809"/>
            <a:ext cx="8185161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Our focus is on creating liquid sheets using a converging nozzle design – a single jet produces a sheet due to the nozzle converging in one dimension.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Alternative methods: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 colliding jets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Single liquid jet flattened by two gas jets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3D printing has allowed quick production of prototypes for testing different nozzle geometries.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liquid must then be collected by a ‘catcher’ and the exhaust vapour/liquid is removed from the chamber.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Maintaining a good vacuum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Avoiding freezing of the sheet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Continuous, stable, long-term operation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Avoiding damage to vacuum system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Resistance of nozzles to laser-induced damage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361DAD-09D1-D802-09A0-BE28F0BEB7D5}"/>
              </a:ext>
            </a:extLst>
          </p:cNvPr>
          <p:cNvSpPr txBox="1"/>
          <p:nvPr/>
        </p:nvSpPr>
        <p:spPr>
          <a:xfrm>
            <a:off x="26858705" y="17651098"/>
            <a:ext cx="506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converging nozzle design [1]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A848E-6454-7574-B08A-E7500E72B4FE}"/>
              </a:ext>
            </a:extLst>
          </p:cNvPr>
          <p:cNvSpPr txBox="1"/>
          <p:nvPr/>
        </p:nvSpPr>
        <p:spPr>
          <a:xfrm>
            <a:off x="3755994" y="8718335"/>
            <a:ext cx="10632989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EPAC, well-characterised targets supplied at up to 10 Hz will be required. </a:t>
            </a: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EA2, many experiments will use high repetition rate (HRR) compatible solid-density targetry, which will likely include tape drives and liquid targets</a:t>
            </a: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Liquid sheet targets are ideal for EPAC because: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be shot at 10 Hz (up to </a:t>
            </a: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≥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rates)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Can produce thicknesses from 10s nm to 10s micron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Produce less debris than HRR solid targetry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 more stable than HRR solid targetry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 potential applications at EPAC for liquid sheets: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HRR plasma mirrors – for applications that require high laser contrast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Laser rejection post-interaction (e.g. in laser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wakefield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setups in EA1)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dirty="0">
              <a:solidFill>
                <a:prstClr val="black"/>
              </a:solidFill>
              <a:latin typeface="Arial" panose="020B0604020202020204"/>
            </a:endParaRP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use of liquid sheet targets has been demonstrated and commissioned at some HPL and XFEL facilities. </a:t>
            </a: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Significant</a:t>
            </a:r>
            <a:r>
              <a:rPr lang="en-GB" sz="2800" dirty="0"/>
              <a:t> R&amp;D is required to develop systems for reliable, high-quality targets for EPAC.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03BA18-2658-C1A2-D575-E35352E2FA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721" r="17890" b="10832"/>
          <a:stretch/>
        </p:blipFill>
        <p:spPr>
          <a:xfrm>
            <a:off x="14560923" y="8385037"/>
            <a:ext cx="1823381" cy="7145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35191F-8721-D20B-06C7-CA07D74D40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593" t="5511" r="7155" b="18317"/>
          <a:stretch/>
        </p:blipFill>
        <p:spPr>
          <a:xfrm>
            <a:off x="20823428" y="22169962"/>
            <a:ext cx="3281550" cy="3680073"/>
          </a:xfrm>
          <a:prstGeom prst="rect">
            <a:avLst/>
          </a:prstGeom>
          <a:ln w="19050">
            <a:solidFill>
              <a:srgbClr val="FFCCCC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DFC714-E632-1582-F7AE-5A4113B944B0}"/>
              </a:ext>
            </a:extLst>
          </p:cNvPr>
          <p:cNvSpPr txBox="1"/>
          <p:nvPr/>
        </p:nvSpPr>
        <p:spPr>
          <a:xfrm>
            <a:off x="18821400" y="23246905"/>
            <a:ext cx="23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venir Book" panose="02000503020000020003"/>
              </a:rPr>
              <a:t>Tape drive target:</a:t>
            </a:r>
          </a:p>
          <a:p>
            <a:endParaRPr lang="en-GB" sz="2800" dirty="0">
              <a:latin typeface="Avenir Book" panose="02000503020000020003"/>
            </a:endParaRPr>
          </a:p>
          <a:p>
            <a:endParaRPr lang="en-GB" sz="2800" dirty="0">
              <a:latin typeface="Avenir Book" panose="02000503020000020003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66CB42-5B65-BB99-6593-1E7DD82F2FBC}"/>
              </a:ext>
            </a:extLst>
          </p:cNvPr>
          <p:cNvSpPr txBox="1"/>
          <p:nvPr/>
        </p:nvSpPr>
        <p:spPr>
          <a:xfrm>
            <a:off x="28082003" y="22345932"/>
            <a:ext cx="1720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100 </a:t>
            </a:r>
            <a:r>
              <a:rPr lang="en-GB" sz="2600" dirty="0" err="1">
                <a:solidFill>
                  <a:srgbClr val="FF0000"/>
                </a:solidFill>
              </a:rPr>
              <a:t>mrad</a:t>
            </a:r>
            <a:endParaRPr lang="en-GB" sz="2600" dirty="0">
              <a:solidFill>
                <a:srgbClr val="FF0000"/>
              </a:solidFill>
            </a:endParaRP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43A463D-23A9-FDB0-BE83-E000ECDC2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1295" y="33679528"/>
            <a:ext cx="1600167" cy="15714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4A8CBE6-7046-94EE-E06A-71C9E7A805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7628" y="25101498"/>
            <a:ext cx="6265075" cy="56610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730B16-09F1-BACD-DC2E-44A937A997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0632" y="27461064"/>
            <a:ext cx="7631260" cy="3979491"/>
          </a:xfrm>
          <a:prstGeom prst="rect">
            <a:avLst/>
          </a:prstGeom>
        </p:spPr>
      </p:pic>
      <p:pic>
        <p:nvPicPr>
          <p:cNvPr id="40" name="Picture 39" descr="A diagram of a beam splitter&#10;&#10;Description automatically generated">
            <a:extLst>
              <a:ext uri="{FF2B5EF4-FFF2-40B4-BE49-F238E27FC236}">
                <a16:creationId xmlns:a16="http://schemas.microsoft.com/office/drawing/2014/main" id="{81A2877F-8A6C-A9BA-8688-FBF5BC9C31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1425" y="24793927"/>
            <a:ext cx="8007762" cy="26671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EF3447E-D35C-9C87-8AE1-6E7DE9DEFA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00224" y="22272384"/>
            <a:ext cx="975445" cy="548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FA5DF2A-65ED-50C3-02CA-D280A328594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3555" t="20142" r="29615"/>
          <a:stretch/>
        </p:blipFill>
        <p:spPr>
          <a:xfrm>
            <a:off x="1375673" y="8489212"/>
            <a:ext cx="1978653" cy="704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9FECFE-9B74-81E6-A317-E5DA67EDC677}"/>
              </a:ext>
            </a:extLst>
          </p:cNvPr>
          <p:cNvSpPr txBox="1"/>
          <p:nvPr/>
        </p:nvSpPr>
        <p:spPr>
          <a:xfrm>
            <a:off x="5397911" y="7969031"/>
            <a:ext cx="704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Why Liquid Sheets at EPAC?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B2D8668-CC13-D9A1-B58E-E3581908533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" t="14100" r="-980"/>
          <a:stretch/>
        </p:blipFill>
        <p:spPr>
          <a:xfrm>
            <a:off x="17400055" y="27056604"/>
            <a:ext cx="14758912" cy="14703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FA7F57D-8083-A691-BDB0-939990FF897C}"/>
              </a:ext>
            </a:extLst>
          </p:cNvPr>
          <p:cNvSpPr txBox="1"/>
          <p:nvPr/>
        </p:nvSpPr>
        <p:spPr>
          <a:xfrm>
            <a:off x="25761699" y="23246905"/>
            <a:ext cx="2320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venir Book" panose="02000503020000020003"/>
              </a:rPr>
              <a:t>Water sheet target:</a:t>
            </a:r>
          </a:p>
          <a:p>
            <a:endParaRPr lang="en-GB" sz="3200" dirty="0">
              <a:latin typeface="Avenir Book" panose="02000503020000020003"/>
            </a:endParaRPr>
          </a:p>
          <a:p>
            <a:endParaRPr lang="en-GB" sz="3200" dirty="0">
              <a:latin typeface="Avenir Book" panose="02000503020000020003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26B4339-FB4B-8D67-5080-80A84741DBB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633" r="5419" b="40251"/>
          <a:stretch/>
        </p:blipFill>
        <p:spPr>
          <a:xfrm>
            <a:off x="7583707" y="18923372"/>
            <a:ext cx="8979393" cy="415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DB7DD-D1DB-6EE9-F282-E6ACE1CC27F6}"/>
              </a:ext>
            </a:extLst>
          </p:cNvPr>
          <p:cNvSpPr txBox="1"/>
          <p:nvPr/>
        </p:nvSpPr>
        <p:spPr>
          <a:xfrm>
            <a:off x="1430769" y="22437059"/>
            <a:ext cx="14534475" cy="1517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Thickness Measurements: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Mach Zehnder interferometry: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be used live in an experiment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Assumes thinnest part of sheet has less than one wave phase shift (reasonable in most cases)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White light interferometry: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Requires a smooth sheet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give information on structure/ smoothness of sheet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Commercial systems exist which can measure points on a sheet (e.g.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Filmetrics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Future characterisation: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Vapour density Measurements: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densities (≤ 10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cm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make this challenging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Rayleigh scattering or plasma emission measurements may be possible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Debris: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Speed camera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Witness slides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Nozzle damage mechanisms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F82524-4425-4CAA-475D-2A57F1D78201}"/>
              </a:ext>
            </a:extLst>
          </p:cNvPr>
          <p:cNvSpPr txBox="1"/>
          <p:nvPr/>
        </p:nvSpPr>
        <p:spPr>
          <a:xfrm>
            <a:off x="1529181" y="19041815"/>
            <a:ext cx="603167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is a set-up for liquid sheet characterisation in EPAC prep room D</a:t>
            </a: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is currently predominantly looking at thickness measurements. Tests of the liquid sheet target under vacuum and of the catcher system will begin soon.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9C7972-2780-2B6A-356C-184A006A92D8}"/>
              </a:ext>
            </a:extLst>
          </p:cNvPr>
          <p:cNvSpPr txBox="1"/>
          <p:nvPr/>
        </p:nvSpPr>
        <p:spPr>
          <a:xfrm>
            <a:off x="5361884" y="18115224"/>
            <a:ext cx="704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Characterisation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0A81E9-AD81-E886-F5F4-4814C342FD6B}"/>
              </a:ext>
            </a:extLst>
          </p:cNvPr>
          <p:cNvSpPr txBox="1"/>
          <p:nvPr/>
        </p:nvSpPr>
        <p:spPr>
          <a:xfrm>
            <a:off x="20871725" y="31406549"/>
            <a:ext cx="81595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Transatlantic Collaboration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C5B482-13CF-E8BA-776B-5BD2E5CBD9DE}"/>
              </a:ext>
            </a:extLst>
          </p:cNvPr>
          <p:cNvSpPr txBox="1"/>
          <p:nvPr/>
        </p:nvSpPr>
        <p:spPr>
          <a:xfrm>
            <a:off x="23615226" y="39928398"/>
            <a:ext cx="267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References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C0B71D-55AD-7B49-9D9D-61BF2F7D0F37}"/>
              </a:ext>
            </a:extLst>
          </p:cNvPr>
          <p:cNvSpPr txBox="1"/>
          <p:nvPr/>
        </p:nvSpPr>
        <p:spPr>
          <a:xfrm>
            <a:off x="1375673" y="38800614"/>
            <a:ext cx="149677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Testing and development of catcher system at RAL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Characterisation of vapour density around sheet and debris production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Study laser-induced damage mechanisms of nozzles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Implementation of liquid sheet targetry system in EPAC EA2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Experiment(s) using a liquid sheet target for HRR proton acceleration, especially studying the propagation of the proton beam through the vapour around the sheet.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F6B043-317A-DE10-F8F9-F064267975E9}"/>
              </a:ext>
            </a:extLst>
          </p:cNvPr>
          <p:cNvSpPr txBox="1"/>
          <p:nvPr/>
        </p:nvSpPr>
        <p:spPr>
          <a:xfrm>
            <a:off x="23136085" y="7989498"/>
            <a:ext cx="445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293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2" ma:contentTypeDescription="Create a new document." ma:contentTypeScope="" ma:versionID="75948dd912159fd788ffcd9de450d66e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c49709bdc75a7754cac99811eaeb298a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C5C9F2-918A-48F3-B17D-100F55AC6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78530-c7a6-42d8-babd-8b8d2b751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281368-3B37-4499-9C6C-0CE129D50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39E00-D430-4AEE-ACC0-A3F84F117167}">
  <ds:schemaRefs>
    <ds:schemaRef ds:uri="http://schemas.microsoft.com/sharepoint/v3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898</Words>
  <Application>Microsoft Macintosh PowerPoint</Application>
  <PresentationFormat>Custom</PresentationFormat>
  <Paragraphs>176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Custom Design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- portrait - 930 x 1190 mm (PowerPoint)</dc:title>
  <dc:creator>Collins, Andrew (STFC,DL,DI)</dc:creator>
  <cp:lastModifiedBy>Green, James (STFC,RAL,CLF)</cp:lastModifiedBy>
  <cp:revision>34</cp:revision>
  <dcterms:created xsi:type="dcterms:W3CDTF">2019-11-06T15:07:43Z</dcterms:created>
  <dcterms:modified xsi:type="dcterms:W3CDTF">2024-05-08T21:03:25Z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</Properties>
</file>