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</p:sldMasterIdLst>
  <p:notesMasterIdLst>
    <p:notesMasterId r:id="rId7"/>
  </p:notesMasterIdLst>
  <p:sldIdLst>
    <p:sldId id="257" r:id="rId6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D62"/>
    <a:srgbClr val="20386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6C1FA-4AAF-41BE-844A-9FB428A0E5AC}" v="4" dt="2024-05-07T19:31:55.584"/>
    <p1510:client id="{BCF4D83C-7425-493A-8D99-38A905666386}" v="7" dt="2024-05-07T17:13:33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933" autoAdjust="0"/>
    <p:restoredTop sz="96791" autoAdjust="0"/>
  </p:normalViewPr>
  <p:slideViewPr>
    <p:cSldViewPr snapToGrid="0" snapToObjects="1">
      <p:cViewPr>
        <p:scale>
          <a:sx n="25" d="100"/>
          <a:sy n="25" d="100"/>
        </p:scale>
        <p:origin x="1795" y="-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heiro De Faria Pinto, Tiago (STFC,RAL,CLF)" userId="4eb6a696-13e2-4d2c-a4d6-d9acaa20b212" providerId="ADAL" clId="{9196C1FA-4AAF-41BE-844A-9FB428A0E5AC}"/>
    <pc:docChg chg="undo custSel modSld">
      <pc:chgData name="Pinheiro De Faria Pinto, Tiago (STFC,RAL,CLF)" userId="4eb6a696-13e2-4d2c-a4d6-d9acaa20b212" providerId="ADAL" clId="{9196C1FA-4AAF-41BE-844A-9FB428A0E5AC}" dt="2024-05-07T19:33:10.810" v="413" actId="1035"/>
      <pc:docMkLst>
        <pc:docMk/>
      </pc:docMkLst>
      <pc:sldChg chg="addSp delSp modSp mod">
        <pc:chgData name="Pinheiro De Faria Pinto, Tiago (STFC,RAL,CLF)" userId="4eb6a696-13e2-4d2c-a4d6-d9acaa20b212" providerId="ADAL" clId="{9196C1FA-4AAF-41BE-844A-9FB428A0E5AC}" dt="2024-05-07T19:33:10.810" v="413" actId="1035"/>
        <pc:sldMkLst>
          <pc:docMk/>
          <pc:sldMk cId="2379829354" sldId="257"/>
        </pc:sldMkLst>
        <pc:spChg chg="add mod">
          <ac:chgData name="Pinheiro De Faria Pinto, Tiago (STFC,RAL,CLF)" userId="4eb6a696-13e2-4d2c-a4d6-d9acaa20b212" providerId="ADAL" clId="{9196C1FA-4AAF-41BE-844A-9FB428A0E5AC}" dt="2024-05-07T19:31:40.646" v="375" actId="20577"/>
          <ac:spMkLst>
            <pc:docMk/>
            <pc:sldMk cId="2379829354" sldId="257"/>
            <ac:spMk id="4" creationId="{D3A3B7AC-19A0-82AC-F730-9017AB4A4A40}"/>
          </ac:spMkLst>
        </pc:spChg>
        <pc:spChg chg="mod">
          <ac:chgData name="Pinheiro De Faria Pinto, Tiago (STFC,RAL,CLF)" userId="4eb6a696-13e2-4d2c-a4d6-d9acaa20b212" providerId="ADAL" clId="{9196C1FA-4AAF-41BE-844A-9FB428A0E5AC}" dt="2024-05-07T19:31:06.746" v="365" actId="1076"/>
          <ac:spMkLst>
            <pc:docMk/>
            <pc:sldMk cId="2379829354" sldId="257"/>
            <ac:spMk id="18" creationId="{8093BECA-73E3-E3C3-433E-67130E508F60}"/>
          </ac:spMkLst>
        </pc:spChg>
        <pc:spChg chg="mod">
          <ac:chgData name="Pinheiro De Faria Pinto, Tiago (STFC,RAL,CLF)" userId="4eb6a696-13e2-4d2c-a4d6-d9acaa20b212" providerId="ADAL" clId="{9196C1FA-4AAF-41BE-844A-9FB428A0E5AC}" dt="2024-05-06T22:06:23.177" v="173" actId="20577"/>
          <ac:spMkLst>
            <pc:docMk/>
            <pc:sldMk cId="2379829354" sldId="257"/>
            <ac:spMk id="28" creationId="{E7F3BDE5-2184-2CA4-603A-CFE58DAE45FA}"/>
          </ac:spMkLst>
        </pc:spChg>
        <pc:spChg chg="add del mod">
          <ac:chgData name="Pinheiro De Faria Pinto, Tiago (STFC,RAL,CLF)" userId="4eb6a696-13e2-4d2c-a4d6-d9acaa20b212" providerId="ADAL" clId="{9196C1FA-4AAF-41BE-844A-9FB428A0E5AC}" dt="2024-05-07T19:32:42.908" v="411" actId="478"/>
          <ac:spMkLst>
            <pc:docMk/>
            <pc:sldMk cId="2379829354" sldId="257"/>
            <ac:spMk id="43" creationId="{983EAEF9-E615-0DF3-4D83-D38C8D9B8867}"/>
          </ac:spMkLst>
        </pc:spChg>
        <pc:spChg chg="mod">
          <ac:chgData name="Pinheiro De Faria Pinto, Tiago (STFC,RAL,CLF)" userId="4eb6a696-13e2-4d2c-a4d6-d9acaa20b212" providerId="ADAL" clId="{9196C1FA-4AAF-41BE-844A-9FB428A0E5AC}" dt="2024-05-07T19:31:14.204" v="369" actId="1035"/>
          <ac:spMkLst>
            <pc:docMk/>
            <pc:sldMk cId="2379829354" sldId="257"/>
            <ac:spMk id="64" creationId="{E69F4452-93F5-697E-CC5A-4A0820BEBDC1}"/>
          </ac:spMkLst>
        </pc:spChg>
        <pc:spChg chg="del">
          <ac:chgData name="Pinheiro De Faria Pinto, Tiago (STFC,RAL,CLF)" userId="4eb6a696-13e2-4d2c-a4d6-d9acaa20b212" providerId="ADAL" clId="{9196C1FA-4AAF-41BE-844A-9FB428A0E5AC}" dt="2024-05-06T22:06:31.419" v="174" actId="478"/>
          <ac:spMkLst>
            <pc:docMk/>
            <pc:sldMk cId="2379829354" sldId="257"/>
            <ac:spMk id="85" creationId="{88F5B969-B8D3-258B-6788-9D30851B8C09}"/>
          </ac:spMkLst>
        </pc:spChg>
        <pc:spChg chg="mod">
          <ac:chgData name="Pinheiro De Faria Pinto, Tiago (STFC,RAL,CLF)" userId="4eb6a696-13e2-4d2c-a4d6-d9acaa20b212" providerId="ADAL" clId="{9196C1FA-4AAF-41BE-844A-9FB428A0E5AC}" dt="2024-05-07T19:33:10.810" v="413" actId="1035"/>
          <ac:spMkLst>
            <pc:docMk/>
            <pc:sldMk cId="2379829354" sldId="257"/>
            <ac:spMk id="190" creationId="{2A9B70D1-B58A-ECA3-2EE2-C3BCDFD16835}"/>
          </ac:spMkLst>
        </pc:spChg>
        <pc:picChg chg="add mod ord">
          <ac:chgData name="Pinheiro De Faria Pinto, Tiago (STFC,RAL,CLF)" userId="4eb6a696-13e2-4d2c-a4d6-d9acaa20b212" providerId="ADAL" clId="{9196C1FA-4AAF-41BE-844A-9FB428A0E5AC}" dt="2024-05-07T19:31:17.563" v="371" actId="1035"/>
          <ac:picMkLst>
            <pc:docMk/>
            <pc:sldMk cId="2379829354" sldId="257"/>
            <ac:picMk id="34" creationId="{1C4D28BC-7EC1-FB51-7807-A9D623A276B5}"/>
          </ac:picMkLst>
        </pc:picChg>
        <pc:picChg chg="add mod ord">
          <ac:chgData name="Pinheiro De Faria Pinto, Tiago (STFC,RAL,CLF)" userId="4eb6a696-13e2-4d2c-a4d6-d9acaa20b212" providerId="ADAL" clId="{9196C1FA-4AAF-41BE-844A-9FB428A0E5AC}" dt="2024-05-07T19:31:21.484" v="373" actId="1035"/>
          <ac:picMkLst>
            <pc:docMk/>
            <pc:sldMk cId="2379829354" sldId="257"/>
            <ac:picMk id="41" creationId="{2421F1B2-16C2-A8ED-04C6-B66F67D1A5ED}"/>
          </ac:picMkLst>
        </pc:picChg>
        <pc:picChg chg="del">
          <ac:chgData name="Pinheiro De Faria Pinto, Tiago (STFC,RAL,CLF)" userId="4eb6a696-13e2-4d2c-a4d6-d9acaa20b212" providerId="ADAL" clId="{9196C1FA-4AAF-41BE-844A-9FB428A0E5AC}" dt="2024-05-07T19:29:05.829" v="292" actId="478"/>
          <ac:picMkLst>
            <pc:docMk/>
            <pc:sldMk cId="2379829354" sldId="257"/>
            <ac:picMk id="42" creationId="{AE08ACDD-5EC0-8E93-462E-368545F19754}"/>
          </ac:picMkLst>
        </pc:picChg>
        <pc:picChg chg="del">
          <ac:chgData name="Pinheiro De Faria Pinto, Tiago (STFC,RAL,CLF)" userId="4eb6a696-13e2-4d2c-a4d6-d9acaa20b212" providerId="ADAL" clId="{9196C1FA-4AAF-41BE-844A-9FB428A0E5AC}" dt="2024-05-07T19:27:43.649" v="255" actId="478"/>
          <ac:picMkLst>
            <pc:docMk/>
            <pc:sldMk cId="2379829354" sldId="257"/>
            <ac:picMk id="44" creationId="{E0C599DB-0A0C-3DA2-F55A-F3F852ED20BF}"/>
          </ac:picMkLst>
        </pc:picChg>
        <pc:picChg chg="mod">
          <ac:chgData name="Pinheiro De Faria Pinto, Tiago (STFC,RAL,CLF)" userId="4eb6a696-13e2-4d2c-a4d6-d9acaa20b212" providerId="ADAL" clId="{9196C1FA-4AAF-41BE-844A-9FB428A0E5AC}" dt="2024-05-07T19:32:21.930" v="407" actId="1076"/>
          <ac:picMkLst>
            <pc:docMk/>
            <pc:sldMk cId="2379829354" sldId="257"/>
            <ac:picMk id="54" creationId="{59A736E9-8568-4040-67B5-51A60BB22CE7}"/>
          </ac:picMkLst>
        </pc:picChg>
        <pc:picChg chg="mod">
          <ac:chgData name="Pinheiro De Faria Pinto, Tiago (STFC,RAL,CLF)" userId="4eb6a696-13e2-4d2c-a4d6-d9acaa20b212" providerId="ADAL" clId="{9196C1FA-4AAF-41BE-844A-9FB428A0E5AC}" dt="2024-05-07T19:31:17.563" v="371" actId="1035"/>
          <ac:picMkLst>
            <pc:docMk/>
            <pc:sldMk cId="2379829354" sldId="257"/>
            <ac:picMk id="196" creationId="{0BAA3508-0880-90D4-6C01-1A7520010076}"/>
          </ac:picMkLst>
        </pc:picChg>
        <pc:picChg chg="mod">
          <ac:chgData name="Pinheiro De Faria Pinto, Tiago (STFC,RAL,CLF)" userId="4eb6a696-13e2-4d2c-a4d6-d9acaa20b212" providerId="ADAL" clId="{9196C1FA-4AAF-41BE-844A-9FB428A0E5AC}" dt="2024-05-07T19:31:17.563" v="371" actId="1035"/>
          <ac:picMkLst>
            <pc:docMk/>
            <pc:sldMk cId="2379829354" sldId="257"/>
            <ac:picMk id="200" creationId="{02466884-3BA9-87CD-69B4-C311BCAAC4F3}"/>
          </ac:picMkLst>
        </pc:picChg>
      </pc:sldChg>
    </pc:docChg>
  </pc:docChgLst>
  <pc:docChgLst>
    <pc:chgData name="Pinheiro De Faria Pinto, Tiago (STFC,RAL,CLF)" userId="4eb6a696-13e2-4d2c-a4d6-d9acaa20b212" providerId="ADAL" clId="{BCF4D83C-7425-493A-8D99-38A905666386}"/>
    <pc:docChg chg="undo redo custSel modSld">
      <pc:chgData name="Pinheiro De Faria Pinto, Tiago (STFC,RAL,CLF)" userId="4eb6a696-13e2-4d2c-a4d6-d9acaa20b212" providerId="ADAL" clId="{BCF4D83C-7425-493A-8D99-38A905666386}" dt="2024-05-07T17:13:33.491" v="882" actId="1037"/>
      <pc:docMkLst>
        <pc:docMk/>
      </pc:docMkLst>
      <pc:sldChg chg="addSp delSp modSp mod">
        <pc:chgData name="Pinheiro De Faria Pinto, Tiago (STFC,RAL,CLF)" userId="4eb6a696-13e2-4d2c-a4d6-d9acaa20b212" providerId="ADAL" clId="{BCF4D83C-7425-493A-8D99-38A905666386}" dt="2024-05-07T17:13:33.491" v="882" actId="1037"/>
        <pc:sldMkLst>
          <pc:docMk/>
          <pc:sldMk cId="2379829354" sldId="257"/>
        </pc:sldMkLst>
        <pc:spChg chg="mod">
          <ac:chgData name="Pinheiro De Faria Pinto, Tiago (STFC,RAL,CLF)" userId="4eb6a696-13e2-4d2c-a4d6-d9acaa20b212" providerId="ADAL" clId="{BCF4D83C-7425-493A-8D99-38A905666386}" dt="2024-05-07T14:05:03.691" v="405" actId="1036"/>
          <ac:spMkLst>
            <pc:docMk/>
            <pc:sldMk cId="2379829354" sldId="257"/>
            <ac:spMk id="4" creationId="{D3A3B7AC-19A0-82AC-F730-9017AB4A4A40}"/>
          </ac:spMkLst>
        </pc:spChg>
        <pc:spChg chg="mod">
          <ac:chgData name="Pinheiro De Faria Pinto, Tiago (STFC,RAL,CLF)" userId="4eb6a696-13e2-4d2c-a4d6-d9acaa20b212" providerId="ADAL" clId="{BCF4D83C-7425-493A-8D99-38A905666386}" dt="2024-05-07T14:05:56.377" v="442" actId="1038"/>
          <ac:spMkLst>
            <pc:docMk/>
            <pc:sldMk cId="2379829354" sldId="257"/>
            <ac:spMk id="8" creationId="{C91DDCEE-874F-B73E-42DE-27F94C5A3977}"/>
          </ac:spMkLst>
        </pc:spChg>
        <pc:spChg chg="mod">
          <ac:chgData name="Pinheiro De Faria Pinto, Tiago (STFC,RAL,CLF)" userId="4eb6a696-13e2-4d2c-a4d6-d9acaa20b212" providerId="ADAL" clId="{BCF4D83C-7425-493A-8D99-38A905666386}" dt="2024-05-07T14:08:58.132" v="594" actId="20577"/>
          <ac:spMkLst>
            <pc:docMk/>
            <pc:sldMk cId="2379829354" sldId="257"/>
            <ac:spMk id="9" creationId="{4EBFBA2E-45F3-2391-67F6-2F6F1FBD0ABB}"/>
          </ac:spMkLst>
        </pc:spChg>
        <pc:spChg chg="mod">
          <ac:chgData name="Pinheiro De Faria Pinto, Tiago (STFC,RAL,CLF)" userId="4eb6a696-13e2-4d2c-a4d6-d9acaa20b212" providerId="ADAL" clId="{BCF4D83C-7425-493A-8D99-38A905666386}" dt="2024-05-07T15:30:34.312" v="611" actId="20577"/>
          <ac:spMkLst>
            <pc:docMk/>
            <pc:sldMk cId="2379829354" sldId="257"/>
            <ac:spMk id="10" creationId="{F28F075B-91CA-219B-D6FD-46687D9F38D1}"/>
          </ac:spMkLst>
        </pc:spChg>
        <pc:spChg chg="mod">
          <ac:chgData name="Pinheiro De Faria Pinto, Tiago (STFC,RAL,CLF)" userId="4eb6a696-13e2-4d2c-a4d6-d9acaa20b212" providerId="ADAL" clId="{BCF4D83C-7425-493A-8D99-38A905666386}" dt="2024-05-07T15:30:20.669" v="610" actId="20577"/>
          <ac:spMkLst>
            <pc:docMk/>
            <pc:sldMk cId="2379829354" sldId="257"/>
            <ac:spMk id="11" creationId="{0D8BBA88-2CA7-C5C3-FB9E-7CE72603E5B5}"/>
          </ac:spMkLst>
        </pc:spChg>
        <pc:spChg chg="mod">
          <ac:chgData name="Pinheiro De Faria Pinto, Tiago (STFC,RAL,CLF)" userId="4eb6a696-13e2-4d2c-a4d6-d9acaa20b212" providerId="ADAL" clId="{BCF4D83C-7425-493A-8D99-38A905666386}" dt="2024-05-07T14:01:03.865" v="192" actId="20577"/>
          <ac:spMkLst>
            <pc:docMk/>
            <pc:sldMk cId="2379829354" sldId="257"/>
            <ac:spMk id="25" creationId="{36846224-8384-CBAD-FAFB-216A159C42E7}"/>
          </ac:spMkLst>
        </pc:spChg>
        <pc:spChg chg="mod">
          <ac:chgData name="Pinheiro De Faria Pinto, Tiago (STFC,RAL,CLF)" userId="4eb6a696-13e2-4d2c-a4d6-d9acaa20b212" providerId="ADAL" clId="{BCF4D83C-7425-493A-8D99-38A905666386}" dt="2024-05-07T14:06:02.505" v="445" actId="1036"/>
          <ac:spMkLst>
            <pc:docMk/>
            <pc:sldMk cId="2379829354" sldId="257"/>
            <ac:spMk id="28" creationId="{E7F3BDE5-2184-2CA4-603A-CFE58DAE45FA}"/>
          </ac:spMkLst>
        </pc:spChg>
        <pc:spChg chg="add mod">
          <ac:chgData name="Pinheiro De Faria Pinto, Tiago (STFC,RAL,CLF)" userId="4eb6a696-13e2-4d2c-a4d6-d9acaa20b212" providerId="ADAL" clId="{BCF4D83C-7425-493A-8D99-38A905666386}" dt="2024-05-07T17:11:24.507" v="799" actId="113"/>
          <ac:spMkLst>
            <pc:docMk/>
            <pc:sldMk cId="2379829354" sldId="257"/>
            <ac:spMk id="40" creationId="{ADD9285E-29BE-111E-D21F-926AAEF929F2}"/>
          </ac:spMkLst>
        </pc:spChg>
        <pc:spChg chg="mod">
          <ac:chgData name="Pinheiro De Faria Pinto, Tiago (STFC,RAL,CLF)" userId="4eb6a696-13e2-4d2c-a4d6-d9acaa20b212" providerId="ADAL" clId="{BCF4D83C-7425-493A-8D99-38A905666386}" dt="2024-05-07T14:00:59.365" v="191" actId="20577"/>
          <ac:spMkLst>
            <pc:docMk/>
            <pc:sldMk cId="2379829354" sldId="257"/>
            <ac:spMk id="115" creationId="{350CCDAE-B975-1F90-0869-BA8676631C08}"/>
          </ac:spMkLst>
        </pc:spChg>
        <pc:picChg chg="add del">
          <ac:chgData name="Pinheiro De Faria Pinto, Tiago (STFC,RAL,CLF)" userId="4eb6a696-13e2-4d2c-a4d6-d9acaa20b212" providerId="ADAL" clId="{BCF4D83C-7425-493A-8D99-38A905666386}" dt="2024-05-07T17:13:33.090" v="871" actId="478"/>
          <ac:picMkLst>
            <pc:docMk/>
            <pc:sldMk cId="2379829354" sldId="257"/>
            <ac:picMk id="26" creationId="{C2CDF098-1AA8-468B-9DD7-413E383C5858}"/>
          </ac:picMkLst>
        </pc:picChg>
        <pc:picChg chg="add mod modCrop">
          <ac:chgData name="Pinheiro De Faria Pinto, Tiago (STFC,RAL,CLF)" userId="4eb6a696-13e2-4d2c-a4d6-d9acaa20b212" providerId="ADAL" clId="{BCF4D83C-7425-493A-8D99-38A905666386}" dt="2024-05-07T16:34:41.168" v="651" actId="1035"/>
          <ac:picMkLst>
            <pc:docMk/>
            <pc:sldMk cId="2379829354" sldId="257"/>
            <ac:picMk id="35" creationId="{6DD7B42B-6EC3-DA19-EABF-6AEE26226293}"/>
          </ac:picMkLst>
        </pc:picChg>
        <pc:picChg chg="add mod">
          <ac:chgData name="Pinheiro De Faria Pinto, Tiago (STFC,RAL,CLF)" userId="4eb6a696-13e2-4d2c-a4d6-d9acaa20b212" providerId="ADAL" clId="{BCF4D83C-7425-493A-8D99-38A905666386}" dt="2024-05-07T16:34:41.832" v="653" actId="1035"/>
          <ac:picMkLst>
            <pc:docMk/>
            <pc:sldMk cId="2379829354" sldId="257"/>
            <ac:picMk id="36" creationId="{EC0F522E-C2A6-83F3-B6BA-E33F2CB459BE}"/>
          </ac:picMkLst>
        </pc:picChg>
        <pc:picChg chg="add mod">
          <ac:chgData name="Pinheiro De Faria Pinto, Tiago (STFC,RAL,CLF)" userId="4eb6a696-13e2-4d2c-a4d6-d9acaa20b212" providerId="ADAL" clId="{BCF4D83C-7425-493A-8D99-38A905666386}" dt="2024-05-07T17:13:33.491" v="882" actId="1037"/>
          <ac:picMkLst>
            <pc:docMk/>
            <pc:sldMk cId="2379829354" sldId="257"/>
            <ac:picMk id="42" creationId="{AE08ACDD-5EC0-8E93-462E-368545F19754}"/>
          </ac:picMkLst>
        </pc:picChg>
        <pc:picChg chg="add mod">
          <ac:chgData name="Pinheiro De Faria Pinto, Tiago (STFC,RAL,CLF)" userId="4eb6a696-13e2-4d2c-a4d6-d9acaa20b212" providerId="ADAL" clId="{BCF4D83C-7425-493A-8D99-38A905666386}" dt="2024-05-07T17:13:33.287" v="876" actId="14100"/>
          <ac:picMkLst>
            <pc:docMk/>
            <pc:sldMk cId="2379829354" sldId="257"/>
            <ac:picMk id="44" creationId="{E0C599DB-0A0C-3DA2-F55A-F3F852ED20BF}"/>
          </ac:picMkLst>
        </pc:picChg>
        <pc:picChg chg="mod">
          <ac:chgData name="Pinheiro De Faria Pinto, Tiago (STFC,RAL,CLF)" userId="4eb6a696-13e2-4d2c-a4d6-d9acaa20b212" providerId="ADAL" clId="{BCF4D83C-7425-493A-8D99-38A905666386}" dt="2024-05-07T14:08:29.795" v="585" actId="1035"/>
          <ac:picMkLst>
            <pc:docMk/>
            <pc:sldMk cId="2379829354" sldId="257"/>
            <ac:picMk id="68" creationId="{69179C66-F560-A744-56D0-F4462F27838F}"/>
          </ac:picMkLst>
        </pc:picChg>
        <pc:picChg chg="del">
          <ac:chgData name="Pinheiro De Faria Pinto, Tiago (STFC,RAL,CLF)" userId="4eb6a696-13e2-4d2c-a4d6-d9acaa20b212" providerId="ADAL" clId="{BCF4D83C-7425-493A-8D99-38A905666386}" dt="2024-05-07T17:12:00.234" v="805" actId="478"/>
          <ac:picMkLst>
            <pc:docMk/>
            <pc:sldMk cId="2379829354" sldId="257"/>
            <ac:picMk id="193" creationId="{9A83937E-AC5C-C5A6-8037-2E79B25B2FC9}"/>
          </ac:picMkLst>
        </pc:picChg>
        <pc:picChg chg="del">
          <ac:chgData name="Pinheiro De Faria Pinto, Tiago (STFC,RAL,CLF)" userId="4eb6a696-13e2-4d2c-a4d6-d9acaa20b212" providerId="ADAL" clId="{BCF4D83C-7425-493A-8D99-38A905666386}" dt="2024-05-07T16:33:45.285" v="621" actId="478"/>
          <ac:picMkLst>
            <pc:docMk/>
            <pc:sldMk cId="2379829354" sldId="257"/>
            <ac:picMk id="202" creationId="{8D0C33D5-668F-2C5E-3D31-73607BEDB1AC}"/>
          </ac:picMkLst>
        </pc:picChg>
        <pc:picChg chg="del mod">
          <ac:chgData name="Pinheiro De Faria Pinto, Tiago (STFC,RAL,CLF)" userId="4eb6a696-13e2-4d2c-a4d6-d9acaa20b212" providerId="ADAL" clId="{BCF4D83C-7425-493A-8D99-38A905666386}" dt="2024-05-07T16:34:23.198" v="635" actId="478"/>
          <ac:picMkLst>
            <pc:docMk/>
            <pc:sldMk cId="2379829354" sldId="257"/>
            <ac:picMk id="204" creationId="{0913150F-C623-6FCB-4690-CE8145E21312}"/>
          </ac:picMkLst>
        </pc:picChg>
        <pc:cxnChg chg="add mod">
          <ac:chgData name="Pinheiro De Faria Pinto, Tiago (STFC,RAL,CLF)" userId="4eb6a696-13e2-4d2c-a4d6-d9acaa20b212" providerId="ADAL" clId="{BCF4D83C-7425-493A-8D99-38A905666386}" dt="2024-05-07T17:11:14.121" v="781" actId="1037"/>
          <ac:cxnSpMkLst>
            <pc:docMk/>
            <pc:sldMk cId="2379829354" sldId="257"/>
            <ac:cxnSpMk id="39" creationId="{F4D31670-7669-AFFF-AD9A-11F9B1FE448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681C-CCD0-C248-B461-8BC6CEEC7AE1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4E46-43BB-0C41-8A36-B101C7C13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Print-ready version</a:t>
            </a:r>
            <a:endParaRPr lang="en-GB" sz="24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24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colours in this template have been adjusted for printing purposes. Use this template if the primary use for your poster will be in print.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9F4E46-43BB-0C41-8A36-B101C7C13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7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6E0F0-80B8-C845-A976-5C8C57257A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999" cy="72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13A8-93B7-4847-8F78-14C40A6EC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4650" y="7010400"/>
            <a:ext cx="25111075" cy="149161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D1340-C3D5-A149-88C9-0028055F3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4650" y="22501225"/>
            <a:ext cx="25111075" cy="103425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2267-BA28-3341-BF78-C49C867F7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6A34-FBC4-1242-9DFB-C6D8679F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2C8F4-409B-4F4B-9A79-3528525F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592065-5091-A041-BAF4-81905D0DE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33551307" cy="72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93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0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02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3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9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9E40-F89B-6B48-89FA-73617900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7FDBD-EA12-0043-9DBE-61E979BDB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3F753-D582-E24C-A588-606785A4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D56D4-28CD-DB46-8810-AEE7871E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24D91-808D-EF48-9E61-68CC3B6D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76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64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5AB1E-DFC2-374E-AFAE-B816D8A9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EBE94-503E-7447-9893-EA99DEDC2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96BF-A5AE-4048-AD76-A6C63FAFD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13251-EA6A-1A4A-9A20-108505C2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E0274-0340-9248-870D-637DEF655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80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CAC91-EF61-D24B-B37C-7D2CE3613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960138" y="2281238"/>
            <a:ext cx="7218362" cy="363045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22088D-5BEE-7C4A-8FEC-CDF849BC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301875" y="2281238"/>
            <a:ext cx="21505863" cy="3630453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3845A-0D21-5F41-99CB-65C4C9A1C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16D0A-801B-2643-8BAF-94BC3E17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E407B-D262-C240-8CAC-82AC9009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40206-3718-F24D-A4AD-FCFE64D6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413" y="10680700"/>
            <a:ext cx="28876625" cy="178196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CA00E-A990-EC43-BB38-907DBA2D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4413" y="28668663"/>
            <a:ext cx="28876625" cy="9372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46CB7-9BF2-5F4A-89E7-B94B6A9FE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DD928-C256-7B4F-B5CF-6750B4B9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59D8-D687-1D47-819C-4881EDD1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4420-4DCD-AB4D-994F-935A0D8AF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670DF-AB5F-D94A-88EE-A8D18EF66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1875" y="11404600"/>
            <a:ext cx="14362113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652686-FE86-B842-A764-46F983B44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16388" y="11404600"/>
            <a:ext cx="14362112" cy="27181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CC31C-B790-EB46-B77B-D261F9FE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F159-5D17-6442-BD9E-E59EDDB0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37FD6-2332-D543-8689-17B1B8D0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2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FD06E-DBE0-2B4B-958D-D4F94A0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281238"/>
            <a:ext cx="28876625" cy="8280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8CC76-2652-494A-842E-C7C869BC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6638" y="10501313"/>
            <a:ext cx="1416367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41E4A-C81B-6042-AFDF-20A47E2A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06638" y="15647988"/>
            <a:ext cx="1416367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E2F10-555E-7447-9A86-39921F285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949738" y="10501313"/>
            <a:ext cx="14233525" cy="5146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22313-989A-3E4B-B63C-83B8C54BB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949738" y="15647988"/>
            <a:ext cx="14233525" cy="230171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CCAACA-51DC-C04F-B810-FE0B461D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F3D6-8303-F845-87CA-600006D3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CB0D32-95FE-7344-AE99-DC935B4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1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51743-1702-CF47-8E66-54AAA283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0EBC68-04BC-C64F-9F1F-F7E6CB0F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12969-2CF6-8748-AC1B-3EFC08D3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F599B-3E07-F14D-A1BE-78901B34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4D9EF-2CA8-FD42-80B5-E615F10D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990B75-4591-CC4F-B5D2-F74760B8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A744-3CB4-2444-868D-B48F0AC1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F38D0-781C-A149-9819-13C118F7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D2FE-B987-DD47-9111-E61A35015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429A7-124C-DD42-B7C1-46F153A53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B043A-FE69-D740-BF0F-27DAF81D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DD5D9-719F-6041-8557-BB8642EE8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5BC8A2-5470-EF40-A947-63394BFB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0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B63FA-5CB8-A149-AFF7-79BE4162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638" y="2855913"/>
            <a:ext cx="10798175" cy="999648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1E646-3A2F-8349-B98F-AA3748FB5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233525" y="6167438"/>
            <a:ext cx="16949738" cy="30445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0C815D-F3D5-6947-8306-A7D0BD13E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6638" y="12852400"/>
            <a:ext cx="10798175" cy="238093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9B823-D350-9644-9626-726641E7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6857-9D56-D445-8DE0-0CF32AB6B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0C66F-8A0A-C14D-99A3-96D622C1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922E5-E5E8-0541-BDF0-4ECFB002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75" y="2281238"/>
            <a:ext cx="28876625" cy="82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12F28-041C-4B47-AE69-366F6D7EC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875" y="11404600"/>
            <a:ext cx="28876625" cy="2718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70654-DE9D-0744-9652-8CD734976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875" y="39706550"/>
            <a:ext cx="7532688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9C8A-0367-BF4E-BD18-DF416795490D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D237-0E16-724C-855C-DA1FB730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90275" y="39706550"/>
            <a:ext cx="11299825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EC944-C451-9342-AAB7-FB92C66B6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645813" y="39706550"/>
            <a:ext cx="7532687" cy="2281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CC62-4C74-A54A-B177-C1301B499F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3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E2D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C4D28BC-7EC1-FB51-7807-A9D623A27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316" y="25601303"/>
            <a:ext cx="4860000" cy="4194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73DDAD-A5E0-BB44-BC59-29430E8855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70" r="2227"/>
          <a:stretch/>
        </p:blipFill>
        <p:spPr>
          <a:xfrm>
            <a:off x="25429555" y="32482293"/>
            <a:ext cx="7025349" cy="523515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9A736E9-8568-4040-67B5-51A60BB22C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43" t="39268" r="16744" b="30503"/>
          <a:stretch/>
        </p:blipFill>
        <p:spPr>
          <a:xfrm>
            <a:off x="11236856" y="18102237"/>
            <a:ext cx="20906783" cy="519101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69179C66-F560-A744-56D0-F4462F27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480" y="11501934"/>
            <a:ext cx="6962702" cy="5762916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EBFEBC-B85F-95AE-5B4F-45EF84AA3D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8694" y="570490"/>
            <a:ext cx="3601428" cy="35368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CF0320-9404-C294-9D06-7F0856BE637F}"/>
              </a:ext>
            </a:extLst>
          </p:cNvPr>
          <p:cNvSpPr txBox="1"/>
          <p:nvPr/>
        </p:nvSpPr>
        <p:spPr>
          <a:xfrm>
            <a:off x="3286433" y="5576820"/>
            <a:ext cx="26907505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200"/>
              </a:spcAft>
            </a:pPr>
            <a:r>
              <a:rPr lang="en-GB" sz="8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Design of an achromatic multi-pass relay-imaging telescope for the EPAC high-energy </a:t>
            </a:r>
            <a:r>
              <a:rPr lang="en-GB" sz="8000" b="1" dirty="0" err="1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Ti:Sa</a:t>
            </a:r>
            <a:r>
              <a:rPr lang="en-GB" sz="8000" b="1" dirty="0"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 amplifier</a:t>
            </a:r>
          </a:p>
          <a:p>
            <a:pPr algn="ctr">
              <a:spcAft>
                <a:spcPts val="3200"/>
              </a:spcAft>
            </a:pPr>
            <a:r>
              <a:rPr lang="en-US" sz="4000" b="1" dirty="0">
                <a:latin typeface="+mj-lt"/>
                <a:cs typeface="Calibri" panose="020F0502020204030204" pitchFamily="34" charset="0"/>
              </a:rPr>
              <a:t>Tiago de Faria Pinto, Rob Heathcote, Mark Harman, Paul Mason, Cristina Hernandez-Gomez</a:t>
            </a:r>
            <a:endParaRPr lang="en-US" sz="4000" b="1" baseline="30000" dirty="0">
              <a:latin typeface="+mj-lt"/>
              <a:cs typeface="Calibri" panose="020F0502020204030204" pitchFamily="34" charset="0"/>
            </a:endParaRPr>
          </a:p>
          <a:p>
            <a:pPr algn="ctr" defTabSz="847537">
              <a:spcAft>
                <a:spcPts val="0"/>
              </a:spcAft>
            </a:pPr>
            <a:r>
              <a:rPr lang="en-GB" sz="3200" dirty="0">
                <a:latin typeface="+mj-lt"/>
                <a:cs typeface="Calibri" panose="020F0502020204030204" pitchFamily="34" charset="0"/>
              </a:rPr>
              <a:t>Central Laser Facility, Science and Technology Facilities Council, Rutherford Appleton Laboratory,</a:t>
            </a:r>
          </a:p>
          <a:p>
            <a:pPr algn="ctr" defTabSz="847537">
              <a:spcAft>
                <a:spcPts val="1000"/>
              </a:spcAft>
            </a:pPr>
            <a:r>
              <a:rPr lang="en-GB" sz="3200" dirty="0">
                <a:latin typeface="+mj-lt"/>
                <a:cs typeface="Calibri" panose="020F0502020204030204" pitchFamily="34" charset="0"/>
              </a:rPr>
              <a:t>Harwell Science and Innovation Campus, Didcot OX11 0QX, United Kingdom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3F329-E046-1DFF-EB84-1DB3F78BCC8E}"/>
              </a:ext>
            </a:extLst>
          </p:cNvPr>
          <p:cNvSpPr/>
          <p:nvPr/>
        </p:nvSpPr>
        <p:spPr bwMode="auto">
          <a:xfrm>
            <a:off x="859331" y="11123004"/>
            <a:ext cx="15528798" cy="6459025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56A03-C110-0FC1-6A9B-9AC983AE4372}"/>
              </a:ext>
            </a:extLst>
          </p:cNvPr>
          <p:cNvSpPr/>
          <p:nvPr/>
        </p:nvSpPr>
        <p:spPr>
          <a:xfrm>
            <a:off x="1349828" y="10772365"/>
            <a:ext cx="2544621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Abstract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FDB16C-3740-7522-5A81-CA7D98DF6488}"/>
              </a:ext>
            </a:extLst>
          </p:cNvPr>
          <p:cNvSpPr/>
          <p:nvPr/>
        </p:nvSpPr>
        <p:spPr bwMode="auto">
          <a:xfrm>
            <a:off x="16944089" y="11128198"/>
            <a:ext cx="15676956" cy="6453831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E1F3C-C967-BA0A-4859-939B5BB1C8DF}"/>
              </a:ext>
            </a:extLst>
          </p:cNvPr>
          <p:cNvSpPr/>
          <p:nvPr/>
        </p:nvSpPr>
        <p:spPr>
          <a:xfrm>
            <a:off x="17254839" y="10777558"/>
            <a:ext cx="6370688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Thermal lens simulations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B2D60C-A051-9837-82BC-30851995EFA1}"/>
              </a:ext>
            </a:extLst>
          </p:cNvPr>
          <p:cNvSpPr/>
          <p:nvPr/>
        </p:nvSpPr>
        <p:spPr bwMode="auto">
          <a:xfrm>
            <a:off x="848333" y="18094054"/>
            <a:ext cx="31761713" cy="6921084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E617B2-DE76-F0B2-7C5D-8402D2648906}"/>
              </a:ext>
            </a:extLst>
          </p:cNvPr>
          <p:cNvSpPr/>
          <p:nvPr/>
        </p:nvSpPr>
        <p:spPr>
          <a:xfrm>
            <a:off x="1294632" y="17743414"/>
            <a:ext cx="7948629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EPAC multi-pass relay imaging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93BECA-73E3-E3C3-433E-67130E508F60}"/>
              </a:ext>
            </a:extLst>
          </p:cNvPr>
          <p:cNvSpPr/>
          <p:nvPr/>
        </p:nvSpPr>
        <p:spPr bwMode="auto">
          <a:xfrm>
            <a:off x="859331" y="25527163"/>
            <a:ext cx="15528798" cy="16443796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EEEFF-A514-9FFB-2A5A-42BA816C5CCB}"/>
              </a:ext>
            </a:extLst>
          </p:cNvPr>
          <p:cNvSpPr/>
          <p:nvPr/>
        </p:nvSpPr>
        <p:spPr>
          <a:xfrm>
            <a:off x="1349828" y="25179084"/>
            <a:ext cx="6127830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Custom doublet design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17EA42-6A17-CDE3-3417-EB29625939D0}"/>
              </a:ext>
            </a:extLst>
          </p:cNvPr>
          <p:cNvSpPr/>
          <p:nvPr/>
        </p:nvSpPr>
        <p:spPr bwMode="auto">
          <a:xfrm>
            <a:off x="16944088" y="25527164"/>
            <a:ext cx="15676956" cy="12318836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9FF01-EB29-616F-D9B7-AD6E336B0C39}"/>
              </a:ext>
            </a:extLst>
          </p:cNvPr>
          <p:cNvSpPr/>
          <p:nvPr/>
        </p:nvSpPr>
        <p:spPr bwMode="auto">
          <a:xfrm>
            <a:off x="16944089" y="38358026"/>
            <a:ext cx="15676955" cy="3612932"/>
          </a:xfrm>
          <a:prstGeom prst="rect">
            <a:avLst/>
          </a:prstGeom>
          <a:noFill/>
          <a:ln w="38100" cap="sq" cmpd="sng" algn="ctr">
            <a:solidFill>
              <a:schemeClr val="accent1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4900" tIns="42449" rIns="84900" bIns="42449" numCol="1" rtlCol="0" anchor="t" anchorCtr="0" compatLnSpc="1">
            <a:prstTxWarp prst="textNoShape">
              <a:avLst/>
            </a:prstTxWarp>
          </a:bodyPr>
          <a:lstStyle/>
          <a:p>
            <a:pPr defTabSz="1826262"/>
            <a:endParaRPr lang="bg-BG" sz="3525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C757EB-BF5C-16BB-3059-46FF4ED6196B}"/>
              </a:ext>
            </a:extLst>
          </p:cNvPr>
          <p:cNvSpPr/>
          <p:nvPr/>
        </p:nvSpPr>
        <p:spPr>
          <a:xfrm>
            <a:off x="17475477" y="38007386"/>
            <a:ext cx="3442621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Future work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FB9045-8537-E66C-55E1-078101BCF0F4}"/>
              </a:ext>
            </a:extLst>
          </p:cNvPr>
          <p:cNvSpPr/>
          <p:nvPr/>
        </p:nvSpPr>
        <p:spPr>
          <a:xfrm>
            <a:off x="17409305" y="25176523"/>
            <a:ext cx="7269480" cy="701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84900" tIns="42449" rIns="84900" bIns="42449">
            <a:spAutoFit/>
          </a:bodyPr>
          <a:lstStyle/>
          <a:p>
            <a:pPr algn="ctr"/>
            <a:r>
              <a:rPr lang="en-US" sz="4000" b="1" dirty="0">
                <a:ln w="12700">
                  <a:noFill/>
                  <a:prstDash val="solid"/>
                </a:ln>
                <a:solidFill>
                  <a:srgbClr val="0070C0"/>
                </a:solidFill>
                <a:latin typeface="+mj-lt"/>
                <a:cs typeface="Calibri" panose="020F0502020204030204" pitchFamily="34" charset="0"/>
              </a:rPr>
              <a:t>Thermal lens compensation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69F4452-93F5-697E-CC5A-4A0820BEBDC1}"/>
              </a:ext>
            </a:extLst>
          </p:cNvPr>
          <p:cNvSpPr txBox="1"/>
          <p:nvPr/>
        </p:nvSpPr>
        <p:spPr>
          <a:xfrm>
            <a:off x="1114353" y="26363660"/>
            <a:ext cx="9577305" cy="14950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Challenges: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Focusing back reflections create a plasma in air which compromises subsequent pulses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Tilting the lenses to deflect these reflections severely degrades performance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Low n</a:t>
            </a:r>
            <a:r>
              <a:rPr lang="en-US" sz="3600" baseline="-250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requirements restrict glass choices</a:t>
            </a:r>
          </a:p>
          <a:p>
            <a:pPr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endParaRPr lang="en-US" sz="3600" b="1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endParaRPr lang="en-US" sz="3600" b="1" dirty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Solution: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Double meniscus doublets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No focusing 1</a:t>
            </a:r>
            <a:r>
              <a:rPr lang="en-US" sz="3600" baseline="30000" dirty="0">
                <a:latin typeface="+mj-lt"/>
                <a:cs typeface="Calibri" panose="020F0502020204030204" pitchFamily="34" charset="0"/>
              </a:rPr>
              <a:t>st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order reflections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Still has focusing reflections from vacuum windows, but those can be tilted without a performance drop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Second-order ghosts enclosed in vacuum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Peak-to-valley wavefront error after 4 passes below </a:t>
            </a:r>
            <a:r>
              <a:rPr lang="en-GB" sz="3600" dirty="0">
                <a:latin typeface="+mj-lt"/>
                <a:cs typeface="Calibri" panose="020F0502020204030204" pitchFamily="34" charset="0"/>
              </a:rPr>
              <a:t>λ</a:t>
            </a:r>
          </a:p>
          <a:p>
            <a:pPr marL="971550" lvl="1" indent="-51435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Well within adaptive optic correction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4-pass chromatic aberration below </a:t>
            </a:r>
            <a:r>
              <a:rPr lang="en-GB" sz="3600" dirty="0">
                <a:latin typeface="+mj-lt"/>
                <a:cs typeface="Calibri" panose="020F0502020204030204" pitchFamily="34" charset="0"/>
              </a:rPr>
              <a:t>λ/10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 err="1">
                <a:latin typeface="+mj-lt"/>
                <a:cs typeface="Calibri" panose="020F0502020204030204" pitchFamily="34" charset="0"/>
              </a:rPr>
              <a:t>B</a:t>
            </a:r>
            <a:r>
              <a:rPr lang="en-US" sz="3600" baseline="-25000" dirty="0" err="1">
                <a:latin typeface="+mj-lt"/>
                <a:cs typeface="Calibri" panose="020F0502020204030204" pitchFamily="34" charset="0"/>
              </a:rPr>
              <a:t>int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below 0.12 for all telescopes combined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Input and output doublets are the same to reduce costs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F3BDE5-2184-2CA4-603A-CFE58DAE45FA}"/>
              </a:ext>
            </a:extLst>
          </p:cNvPr>
          <p:cNvSpPr txBox="1"/>
          <p:nvPr/>
        </p:nvSpPr>
        <p:spPr>
          <a:xfrm>
            <a:off x="17047321" y="26011425"/>
            <a:ext cx="15558484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VSF input doublet of each pass moves equal distance to compensate thermal lens changes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Large changes in thermal lens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Caused by changes to pump energy or repetition rate</a:t>
            </a:r>
          </a:p>
          <a:p>
            <a:pPr marL="914400" lvl="1" indent="-457200">
              <a:spcAft>
                <a:spcPts val="1114"/>
              </a:spcAft>
              <a:buFont typeface="Wingdings" panose="05000000000000000000" pitchFamily="2" charset="2"/>
              <a:buChar char="Ø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Lenses move to preset positions for coarse correction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Small changes in thermal lens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Caused by changes to pump-seed timing and day-to-day variation</a:t>
            </a:r>
          </a:p>
          <a:p>
            <a:pPr marL="914400" lvl="1" indent="-457200">
              <a:spcAft>
                <a:spcPts val="1114"/>
              </a:spcAft>
              <a:buFont typeface="Wingdings" panose="05000000000000000000" pitchFamily="2" charset="2"/>
              <a:buChar char="Ø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Lenses finely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optimised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and wavefront </a:t>
            </a:r>
            <a:r>
              <a:rPr lang="en-GB" sz="3600" dirty="0">
                <a:latin typeface="+mj-lt"/>
                <a:cs typeface="Calibri" panose="020F0502020204030204" pitchFamily="34" charset="0"/>
              </a:rPr>
              <a:t>optimised with an adaptive optic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endParaRPr lang="en-GB" sz="3600" dirty="0">
              <a:latin typeface="+mj-lt"/>
              <a:cs typeface="Calibri" panose="020F0502020204030204" pitchFamily="34" charset="0"/>
            </a:endParaRPr>
          </a:p>
          <a:p>
            <a:pPr lvl="1"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endParaRPr lang="en-GB" sz="3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F075B-91CA-219B-D6FD-46687D9F38D1}"/>
              </a:ext>
            </a:extLst>
          </p:cNvPr>
          <p:cNvSpPr txBox="1"/>
          <p:nvPr/>
        </p:nvSpPr>
        <p:spPr>
          <a:xfrm>
            <a:off x="1258826" y="18589339"/>
            <a:ext cx="9176286" cy="6196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4-pass cooled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Ti:Sa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amplifier </a:t>
            </a:r>
          </a:p>
          <a:p>
            <a:pPr marL="514350" indent="-51435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1:1 relay telescope between each pass, 3 m focal length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Thermal lens is compensated at each pass to ensure proper collimation and wavefront at the crystal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Vacuum spatial filters to mitigate back-propagating reflections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Characterisation and management of focusing back-reflections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BFBA2E-45F3-2391-67F6-2F6F1FBD0ABB}"/>
              </a:ext>
            </a:extLst>
          </p:cNvPr>
          <p:cNvSpPr txBox="1"/>
          <p:nvPr/>
        </p:nvSpPr>
        <p:spPr>
          <a:xfrm>
            <a:off x="17050558" y="11412978"/>
            <a:ext cx="8613602" cy="6196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Thermal lens created on the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Ti:Sa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crystal has been simulated for various pumping energies and cooling conditions: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Thermal changes to refractive index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Bulk thermal expansion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Stress-induced birefringence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Thermal lens simulations incorporated in the </a:t>
            </a:r>
            <a:r>
              <a:rPr lang="en-US" sz="3600" dirty="0" err="1">
                <a:latin typeface="+mj-lt"/>
                <a:cs typeface="Calibri" panose="020F0502020204030204" pitchFamily="34" charset="0"/>
              </a:rPr>
              <a:t>OpticStudio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models used to design the imaging 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BBA88-2CA7-C5C3-FB9E-7CE72603E5B5}"/>
              </a:ext>
            </a:extLst>
          </p:cNvPr>
          <p:cNvSpPr txBox="1"/>
          <p:nvPr/>
        </p:nvSpPr>
        <p:spPr>
          <a:xfrm>
            <a:off x="1119983" y="11621929"/>
            <a:ext cx="14575567" cy="5511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b="1" dirty="0">
                <a:latin typeface="+mj-lt"/>
                <a:cs typeface="Calibri" panose="020F0502020204030204" pitchFamily="34" charset="0"/>
              </a:rPr>
              <a:t>System requirements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 err="1">
                <a:latin typeface="+mj-lt"/>
                <a:cs typeface="Calibri" panose="020F0502020204030204" pitchFamily="34" charset="0"/>
              </a:rPr>
              <a:t>B</a:t>
            </a:r>
            <a:r>
              <a:rPr lang="en-US" sz="3600" baseline="-25000" dirty="0" err="1">
                <a:latin typeface="+mj-lt"/>
                <a:cs typeface="Calibri" panose="020F0502020204030204" pitchFamily="34" charset="0"/>
              </a:rPr>
              <a:t>int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below 0.5 for the entire multi-pass section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Chromatic wavefront error below </a:t>
            </a:r>
            <a:r>
              <a:rPr lang="en-GB" sz="3600" dirty="0">
                <a:latin typeface="+mj-lt"/>
                <a:cs typeface="Calibri" panose="020F0502020204030204" pitchFamily="34" charset="0"/>
              </a:rPr>
              <a:t>λ/10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Wavefront error with adaptive optic compensation range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Needs to accommodate large changes in thermal lens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Careful management of focusing reflections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Eliminate 1</a:t>
            </a:r>
            <a:r>
              <a:rPr lang="en-US" sz="3600" baseline="30000" dirty="0">
                <a:latin typeface="+mj-lt"/>
                <a:cs typeface="Calibri" panose="020F0502020204030204" pitchFamily="34" charset="0"/>
              </a:rPr>
              <a:t>st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order focusing reflections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3600" baseline="30000" dirty="0">
                <a:latin typeface="+mj-lt"/>
                <a:cs typeface="Calibri" panose="020F0502020204030204" pitchFamily="34" charset="0"/>
              </a:rPr>
              <a:t>nd</a:t>
            </a:r>
            <a:r>
              <a:rPr lang="en-US" sz="3600" dirty="0">
                <a:latin typeface="+mj-lt"/>
                <a:cs typeface="Calibri" panose="020F0502020204030204" pitchFamily="34" charset="0"/>
              </a:rPr>
              <a:t> order focusing reflections away from optics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0FDBBC1-5041-98CD-29CC-6D7E298B40ED}"/>
              </a:ext>
            </a:extLst>
          </p:cNvPr>
          <p:cNvSpPr txBox="1"/>
          <p:nvPr/>
        </p:nvSpPr>
        <p:spPr>
          <a:xfrm>
            <a:off x="22518291" y="19598552"/>
            <a:ext cx="42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/>
              <a:t>Ti:Sa</a:t>
            </a:r>
            <a:r>
              <a:rPr lang="en-GB" sz="3200" b="1" dirty="0"/>
              <a:t> amplifier head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CFC17D0-DDA1-F95C-4F1E-ACEBD174A12A}"/>
              </a:ext>
            </a:extLst>
          </p:cNvPr>
          <p:cNvSpPr txBox="1"/>
          <p:nvPr/>
        </p:nvSpPr>
        <p:spPr>
          <a:xfrm>
            <a:off x="26853007" y="19885449"/>
            <a:ext cx="42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Moveable doublets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6425FE-F12A-0E30-1B83-5EE0BAFF6A90}"/>
              </a:ext>
            </a:extLst>
          </p:cNvPr>
          <p:cNvSpPr txBox="1"/>
          <p:nvPr/>
        </p:nvSpPr>
        <p:spPr>
          <a:xfrm>
            <a:off x="16561666" y="19659511"/>
            <a:ext cx="4356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Vacuum spatial filters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9B549-9B21-1AE5-5B41-102843896FBB}"/>
              </a:ext>
            </a:extLst>
          </p:cNvPr>
          <p:cNvGrpSpPr/>
          <p:nvPr/>
        </p:nvGrpSpPr>
        <p:grpSpPr>
          <a:xfrm>
            <a:off x="14061441" y="22997979"/>
            <a:ext cx="15456888" cy="1564117"/>
            <a:chOff x="15144845" y="22997979"/>
            <a:chExt cx="14373483" cy="156411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86371A0-C93A-254F-AC96-C5782C59F1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74839" y="23777071"/>
              <a:ext cx="724348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A24A23BB-226B-2A92-704E-90CF14AC62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74839" y="22999687"/>
              <a:ext cx="6225460" cy="779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E7C6806-3C81-805B-D27A-409AAC4F664F}"/>
                </a:ext>
              </a:extLst>
            </p:cNvPr>
            <p:cNvCxnSpPr>
              <a:cxnSpLocks/>
            </p:cNvCxnSpPr>
            <p:nvPr/>
          </p:nvCxnSpPr>
          <p:spPr>
            <a:xfrm>
              <a:off x="22274839" y="23779602"/>
              <a:ext cx="6238987" cy="782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CB6199B-8D22-3946-8F2E-39570F3515C7}"/>
                </a:ext>
              </a:extLst>
            </p:cNvPr>
            <p:cNvCxnSpPr>
              <a:cxnSpLocks/>
            </p:cNvCxnSpPr>
            <p:nvPr/>
          </p:nvCxnSpPr>
          <p:spPr>
            <a:xfrm>
              <a:off x="15144845" y="23775361"/>
              <a:ext cx="715186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BD2586E0-8845-4947-9E0E-F3DCE75CDF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84468" y="22997979"/>
              <a:ext cx="6212244" cy="7799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7C25372-01DC-A206-D853-1159316C8C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70967" y="23777894"/>
              <a:ext cx="6225744" cy="7824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A0D8DEC-31B2-B458-1BF8-54C35E0D2825}"/>
              </a:ext>
            </a:extLst>
          </p:cNvPr>
          <p:cNvCxnSpPr>
            <a:cxnSpLocks/>
          </p:cNvCxnSpPr>
          <p:nvPr/>
        </p:nvCxnSpPr>
        <p:spPr>
          <a:xfrm flipH="1">
            <a:off x="28709373" y="24562953"/>
            <a:ext cx="8024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9EAC569-5DF7-B2F4-FF9B-8EDCEB89296E}"/>
              </a:ext>
            </a:extLst>
          </p:cNvPr>
          <p:cNvCxnSpPr>
            <a:cxnSpLocks/>
          </p:cNvCxnSpPr>
          <p:nvPr/>
        </p:nvCxnSpPr>
        <p:spPr>
          <a:xfrm flipH="1">
            <a:off x="28693933" y="23003090"/>
            <a:ext cx="82439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98A11BF-EEFE-1193-3100-76C399D6E122}"/>
              </a:ext>
            </a:extLst>
          </p:cNvPr>
          <p:cNvCxnSpPr>
            <a:cxnSpLocks/>
          </p:cNvCxnSpPr>
          <p:nvPr/>
        </p:nvCxnSpPr>
        <p:spPr>
          <a:xfrm>
            <a:off x="14118685" y="24558696"/>
            <a:ext cx="9368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11225927-E13B-C4CB-2DB6-E9D6B6FE3F1B}"/>
              </a:ext>
            </a:extLst>
          </p:cNvPr>
          <p:cNvCxnSpPr>
            <a:cxnSpLocks/>
          </p:cNvCxnSpPr>
          <p:nvPr/>
        </p:nvCxnSpPr>
        <p:spPr>
          <a:xfrm>
            <a:off x="14118685" y="22998835"/>
            <a:ext cx="9497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4B7B72-1261-6B6F-77F1-E3A3B4FB1D3F}"/>
              </a:ext>
            </a:extLst>
          </p:cNvPr>
          <p:cNvGrpSpPr/>
          <p:nvPr/>
        </p:nvGrpSpPr>
        <p:grpSpPr>
          <a:xfrm>
            <a:off x="14301783" y="22940261"/>
            <a:ext cx="891891" cy="1726187"/>
            <a:chOff x="15327943" y="22869141"/>
            <a:chExt cx="891891" cy="1726187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FF3DA52-B22B-1F86-FDED-BC1804D726A4}"/>
                </a:ext>
              </a:extLst>
            </p:cNvPr>
            <p:cNvGrpSpPr/>
            <p:nvPr/>
          </p:nvGrpSpPr>
          <p:grpSpPr>
            <a:xfrm flipH="1">
              <a:off x="15327943" y="22869141"/>
              <a:ext cx="842054" cy="1726187"/>
              <a:chOff x="2925684" y="1398199"/>
              <a:chExt cx="687860" cy="1507958"/>
            </a:xfrm>
          </p:grpSpPr>
          <p:sp>
            <p:nvSpPr>
              <p:cNvPr id="108" name="Freeform 88">
                <a:extLst>
                  <a:ext uri="{FF2B5EF4-FFF2-40B4-BE49-F238E27FC236}">
                    <a16:creationId xmlns:a16="http://schemas.microsoft.com/office/drawing/2014/main" id="{7F0B2E82-12C4-3DFB-08B3-220929D2384B}"/>
                  </a:ext>
                </a:extLst>
              </p:cNvPr>
              <p:cNvSpPr/>
              <p:nvPr/>
            </p:nvSpPr>
            <p:spPr>
              <a:xfrm>
                <a:off x="2925684" y="1398199"/>
                <a:ext cx="387568" cy="1507958"/>
              </a:xfrm>
              <a:custGeom>
                <a:avLst/>
                <a:gdLst>
                  <a:gd name="connsiteX0" fmla="*/ 103910 w 387568"/>
                  <a:gd name="connsiteY0" fmla="*/ 0 h 1507958"/>
                  <a:gd name="connsiteX1" fmla="*/ 387568 w 387568"/>
                  <a:gd name="connsiteY1" fmla="*/ 0 h 1507958"/>
                  <a:gd name="connsiteX2" fmla="*/ 355242 w 387568"/>
                  <a:gd name="connsiteY2" fmla="*/ 67105 h 1507958"/>
                  <a:gd name="connsiteX3" fmla="*/ 216569 w 387568"/>
                  <a:gd name="connsiteY3" fmla="*/ 753979 h 1507958"/>
                  <a:gd name="connsiteX4" fmla="*/ 355242 w 387568"/>
                  <a:gd name="connsiteY4" fmla="*/ 1440853 h 1507958"/>
                  <a:gd name="connsiteX5" fmla="*/ 387568 w 387568"/>
                  <a:gd name="connsiteY5" fmla="*/ 1507958 h 1507958"/>
                  <a:gd name="connsiteX6" fmla="*/ 103910 w 387568"/>
                  <a:gd name="connsiteY6" fmla="*/ 1507958 h 1507958"/>
                  <a:gd name="connsiteX7" fmla="*/ 58014 w 387568"/>
                  <a:gd name="connsiteY7" fmla="*/ 1329461 h 1507958"/>
                  <a:gd name="connsiteX8" fmla="*/ 0 w 387568"/>
                  <a:gd name="connsiteY8" fmla="*/ 753979 h 1507958"/>
                  <a:gd name="connsiteX9" fmla="*/ 58014 w 387568"/>
                  <a:gd name="connsiteY9" fmla="*/ 178497 h 1507958"/>
                  <a:gd name="connsiteX10" fmla="*/ 103910 w 387568"/>
                  <a:gd name="connsiteY10" fmla="*/ 0 h 150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568" h="1507958">
                    <a:moveTo>
                      <a:pt x="103910" y="0"/>
                    </a:moveTo>
                    <a:lnTo>
                      <a:pt x="387568" y="0"/>
                    </a:lnTo>
                    <a:lnTo>
                      <a:pt x="355242" y="67105"/>
                    </a:lnTo>
                    <a:cubicBezTo>
                      <a:pt x="265947" y="278223"/>
                      <a:pt x="216569" y="510334"/>
                      <a:pt x="216569" y="753979"/>
                    </a:cubicBezTo>
                    <a:cubicBezTo>
                      <a:pt x="216569" y="997624"/>
                      <a:pt x="265947" y="1229736"/>
                      <a:pt x="355242" y="1440853"/>
                    </a:cubicBezTo>
                    <a:lnTo>
                      <a:pt x="387568" y="1507958"/>
                    </a:lnTo>
                    <a:lnTo>
                      <a:pt x="103910" y="1507958"/>
                    </a:lnTo>
                    <a:lnTo>
                      <a:pt x="58014" y="1329461"/>
                    </a:lnTo>
                    <a:cubicBezTo>
                      <a:pt x="19976" y="1143575"/>
                      <a:pt x="0" y="951110"/>
                      <a:pt x="0" y="753979"/>
                    </a:cubicBezTo>
                    <a:cubicBezTo>
                      <a:pt x="0" y="556848"/>
                      <a:pt x="19976" y="364383"/>
                      <a:pt x="58014" y="178497"/>
                    </a:cubicBezTo>
                    <a:lnTo>
                      <a:pt x="10391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/>
              </a:p>
            </p:txBody>
          </p:sp>
          <p:sp>
            <p:nvSpPr>
              <p:cNvPr id="109" name="Freeform 89">
                <a:extLst>
                  <a:ext uri="{FF2B5EF4-FFF2-40B4-BE49-F238E27FC236}">
                    <a16:creationId xmlns:a16="http://schemas.microsoft.com/office/drawing/2014/main" id="{D80F79F6-AD79-695C-89EF-9D593BD1B823}"/>
                  </a:ext>
                </a:extLst>
              </p:cNvPr>
              <p:cNvSpPr/>
              <p:nvPr/>
            </p:nvSpPr>
            <p:spPr>
              <a:xfrm>
                <a:off x="3198395" y="1398199"/>
                <a:ext cx="415149" cy="1507958"/>
              </a:xfrm>
              <a:custGeom>
                <a:avLst/>
                <a:gdLst>
                  <a:gd name="connsiteX0" fmla="*/ 170999 w 415149"/>
                  <a:gd name="connsiteY0" fmla="*/ 0 h 1507958"/>
                  <a:gd name="connsiteX1" fmla="*/ 415149 w 415149"/>
                  <a:gd name="connsiteY1" fmla="*/ 0 h 1507958"/>
                  <a:gd name="connsiteX2" fmla="*/ 385047 w 415149"/>
                  <a:gd name="connsiteY2" fmla="*/ 117069 h 1507958"/>
                  <a:gd name="connsiteX3" fmla="*/ 320841 w 415149"/>
                  <a:gd name="connsiteY3" fmla="*/ 753979 h 1507958"/>
                  <a:gd name="connsiteX4" fmla="*/ 385047 w 415149"/>
                  <a:gd name="connsiteY4" fmla="*/ 1390889 h 1507958"/>
                  <a:gd name="connsiteX5" fmla="*/ 415149 w 415149"/>
                  <a:gd name="connsiteY5" fmla="*/ 1507958 h 1507958"/>
                  <a:gd name="connsiteX6" fmla="*/ 170999 w 415149"/>
                  <a:gd name="connsiteY6" fmla="*/ 1507958 h 1507958"/>
                  <a:gd name="connsiteX7" fmla="*/ 138673 w 415149"/>
                  <a:gd name="connsiteY7" fmla="*/ 1440853 h 1507958"/>
                  <a:gd name="connsiteX8" fmla="*/ 0 w 415149"/>
                  <a:gd name="connsiteY8" fmla="*/ 753979 h 1507958"/>
                  <a:gd name="connsiteX9" fmla="*/ 138673 w 415149"/>
                  <a:gd name="connsiteY9" fmla="*/ 67105 h 1507958"/>
                  <a:gd name="connsiteX10" fmla="*/ 170999 w 415149"/>
                  <a:gd name="connsiteY10" fmla="*/ 0 h 150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149" h="1507958">
                    <a:moveTo>
                      <a:pt x="170999" y="0"/>
                    </a:moveTo>
                    <a:lnTo>
                      <a:pt x="415149" y="0"/>
                    </a:lnTo>
                    <a:lnTo>
                      <a:pt x="385047" y="117069"/>
                    </a:lnTo>
                    <a:cubicBezTo>
                      <a:pt x="342949" y="322797"/>
                      <a:pt x="320841" y="535806"/>
                      <a:pt x="320841" y="753979"/>
                    </a:cubicBezTo>
                    <a:cubicBezTo>
                      <a:pt x="320841" y="972152"/>
                      <a:pt x="342949" y="1185161"/>
                      <a:pt x="385047" y="1390889"/>
                    </a:cubicBezTo>
                    <a:lnTo>
                      <a:pt x="415149" y="1507958"/>
                    </a:lnTo>
                    <a:lnTo>
                      <a:pt x="170999" y="1507958"/>
                    </a:lnTo>
                    <a:lnTo>
                      <a:pt x="138673" y="1440853"/>
                    </a:lnTo>
                    <a:cubicBezTo>
                      <a:pt x="49378" y="1229736"/>
                      <a:pt x="0" y="997624"/>
                      <a:pt x="0" y="753979"/>
                    </a:cubicBezTo>
                    <a:cubicBezTo>
                      <a:pt x="0" y="510334"/>
                      <a:pt x="49378" y="278223"/>
                      <a:pt x="138673" y="67105"/>
                    </a:cubicBezTo>
                    <a:lnTo>
                      <a:pt x="17099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/>
              </a:p>
            </p:txBody>
          </p:sp>
        </p:grpSp>
        <p:sp>
          <p:nvSpPr>
            <p:cNvPr id="115" name="TextBox 101">
              <a:extLst>
                <a:ext uri="{FF2B5EF4-FFF2-40B4-BE49-F238E27FC236}">
                  <a16:creationId xmlns:a16="http://schemas.microsoft.com/office/drawing/2014/main" id="{350CCDAE-B975-1F90-0869-BA8676631C08}"/>
                </a:ext>
              </a:extLst>
            </p:cNvPr>
            <p:cNvSpPr txBox="1"/>
            <p:nvPr/>
          </p:nvSpPr>
          <p:spPr>
            <a:xfrm rot="5400000" flipH="1">
              <a:off x="15395780" y="23526896"/>
              <a:ext cx="1247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N-LAK22</a:t>
              </a:r>
            </a:p>
          </p:txBody>
        </p:sp>
        <p:sp>
          <p:nvSpPr>
            <p:cNvPr id="116" name="TextBox 102">
              <a:extLst>
                <a:ext uri="{FF2B5EF4-FFF2-40B4-BE49-F238E27FC236}">
                  <a16:creationId xmlns:a16="http://schemas.microsoft.com/office/drawing/2014/main" id="{E515568C-6FD2-7E94-13A5-D765C7730A9B}"/>
                </a:ext>
              </a:extLst>
            </p:cNvPr>
            <p:cNvSpPr txBox="1"/>
            <p:nvPr/>
          </p:nvSpPr>
          <p:spPr>
            <a:xfrm rot="5400000" flipH="1">
              <a:off x="14979867" y="23526896"/>
              <a:ext cx="1247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S-FPL53</a:t>
              </a:r>
            </a:p>
          </p:txBody>
        </p:sp>
      </p:grp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1CAE500-3BA0-BDC6-24C8-C3ABE4FB3B7F}"/>
              </a:ext>
            </a:extLst>
          </p:cNvPr>
          <p:cNvCxnSpPr>
            <a:cxnSpLocks/>
          </p:cNvCxnSpPr>
          <p:nvPr/>
        </p:nvCxnSpPr>
        <p:spPr>
          <a:xfrm>
            <a:off x="13099998" y="22021378"/>
            <a:ext cx="1201785" cy="918883"/>
          </a:xfrm>
          <a:prstGeom prst="line">
            <a:avLst/>
          </a:prstGeom>
          <a:ln w="38100">
            <a:solidFill>
              <a:srgbClr val="2E2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73EC18DB-ADA1-77C5-BEB4-219F7C09F423}"/>
              </a:ext>
            </a:extLst>
          </p:cNvPr>
          <p:cNvCxnSpPr>
            <a:cxnSpLocks/>
          </p:cNvCxnSpPr>
          <p:nvPr/>
        </p:nvCxnSpPr>
        <p:spPr>
          <a:xfrm>
            <a:off x="12879929" y="22583072"/>
            <a:ext cx="1331149" cy="2104535"/>
          </a:xfrm>
          <a:prstGeom prst="line">
            <a:avLst/>
          </a:prstGeom>
          <a:ln w="38100">
            <a:solidFill>
              <a:srgbClr val="2E2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171CA294-6AD9-8E02-F885-549AEBEF1054}"/>
              </a:ext>
            </a:extLst>
          </p:cNvPr>
          <p:cNvCxnSpPr>
            <a:cxnSpLocks/>
          </p:cNvCxnSpPr>
          <p:nvPr/>
        </p:nvCxnSpPr>
        <p:spPr>
          <a:xfrm flipH="1">
            <a:off x="29272535" y="22392660"/>
            <a:ext cx="727720" cy="469066"/>
          </a:xfrm>
          <a:prstGeom prst="line">
            <a:avLst/>
          </a:prstGeom>
          <a:ln w="38100">
            <a:solidFill>
              <a:srgbClr val="2E2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7E57CA2-1388-5F7A-359C-68DAD572383B}"/>
              </a:ext>
            </a:extLst>
          </p:cNvPr>
          <p:cNvCxnSpPr>
            <a:cxnSpLocks/>
          </p:cNvCxnSpPr>
          <p:nvPr/>
        </p:nvCxnSpPr>
        <p:spPr>
          <a:xfrm flipH="1">
            <a:off x="29426264" y="22573997"/>
            <a:ext cx="932370" cy="1911216"/>
          </a:xfrm>
          <a:prstGeom prst="line">
            <a:avLst/>
          </a:prstGeom>
          <a:ln w="38100">
            <a:solidFill>
              <a:srgbClr val="2E2D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0BA5D754-A84B-64E9-0989-09AA83F3FA35}"/>
              </a:ext>
            </a:extLst>
          </p:cNvPr>
          <p:cNvCxnSpPr>
            <a:cxnSpLocks/>
          </p:cNvCxnSpPr>
          <p:nvPr/>
        </p:nvCxnSpPr>
        <p:spPr>
          <a:xfrm flipV="1">
            <a:off x="28199754" y="24763615"/>
            <a:ext cx="1231344" cy="6660"/>
          </a:xfrm>
          <a:prstGeom prst="straightConnector1">
            <a:avLst/>
          </a:prstGeom>
          <a:ln w="57150">
            <a:solidFill>
              <a:srgbClr val="20386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2421F1B2-16C2-A8ED-04C6-B66F67D1A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7800" y="33875735"/>
            <a:ext cx="4860000" cy="4194371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2A9B70D1-B58A-ECA3-2EE2-C3BCDFD16835}"/>
              </a:ext>
            </a:extLst>
          </p:cNvPr>
          <p:cNvSpPr txBox="1"/>
          <p:nvPr/>
        </p:nvSpPr>
        <p:spPr>
          <a:xfrm>
            <a:off x="10830061" y="33022415"/>
            <a:ext cx="544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Without simulated AO correction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1CE110C9-9DD4-F1F9-B561-38B0B826E4EC}"/>
              </a:ext>
            </a:extLst>
          </p:cNvPr>
          <p:cNvSpPr txBox="1"/>
          <p:nvPr/>
        </p:nvSpPr>
        <p:spPr>
          <a:xfrm>
            <a:off x="11148476" y="41325315"/>
            <a:ext cx="48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With simulated AO correction</a:t>
            </a:r>
          </a:p>
        </p:txBody>
      </p:sp>
      <p:pic>
        <p:nvPicPr>
          <p:cNvPr id="196" name="Picture 195">
            <a:extLst>
              <a:ext uri="{FF2B5EF4-FFF2-40B4-BE49-F238E27FC236}">
                <a16:creationId xmlns:a16="http://schemas.microsoft.com/office/drawing/2014/main" id="{0BAA3508-0880-90D4-6C01-1A75200100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2" t="7623" r="3803" b="26132"/>
          <a:stretch/>
        </p:blipFill>
        <p:spPr>
          <a:xfrm>
            <a:off x="11008381" y="29712331"/>
            <a:ext cx="5040000" cy="2715886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02466884-3BA9-87CD-69B4-C311BCAAC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923" y="32430591"/>
            <a:ext cx="5112000" cy="551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1DDCEE-874F-B73E-42DE-27F94C5A3977}"/>
              </a:ext>
            </a:extLst>
          </p:cNvPr>
          <p:cNvSpPr txBox="1"/>
          <p:nvPr/>
        </p:nvSpPr>
        <p:spPr>
          <a:xfrm>
            <a:off x="17098121" y="31811477"/>
            <a:ext cx="8316194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Lenses move 90 mm between cold system and maximum thermal lens (full pumping, no extraction)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Doublet position automated </a:t>
            </a:r>
          </a:p>
          <a:p>
            <a:pPr lvl="1"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    by the control system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Specifications met over the</a:t>
            </a:r>
          </a:p>
          <a:p>
            <a:pPr lvl="1"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    full doublet position range</a:t>
            </a:r>
          </a:p>
          <a:p>
            <a:pPr marL="914400" lvl="1" indent="-457200">
              <a:spcAft>
                <a:spcPts val="1114"/>
              </a:spcAft>
              <a:buFont typeface="Courier New" panose="02070309020205020404" pitchFamily="49" charset="0"/>
              <a:buChar char="o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Ghost reflections characterised</a:t>
            </a:r>
          </a:p>
          <a:p>
            <a:pPr lvl="1">
              <a:spcAft>
                <a:spcPts val="1114"/>
              </a:spcAft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600" dirty="0">
                <a:latin typeface="+mj-lt"/>
                <a:cs typeface="Calibri" panose="020F0502020204030204" pitchFamily="34" charset="0"/>
              </a:rPr>
              <a:t>    over the full movement range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BCFE144-3D1A-B1C8-0BA7-3496494D6007}"/>
              </a:ext>
            </a:extLst>
          </p:cNvPr>
          <p:cNvSpPr/>
          <p:nvPr/>
        </p:nvSpPr>
        <p:spPr>
          <a:xfrm>
            <a:off x="20548856" y="18257930"/>
            <a:ext cx="2158744" cy="171727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B4055B-61AC-A3F1-EDB6-FDD967CE0A09}"/>
              </a:ext>
            </a:extLst>
          </p:cNvPr>
          <p:cNvSpPr/>
          <p:nvPr/>
        </p:nvSpPr>
        <p:spPr>
          <a:xfrm>
            <a:off x="21945612" y="20124399"/>
            <a:ext cx="2311265" cy="18969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7F0B2C5-1BB1-853A-E046-EA2A11671721}"/>
              </a:ext>
            </a:extLst>
          </p:cNvPr>
          <p:cNvSpPr/>
          <p:nvPr/>
        </p:nvSpPr>
        <p:spPr>
          <a:xfrm>
            <a:off x="29159200" y="18392052"/>
            <a:ext cx="1934767" cy="158315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F366A3-9942-26DC-A4D0-1721AF0544DF}"/>
              </a:ext>
            </a:extLst>
          </p:cNvPr>
          <p:cNvGrpSpPr/>
          <p:nvPr/>
        </p:nvGrpSpPr>
        <p:grpSpPr>
          <a:xfrm>
            <a:off x="28462988" y="22887679"/>
            <a:ext cx="891891" cy="1726187"/>
            <a:chOff x="15327943" y="22869141"/>
            <a:chExt cx="891891" cy="172618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D66F968-117C-F833-5C94-F0B96CE99E52}"/>
                </a:ext>
              </a:extLst>
            </p:cNvPr>
            <p:cNvGrpSpPr/>
            <p:nvPr/>
          </p:nvGrpSpPr>
          <p:grpSpPr>
            <a:xfrm flipH="1">
              <a:off x="15327943" y="22869141"/>
              <a:ext cx="842054" cy="1726187"/>
              <a:chOff x="2925684" y="1398199"/>
              <a:chExt cx="687860" cy="1507958"/>
            </a:xfrm>
          </p:grpSpPr>
          <p:sp>
            <p:nvSpPr>
              <p:cNvPr id="29" name="Freeform 88">
                <a:extLst>
                  <a:ext uri="{FF2B5EF4-FFF2-40B4-BE49-F238E27FC236}">
                    <a16:creationId xmlns:a16="http://schemas.microsoft.com/office/drawing/2014/main" id="{0D1B5565-5DC6-D119-6CBB-F6331500B013}"/>
                  </a:ext>
                </a:extLst>
              </p:cNvPr>
              <p:cNvSpPr/>
              <p:nvPr/>
            </p:nvSpPr>
            <p:spPr>
              <a:xfrm>
                <a:off x="2925684" y="1398199"/>
                <a:ext cx="387568" cy="1507958"/>
              </a:xfrm>
              <a:custGeom>
                <a:avLst/>
                <a:gdLst>
                  <a:gd name="connsiteX0" fmla="*/ 103910 w 387568"/>
                  <a:gd name="connsiteY0" fmla="*/ 0 h 1507958"/>
                  <a:gd name="connsiteX1" fmla="*/ 387568 w 387568"/>
                  <a:gd name="connsiteY1" fmla="*/ 0 h 1507958"/>
                  <a:gd name="connsiteX2" fmla="*/ 355242 w 387568"/>
                  <a:gd name="connsiteY2" fmla="*/ 67105 h 1507958"/>
                  <a:gd name="connsiteX3" fmla="*/ 216569 w 387568"/>
                  <a:gd name="connsiteY3" fmla="*/ 753979 h 1507958"/>
                  <a:gd name="connsiteX4" fmla="*/ 355242 w 387568"/>
                  <a:gd name="connsiteY4" fmla="*/ 1440853 h 1507958"/>
                  <a:gd name="connsiteX5" fmla="*/ 387568 w 387568"/>
                  <a:gd name="connsiteY5" fmla="*/ 1507958 h 1507958"/>
                  <a:gd name="connsiteX6" fmla="*/ 103910 w 387568"/>
                  <a:gd name="connsiteY6" fmla="*/ 1507958 h 1507958"/>
                  <a:gd name="connsiteX7" fmla="*/ 58014 w 387568"/>
                  <a:gd name="connsiteY7" fmla="*/ 1329461 h 1507958"/>
                  <a:gd name="connsiteX8" fmla="*/ 0 w 387568"/>
                  <a:gd name="connsiteY8" fmla="*/ 753979 h 1507958"/>
                  <a:gd name="connsiteX9" fmla="*/ 58014 w 387568"/>
                  <a:gd name="connsiteY9" fmla="*/ 178497 h 1507958"/>
                  <a:gd name="connsiteX10" fmla="*/ 103910 w 387568"/>
                  <a:gd name="connsiteY10" fmla="*/ 0 h 150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7568" h="1507958">
                    <a:moveTo>
                      <a:pt x="103910" y="0"/>
                    </a:moveTo>
                    <a:lnTo>
                      <a:pt x="387568" y="0"/>
                    </a:lnTo>
                    <a:lnTo>
                      <a:pt x="355242" y="67105"/>
                    </a:lnTo>
                    <a:cubicBezTo>
                      <a:pt x="265947" y="278223"/>
                      <a:pt x="216569" y="510334"/>
                      <a:pt x="216569" y="753979"/>
                    </a:cubicBezTo>
                    <a:cubicBezTo>
                      <a:pt x="216569" y="997624"/>
                      <a:pt x="265947" y="1229736"/>
                      <a:pt x="355242" y="1440853"/>
                    </a:cubicBezTo>
                    <a:lnTo>
                      <a:pt x="387568" y="1507958"/>
                    </a:lnTo>
                    <a:lnTo>
                      <a:pt x="103910" y="1507958"/>
                    </a:lnTo>
                    <a:lnTo>
                      <a:pt x="58014" y="1329461"/>
                    </a:lnTo>
                    <a:cubicBezTo>
                      <a:pt x="19976" y="1143575"/>
                      <a:pt x="0" y="951110"/>
                      <a:pt x="0" y="753979"/>
                    </a:cubicBezTo>
                    <a:cubicBezTo>
                      <a:pt x="0" y="556848"/>
                      <a:pt x="19976" y="364383"/>
                      <a:pt x="58014" y="178497"/>
                    </a:cubicBezTo>
                    <a:lnTo>
                      <a:pt x="10391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/>
              </a:p>
            </p:txBody>
          </p:sp>
          <p:sp>
            <p:nvSpPr>
              <p:cNvPr id="33" name="Freeform 89">
                <a:extLst>
                  <a:ext uri="{FF2B5EF4-FFF2-40B4-BE49-F238E27FC236}">
                    <a16:creationId xmlns:a16="http://schemas.microsoft.com/office/drawing/2014/main" id="{E980D058-80F5-78FE-61FF-590949F9EA31}"/>
                  </a:ext>
                </a:extLst>
              </p:cNvPr>
              <p:cNvSpPr/>
              <p:nvPr/>
            </p:nvSpPr>
            <p:spPr>
              <a:xfrm>
                <a:off x="3198395" y="1398199"/>
                <a:ext cx="415149" cy="1507958"/>
              </a:xfrm>
              <a:custGeom>
                <a:avLst/>
                <a:gdLst>
                  <a:gd name="connsiteX0" fmla="*/ 170999 w 415149"/>
                  <a:gd name="connsiteY0" fmla="*/ 0 h 1507958"/>
                  <a:gd name="connsiteX1" fmla="*/ 415149 w 415149"/>
                  <a:gd name="connsiteY1" fmla="*/ 0 h 1507958"/>
                  <a:gd name="connsiteX2" fmla="*/ 385047 w 415149"/>
                  <a:gd name="connsiteY2" fmla="*/ 117069 h 1507958"/>
                  <a:gd name="connsiteX3" fmla="*/ 320841 w 415149"/>
                  <a:gd name="connsiteY3" fmla="*/ 753979 h 1507958"/>
                  <a:gd name="connsiteX4" fmla="*/ 385047 w 415149"/>
                  <a:gd name="connsiteY4" fmla="*/ 1390889 h 1507958"/>
                  <a:gd name="connsiteX5" fmla="*/ 415149 w 415149"/>
                  <a:gd name="connsiteY5" fmla="*/ 1507958 h 1507958"/>
                  <a:gd name="connsiteX6" fmla="*/ 170999 w 415149"/>
                  <a:gd name="connsiteY6" fmla="*/ 1507958 h 1507958"/>
                  <a:gd name="connsiteX7" fmla="*/ 138673 w 415149"/>
                  <a:gd name="connsiteY7" fmla="*/ 1440853 h 1507958"/>
                  <a:gd name="connsiteX8" fmla="*/ 0 w 415149"/>
                  <a:gd name="connsiteY8" fmla="*/ 753979 h 1507958"/>
                  <a:gd name="connsiteX9" fmla="*/ 138673 w 415149"/>
                  <a:gd name="connsiteY9" fmla="*/ 67105 h 1507958"/>
                  <a:gd name="connsiteX10" fmla="*/ 170999 w 415149"/>
                  <a:gd name="connsiteY10" fmla="*/ 0 h 1507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5149" h="1507958">
                    <a:moveTo>
                      <a:pt x="170999" y="0"/>
                    </a:moveTo>
                    <a:lnTo>
                      <a:pt x="415149" y="0"/>
                    </a:lnTo>
                    <a:lnTo>
                      <a:pt x="385047" y="117069"/>
                    </a:lnTo>
                    <a:cubicBezTo>
                      <a:pt x="342949" y="322797"/>
                      <a:pt x="320841" y="535806"/>
                      <a:pt x="320841" y="753979"/>
                    </a:cubicBezTo>
                    <a:cubicBezTo>
                      <a:pt x="320841" y="972152"/>
                      <a:pt x="342949" y="1185161"/>
                      <a:pt x="385047" y="1390889"/>
                    </a:cubicBezTo>
                    <a:lnTo>
                      <a:pt x="415149" y="1507958"/>
                    </a:lnTo>
                    <a:lnTo>
                      <a:pt x="170999" y="1507958"/>
                    </a:lnTo>
                    <a:lnTo>
                      <a:pt x="138673" y="1440853"/>
                    </a:lnTo>
                    <a:cubicBezTo>
                      <a:pt x="49378" y="1229736"/>
                      <a:pt x="0" y="997624"/>
                      <a:pt x="0" y="753979"/>
                    </a:cubicBezTo>
                    <a:cubicBezTo>
                      <a:pt x="0" y="510334"/>
                      <a:pt x="49378" y="278223"/>
                      <a:pt x="138673" y="67105"/>
                    </a:cubicBezTo>
                    <a:lnTo>
                      <a:pt x="17099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pt-P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sz="2800"/>
              </a:p>
            </p:txBody>
          </p:sp>
        </p:grpSp>
        <p:sp>
          <p:nvSpPr>
            <p:cNvPr id="25" name="TextBox 101">
              <a:extLst>
                <a:ext uri="{FF2B5EF4-FFF2-40B4-BE49-F238E27FC236}">
                  <a16:creationId xmlns:a16="http://schemas.microsoft.com/office/drawing/2014/main" id="{36846224-8384-CBAD-FAFB-216A159C42E7}"/>
                </a:ext>
              </a:extLst>
            </p:cNvPr>
            <p:cNvSpPr txBox="1"/>
            <p:nvPr/>
          </p:nvSpPr>
          <p:spPr>
            <a:xfrm rot="5400000" flipH="1">
              <a:off x="15395780" y="23526896"/>
              <a:ext cx="1247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N-LAK22</a:t>
              </a:r>
            </a:p>
          </p:txBody>
        </p:sp>
        <p:sp>
          <p:nvSpPr>
            <p:cNvPr id="27" name="TextBox 102">
              <a:extLst>
                <a:ext uri="{FF2B5EF4-FFF2-40B4-BE49-F238E27FC236}">
                  <a16:creationId xmlns:a16="http://schemas.microsoft.com/office/drawing/2014/main" id="{3629C378-DE65-D230-8ACC-C1D277504338}"/>
                </a:ext>
              </a:extLst>
            </p:cNvPr>
            <p:cNvSpPr txBox="1"/>
            <p:nvPr/>
          </p:nvSpPr>
          <p:spPr>
            <a:xfrm rot="5400000" flipH="1">
              <a:off x="14979867" y="23526896"/>
              <a:ext cx="1247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P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dirty="0"/>
                <a:t>S-FPL53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3A3B7AC-19A0-82AC-F730-9017AB4A4A40}"/>
              </a:ext>
            </a:extLst>
          </p:cNvPr>
          <p:cNvSpPr txBox="1"/>
          <p:nvPr/>
        </p:nvSpPr>
        <p:spPr>
          <a:xfrm>
            <a:off x="17254839" y="38595816"/>
            <a:ext cx="14988032" cy="3272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400" b="1" dirty="0">
                <a:latin typeface="+mj-lt"/>
                <a:cs typeface="Calibri" panose="020F0502020204030204" pitchFamily="34" charset="0"/>
              </a:rPr>
              <a:t>June 2024: 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Optics installation</a:t>
            </a:r>
            <a:endParaRPr lang="en-GB" sz="3400" b="1" dirty="0">
              <a:latin typeface="+mj-lt"/>
              <a:cs typeface="Calibri" panose="020F0502020204030204" pitchFamily="34" charset="0"/>
            </a:endParaRP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400" b="1" dirty="0">
                <a:latin typeface="+mj-lt"/>
                <a:cs typeface="Calibri" panose="020F0502020204030204" pitchFamily="34" charset="0"/>
              </a:rPr>
              <a:t>July 2024: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 CW alignment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400" b="1" dirty="0">
                <a:latin typeface="+mj-lt"/>
                <a:cs typeface="Calibri" panose="020F0502020204030204" pitchFamily="34" charset="0"/>
              </a:rPr>
              <a:t>September 2024: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 Low-energy pulsed alignment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400" b="1" dirty="0">
                <a:latin typeface="+mj-lt"/>
                <a:cs typeface="Calibri" panose="020F0502020204030204" pitchFamily="34" charset="0"/>
              </a:rPr>
              <a:t>October 2024: 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High-energy - 1 Hz</a:t>
            </a:r>
          </a:p>
          <a:p>
            <a:pPr marL="457200" indent="-457200">
              <a:spcAft>
                <a:spcPts val="1114"/>
              </a:spcAft>
              <a:buFont typeface="Arial" panose="020B0604020202020204" pitchFamily="34" charset="0"/>
              <a:buChar char="•"/>
              <a:tabLst>
                <a:tab pos="672135" algn="l"/>
                <a:tab pos="1344269" algn="l"/>
                <a:tab pos="2016404" algn="l"/>
                <a:tab pos="2688539" algn="l"/>
                <a:tab pos="3360672" algn="l"/>
                <a:tab pos="4032807" algn="l"/>
                <a:tab pos="4704947" algn="l"/>
                <a:tab pos="5377076" algn="l"/>
                <a:tab pos="6049211" algn="l"/>
                <a:tab pos="6721346" algn="l"/>
                <a:tab pos="7393480" algn="l"/>
                <a:tab pos="8065616" algn="l"/>
              </a:tabLst>
            </a:pPr>
            <a:r>
              <a:rPr lang="en-GB" sz="3400" b="1" dirty="0">
                <a:latin typeface="+mj-lt"/>
                <a:cs typeface="Calibri" panose="020F0502020204030204" pitchFamily="34" charset="0"/>
              </a:rPr>
              <a:t>November 2024: </a:t>
            </a:r>
            <a:r>
              <a:rPr lang="en-GB" sz="3400" dirty="0">
                <a:latin typeface="+mj-lt"/>
                <a:cs typeface="Calibri" panose="020F0502020204030204" pitchFamily="34" charset="0"/>
              </a:rPr>
              <a:t>High-energy - 10 Hz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DD7B42B-6EC3-DA19-EABF-6AEE2622629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31" t="7437" r="3735" b="27564"/>
          <a:stretch/>
        </p:blipFill>
        <p:spPr>
          <a:xfrm>
            <a:off x="10986591" y="37993432"/>
            <a:ext cx="5040000" cy="26586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C0F522E-C2A6-83F3-B6BA-E33F2CB459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46541" y="40770020"/>
            <a:ext cx="5112000" cy="551081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4D31670-7669-AFFF-AD9A-11F9B1FE448D}"/>
              </a:ext>
            </a:extLst>
          </p:cNvPr>
          <p:cNvCxnSpPr/>
          <p:nvPr/>
        </p:nvCxnSpPr>
        <p:spPr>
          <a:xfrm flipH="1">
            <a:off x="29969775" y="23734795"/>
            <a:ext cx="2242616" cy="7202"/>
          </a:xfrm>
          <a:prstGeom prst="straightConnector1">
            <a:avLst/>
          </a:prstGeom>
          <a:ln w="228600">
            <a:solidFill>
              <a:srgbClr val="FF0000"/>
            </a:solidFill>
            <a:headEnd w="lg" len="lg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D9285E-29BE-111E-D21F-926AAEF929F2}"/>
              </a:ext>
            </a:extLst>
          </p:cNvPr>
          <p:cNvSpPr txBox="1"/>
          <p:nvPr/>
        </p:nvSpPr>
        <p:spPr>
          <a:xfrm>
            <a:off x="30474986" y="23873844"/>
            <a:ext cx="194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Laser</a:t>
            </a:r>
          </a:p>
        </p:txBody>
      </p:sp>
    </p:spTree>
    <p:extLst>
      <p:ext uri="{BB962C8B-B14F-4D97-AF65-F5344CB8AC3E}">
        <p14:creationId xmlns:p14="http://schemas.microsoft.com/office/powerpoint/2010/main" val="23798293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38DED1542C1943A1290884108DB0E9" ma:contentTypeVersion="2" ma:contentTypeDescription="Create a new document." ma:contentTypeScope="" ma:versionID="75948dd912159fd788ffcd9de450d66e">
  <xsd:schema xmlns:xsd="http://www.w3.org/2001/XMLSchema" xmlns:xs="http://www.w3.org/2001/XMLSchema" xmlns:p="http://schemas.microsoft.com/office/2006/metadata/properties" xmlns:ns2="84978530-c7a6-42d8-babd-8b8d2b751aa6" targetNamespace="http://schemas.microsoft.com/office/2006/metadata/properties" ma:root="true" ma:fieldsID="c49709bdc75a7754cac99811eaeb298a" ns2:_="">
    <xsd:import namespace="84978530-c7a6-42d8-babd-8b8d2b751a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78530-c7a6-42d8-babd-8b8d2b751a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C5C9F2-918A-48F3-B17D-100F55AC64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78530-c7a6-42d8-babd-8b8d2b751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739E00-D430-4AEE-ACC0-A3F84F117167}">
  <ds:schemaRefs>
    <ds:schemaRef ds:uri="http://schemas.microsoft.com/sharepoint/v3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498</Words>
  <Application>Microsoft Office PowerPoint</Application>
  <PresentationFormat>Custom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Calibri</vt:lpstr>
      <vt:lpstr>Courier New</vt:lpstr>
      <vt:lpstr>Wingdings</vt:lpstr>
      <vt:lpstr>Custom Design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Pinheiro De Faria Pinto, Tiago (STFC,RAL,CLF)</cp:lastModifiedBy>
  <cp:revision>85</cp:revision>
  <dcterms:created xsi:type="dcterms:W3CDTF">2019-11-06T15:07:43Z</dcterms:created>
  <dcterms:modified xsi:type="dcterms:W3CDTF">2024-05-07T19:33:18Z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0x0101005038DED1542C1943A1290884108DB0E9</vt:lpwstr>
  </property>
</Properties>
</file>