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 id="2147483697" r:id="rId5"/>
  </p:sldMasterIdLst>
  <p:notesMasterIdLst>
    <p:notesMasterId r:id="rId7"/>
  </p:notesMasterIdLst>
  <p:sldIdLst>
    <p:sldId id="257" r:id="rId6"/>
  </p:sldIdLst>
  <p:sldSz cx="33480375" cy="42840275"/>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6965CFB-81E3-470C-8F4F-36C3B637B5AA}">
          <p14:sldIdLst>
            <p14:sldId id="25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A5830B-D273-3C2A-B5AE-D3FDB9450CA4}" name="Green, James (STFC,RAL,CLF)" initials="GJ(" userId="S::james.green@stfc.ac.uk::6cbeee19-7959-420d-9e70-a461918daa61" providerId="AD"/>
  <p188:author id="{D75B4D45-F904-B059-744D-F79B897C39C3}" name="Ahmed, Hamad (STFC,RAL,CLF)" initials="AH(" userId="S::hamad.ahmed@stfc.ac.uk::eb3f770d-0854-46fd-a7c0-db3284f6ef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D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8" autoAdjust="0"/>
    <p:restoredTop sz="84003" autoAdjust="0"/>
  </p:normalViewPr>
  <p:slideViewPr>
    <p:cSldViewPr snapToGrid="0" snapToObjects="1">
      <p:cViewPr>
        <p:scale>
          <a:sx n="30" d="100"/>
          <a:sy n="30" d="100"/>
        </p:scale>
        <p:origin x="135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med, Hamad (STFC,RAL,CLF)" userId="eb3f770d-0854-46fd-a7c0-db3284f6ef65" providerId="ADAL" clId="{A7C3B9E2-295D-2242-80C9-CAC7822B1A86}"/>
    <pc:docChg chg="modSld">
      <pc:chgData name="Ahmed, Hamad (STFC,RAL,CLF)" userId="eb3f770d-0854-46fd-a7c0-db3284f6ef65" providerId="ADAL" clId="{A7C3B9E2-295D-2242-80C9-CAC7822B1A86}" dt="2024-05-10T11:10:52.003" v="101"/>
      <pc:docMkLst>
        <pc:docMk/>
      </pc:docMkLst>
      <pc:sldChg chg="modSp mod">
        <pc:chgData name="Ahmed, Hamad (STFC,RAL,CLF)" userId="eb3f770d-0854-46fd-a7c0-db3284f6ef65" providerId="ADAL" clId="{A7C3B9E2-295D-2242-80C9-CAC7822B1A86}" dt="2024-05-10T11:10:52.003" v="101"/>
        <pc:sldMkLst>
          <pc:docMk/>
          <pc:sldMk cId="2379829354" sldId="257"/>
        </pc:sldMkLst>
        <pc:spChg chg="mod">
          <ac:chgData name="Ahmed, Hamad (STFC,RAL,CLF)" userId="eb3f770d-0854-46fd-a7c0-db3284f6ef65" providerId="ADAL" clId="{A7C3B9E2-295D-2242-80C9-CAC7822B1A86}" dt="2024-05-10T11:10:52.003" v="101"/>
          <ac:spMkLst>
            <pc:docMk/>
            <pc:sldMk cId="2379829354" sldId="257"/>
            <ac:spMk id="6" creationId="{DF02C121-A5EB-5D10-04C4-3795644FE4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A64681C-CCD0-C248-B461-8BC6CEEC7AE1}" type="datetimeFigureOut">
              <a:rPr lang="en-US" smtClean="0"/>
              <a:t>5/10/2024</a:t>
            </a:fld>
            <a:endParaRPr lang="en-US"/>
          </a:p>
        </p:txBody>
      </p:sp>
      <p:sp>
        <p:nvSpPr>
          <p:cNvPr id="4" name="Slide Image Placeholder 3"/>
          <p:cNvSpPr>
            <a:spLocks noGrp="1" noRot="1" noChangeAspect="1"/>
          </p:cNvSpPr>
          <p:nvPr>
            <p:ph type="sldImg" idx="2"/>
          </p:nvPr>
        </p:nvSpPr>
        <p:spPr>
          <a:xfrm>
            <a:off x="2090738" y="1241425"/>
            <a:ext cx="26162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5F9F4E46-43BB-0C41-8A36-B101C7C13EAF}" type="slidenum">
              <a:rPr lang="en-US" smtClean="0"/>
              <a:t>‹#›</a:t>
            </a:fld>
            <a:endParaRPr lang="en-US"/>
          </a:p>
        </p:txBody>
      </p:sp>
    </p:spTree>
    <p:extLst>
      <p:ext uri="{BB962C8B-B14F-4D97-AF65-F5344CB8AC3E}">
        <p14:creationId xmlns:p14="http://schemas.microsoft.com/office/powerpoint/2010/main" val="4266985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1" i="0" u="none" strike="noStrike" kern="1200" dirty="0">
                <a:solidFill>
                  <a:schemeClr val="tx1"/>
                </a:solidFill>
                <a:effectLst/>
                <a:latin typeface="+mn-lt"/>
                <a:ea typeface="+mn-ea"/>
                <a:cs typeface="+mn-cs"/>
              </a:rPr>
              <a:t>Print-ready version</a:t>
            </a:r>
            <a:endParaRPr lang="en-GB" sz="2400" b="0" i="0" u="none" strike="noStrike" kern="1200" dirty="0">
              <a:solidFill>
                <a:schemeClr val="tx1"/>
              </a:solidFill>
              <a:effectLst/>
              <a:latin typeface="+mn-lt"/>
              <a:ea typeface="+mn-ea"/>
              <a:cs typeface="+mn-cs"/>
            </a:endParaRPr>
          </a:p>
          <a:p>
            <a:r>
              <a:rPr lang="en-GB" sz="2400" b="0" i="0" u="none" strike="noStrike" kern="1200" dirty="0">
                <a:solidFill>
                  <a:schemeClr val="tx1"/>
                </a:solidFill>
                <a:effectLst/>
                <a:latin typeface="+mn-lt"/>
                <a:ea typeface="+mn-ea"/>
                <a:cs typeface="+mn-cs"/>
              </a:rPr>
              <a:t>The colours in this template have been adjusted for printing purposes. Use this template if the primary use for your poster will be in print.</a:t>
            </a:r>
          </a:p>
        </p:txBody>
      </p:sp>
      <p:sp>
        <p:nvSpPr>
          <p:cNvPr id="4" name="Slide Number Placeholder 3"/>
          <p:cNvSpPr>
            <a:spLocks noGrp="1"/>
          </p:cNvSpPr>
          <p:nvPr>
            <p:ph type="sldNum" sz="quarter" idx="5"/>
          </p:nvPr>
        </p:nvSpPr>
        <p:spPr/>
        <p:txBody>
          <a:bodyPr/>
          <a:lstStyle/>
          <a:p>
            <a:fld id="{5F9F4E46-43BB-0C41-8A36-B101C7C13EAF}" type="slidenum">
              <a:rPr lang="en-US" smtClean="0"/>
              <a:t>1</a:t>
            </a:fld>
            <a:endParaRPr lang="en-US"/>
          </a:p>
        </p:txBody>
      </p:sp>
    </p:spTree>
    <p:extLst>
      <p:ext uri="{BB962C8B-B14F-4D97-AF65-F5344CB8AC3E}">
        <p14:creationId xmlns:p14="http://schemas.microsoft.com/office/powerpoint/2010/main" val="3675972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13A8-93B7-4847-8F78-14C40A6EC93F}"/>
              </a:ext>
            </a:extLst>
          </p:cNvPr>
          <p:cNvSpPr>
            <a:spLocks noGrp="1"/>
          </p:cNvSpPr>
          <p:nvPr>
            <p:ph type="ctrTitle"/>
          </p:nvPr>
        </p:nvSpPr>
        <p:spPr>
          <a:xfrm>
            <a:off x="4184650" y="7010400"/>
            <a:ext cx="25111075" cy="1491615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EFD1340-C3D5-A149-88C9-0028055F374B}"/>
              </a:ext>
            </a:extLst>
          </p:cNvPr>
          <p:cNvSpPr>
            <a:spLocks noGrp="1"/>
          </p:cNvSpPr>
          <p:nvPr>
            <p:ph type="subTitle" idx="1"/>
          </p:nvPr>
        </p:nvSpPr>
        <p:spPr>
          <a:xfrm>
            <a:off x="4184650" y="22501225"/>
            <a:ext cx="25111075" cy="103425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24F2267-BA28-3341-BF78-C49C867F785B}"/>
              </a:ext>
            </a:extLst>
          </p:cNvPr>
          <p:cNvSpPr>
            <a:spLocks noGrp="1"/>
          </p:cNvSpPr>
          <p:nvPr>
            <p:ph type="dt" sz="half" idx="10"/>
          </p:nvPr>
        </p:nvSpPr>
        <p:spPr/>
        <p:txBody>
          <a:bodyPr/>
          <a:lstStyle/>
          <a:p>
            <a:fld id="{B1239C8A-0367-BF4E-BD18-DF416795490D}" type="datetimeFigureOut">
              <a:rPr lang="en-US" smtClean="0"/>
              <a:t>5/10/2024</a:t>
            </a:fld>
            <a:endParaRPr lang="en-US"/>
          </a:p>
        </p:txBody>
      </p:sp>
      <p:sp>
        <p:nvSpPr>
          <p:cNvPr id="5" name="Footer Placeholder 4">
            <a:extLst>
              <a:ext uri="{FF2B5EF4-FFF2-40B4-BE49-F238E27FC236}">
                <a16:creationId xmlns:a16="http://schemas.microsoft.com/office/drawing/2014/main" id="{05F56A34-FBC4-1242-9DFB-C6D8679F76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2C8F4-409B-4F4B-9A79-3528525FDE21}"/>
              </a:ext>
            </a:extLst>
          </p:cNvPr>
          <p:cNvSpPr>
            <a:spLocks noGrp="1"/>
          </p:cNvSpPr>
          <p:nvPr>
            <p:ph type="sldNum" sz="quarter" idx="12"/>
          </p:nvPr>
        </p:nvSpPr>
        <p:spPr/>
        <p:txBody>
          <a:bodyPr/>
          <a:lstStyle/>
          <a:p>
            <a:fld id="{C443CC62-4C74-A54A-B177-C1301B499F07}" type="slidenum">
              <a:rPr lang="en-US" smtClean="0"/>
              <a:t>‹#›</a:t>
            </a:fld>
            <a:endParaRPr lang="en-US"/>
          </a:p>
        </p:txBody>
      </p:sp>
      <p:pic>
        <p:nvPicPr>
          <p:cNvPr id="8" name="Picture 7">
            <a:extLst>
              <a:ext uri="{FF2B5EF4-FFF2-40B4-BE49-F238E27FC236}">
                <a16:creationId xmlns:a16="http://schemas.microsoft.com/office/drawing/2014/main" id="{2AF6E0F0-80B8-C845-A976-5C8C57257A93}"/>
              </a:ext>
            </a:extLst>
          </p:cNvPr>
          <p:cNvPicPr>
            <a:picLocks noChangeAspect="1"/>
          </p:cNvPicPr>
          <p:nvPr userDrawn="1"/>
        </p:nvPicPr>
        <p:blipFill>
          <a:blip r:embed="rId2"/>
          <a:srcRect/>
          <a:stretch/>
        </p:blipFill>
        <p:spPr>
          <a:xfrm>
            <a:off x="0" y="0"/>
            <a:ext cx="33551999" cy="7204260"/>
          </a:xfrm>
          <a:prstGeom prst="rect">
            <a:avLst/>
          </a:prstGeom>
        </p:spPr>
      </p:pic>
    </p:spTree>
    <p:extLst>
      <p:ext uri="{BB962C8B-B14F-4D97-AF65-F5344CB8AC3E}">
        <p14:creationId xmlns:p14="http://schemas.microsoft.com/office/powerpoint/2010/main" val="103559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AB1E-DFC2-374E-AFAE-B816D8A9631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62EBE94-503E-7447-9893-EA99DEDC277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5496BF-A5AE-4048-AD76-A6C63FAFD612}"/>
              </a:ext>
            </a:extLst>
          </p:cNvPr>
          <p:cNvSpPr>
            <a:spLocks noGrp="1"/>
          </p:cNvSpPr>
          <p:nvPr>
            <p:ph type="dt" sz="half" idx="10"/>
          </p:nvPr>
        </p:nvSpPr>
        <p:spPr/>
        <p:txBody>
          <a:bodyPr/>
          <a:lstStyle/>
          <a:p>
            <a:fld id="{B1239C8A-0367-BF4E-BD18-DF416795490D}" type="datetimeFigureOut">
              <a:rPr lang="en-US" smtClean="0"/>
              <a:t>5/10/2024</a:t>
            </a:fld>
            <a:endParaRPr lang="en-US"/>
          </a:p>
        </p:txBody>
      </p:sp>
      <p:sp>
        <p:nvSpPr>
          <p:cNvPr id="5" name="Footer Placeholder 4">
            <a:extLst>
              <a:ext uri="{FF2B5EF4-FFF2-40B4-BE49-F238E27FC236}">
                <a16:creationId xmlns:a16="http://schemas.microsoft.com/office/drawing/2014/main" id="{42213251-EA6A-1A4A-9A20-108505C20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E0274-0340-9248-870D-637DEF655CC4}"/>
              </a:ext>
            </a:extLst>
          </p:cNvPr>
          <p:cNvSpPr>
            <a:spLocks noGrp="1"/>
          </p:cNvSpPr>
          <p:nvPr>
            <p:ph type="sldNum" sz="quarter" idx="12"/>
          </p:nvPr>
        </p:nvSpPr>
        <p:spPr/>
        <p:txBody>
          <a:bodyPr/>
          <a:lstStyle/>
          <a:p>
            <a:fld id="{C443CC62-4C74-A54A-B177-C1301B499F07}" type="slidenum">
              <a:rPr lang="en-US" smtClean="0"/>
              <a:t>‹#›</a:t>
            </a:fld>
            <a:endParaRPr lang="en-US"/>
          </a:p>
        </p:txBody>
      </p:sp>
    </p:spTree>
    <p:extLst>
      <p:ext uri="{BB962C8B-B14F-4D97-AF65-F5344CB8AC3E}">
        <p14:creationId xmlns:p14="http://schemas.microsoft.com/office/powerpoint/2010/main" val="1192910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ACAC91-EF61-D24B-B37C-7D2CE3613203}"/>
              </a:ext>
            </a:extLst>
          </p:cNvPr>
          <p:cNvSpPr>
            <a:spLocks noGrp="1"/>
          </p:cNvSpPr>
          <p:nvPr>
            <p:ph type="title" orient="vert"/>
          </p:nvPr>
        </p:nvSpPr>
        <p:spPr>
          <a:xfrm>
            <a:off x="23960138" y="2281238"/>
            <a:ext cx="7218362" cy="3630453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F22088D-5BEE-7C4A-8FEC-CDF849BCB19C}"/>
              </a:ext>
            </a:extLst>
          </p:cNvPr>
          <p:cNvSpPr>
            <a:spLocks noGrp="1"/>
          </p:cNvSpPr>
          <p:nvPr>
            <p:ph type="body" orient="vert" idx="1"/>
          </p:nvPr>
        </p:nvSpPr>
        <p:spPr>
          <a:xfrm>
            <a:off x="2301875" y="2281238"/>
            <a:ext cx="21505863" cy="36304537"/>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E73845A-0D21-5F41-99CB-65C4C9A1CAFF}"/>
              </a:ext>
            </a:extLst>
          </p:cNvPr>
          <p:cNvSpPr>
            <a:spLocks noGrp="1"/>
          </p:cNvSpPr>
          <p:nvPr>
            <p:ph type="dt" sz="half" idx="10"/>
          </p:nvPr>
        </p:nvSpPr>
        <p:spPr/>
        <p:txBody>
          <a:bodyPr/>
          <a:lstStyle/>
          <a:p>
            <a:fld id="{B1239C8A-0367-BF4E-BD18-DF416795490D}" type="datetimeFigureOut">
              <a:rPr lang="en-US" smtClean="0"/>
              <a:t>5/10/2024</a:t>
            </a:fld>
            <a:endParaRPr lang="en-US"/>
          </a:p>
        </p:txBody>
      </p:sp>
      <p:sp>
        <p:nvSpPr>
          <p:cNvPr id="5" name="Footer Placeholder 4">
            <a:extLst>
              <a:ext uri="{FF2B5EF4-FFF2-40B4-BE49-F238E27FC236}">
                <a16:creationId xmlns:a16="http://schemas.microsoft.com/office/drawing/2014/main" id="{91D16D0A-801B-2643-8BAF-94BC3E17F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E407B-D262-C240-8CAC-82AC9009AEBA}"/>
              </a:ext>
            </a:extLst>
          </p:cNvPr>
          <p:cNvSpPr>
            <a:spLocks noGrp="1"/>
          </p:cNvSpPr>
          <p:nvPr>
            <p:ph type="sldNum" sz="quarter" idx="12"/>
          </p:nvPr>
        </p:nvSpPr>
        <p:spPr/>
        <p:txBody>
          <a:bodyPr/>
          <a:lstStyle/>
          <a:p>
            <a:fld id="{C443CC62-4C74-A54A-B177-C1301B499F07}" type="slidenum">
              <a:rPr lang="en-US" smtClean="0"/>
              <a:t>‹#›</a:t>
            </a:fld>
            <a:endParaRPr lang="en-US"/>
          </a:p>
        </p:txBody>
      </p:sp>
    </p:spTree>
    <p:extLst>
      <p:ext uri="{BB962C8B-B14F-4D97-AF65-F5344CB8AC3E}">
        <p14:creationId xmlns:p14="http://schemas.microsoft.com/office/powerpoint/2010/main" val="16489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13A8-93B7-4847-8F78-14C40A6EC93F}"/>
              </a:ext>
            </a:extLst>
          </p:cNvPr>
          <p:cNvSpPr>
            <a:spLocks noGrp="1"/>
          </p:cNvSpPr>
          <p:nvPr>
            <p:ph type="ctrTitle"/>
          </p:nvPr>
        </p:nvSpPr>
        <p:spPr>
          <a:xfrm>
            <a:off x="4184650" y="7010400"/>
            <a:ext cx="25111075" cy="1491615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EFD1340-C3D5-A149-88C9-0028055F374B}"/>
              </a:ext>
            </a:extLst>
          </p:cNvPr>
          <p:cNvSpPr>
            <a:spLocks noGrp="1"/>
          </p:cNvSpPr>
          <p:nvPr>
            <p:ph type="subTitle" idx="1"/>
          </p:nvPr>
        </p:nvSpPr>
        <p:spPr>
          <a:xfrm>
            <a:off x="4184650" y="22501225"/>
            <a:ext cx="25111075" cy="103425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24F2267-BA28-3341-BF78-C49C867F785B}"/>
              </a:ext>
            </a:extLst>
          </p:cNvPr>
          <p:cNvSpPr>
            <a:spLocks noGrp="1"/>
          </p:cNvSpPr>
          <p:nvPr>
            <p:ph type="dt" sz="half" idx="10"/>
          </p:nvPr>
        </p:nvSpPr>
        <p:spPr/>
        <p:txBody>
          <a:bodyPr/>
          <a:lstStyle/>
          <a:p>
            <a:fld id="{B1239C8A-0367-BF4E-BD18-DF416795490D}" type="datetimeFigureOut">
              <a:rPr lang="en-US" smtClean="0"/>
              <a:t>5/10/2024</a:t>
            </a:fld>
            <a:endParaRPr lang="en-US"/>
          </a:p>
        </p:txBody>
      </p:sp>
      <p:sp>
        <p:nvSpPr>
          <p:cNvPr id="5" name="Footer Placeholder 4">
            <a:extLst>
              <a:ext uri="{FF2B5EF4-FFF2-40B4-BE49-F238E27FC236}">
                <a16:creationId xmlns:a16="http://schemas.microsoft.com/office/drawing/2014/main" id="{05F56A34-FBC4-1242-9DFB-C6D8679F76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2C8F4-409B-4F4B-9A79-3528525FDE21}"/>
              </a:ext>
            </a:extLst>
          </p:cNvPr>
          <p:cNvSpPr>
            <a:spLocks noGrp="1"/>
          </p:cNvSpPr>
          <p:nvPr>
            <p:ph type="sldNum" sz="quarter" idx="12"/>
          </p:nvPr>
        </p:nvSpPr>
        <p:spPr/>
        <p:txBody>
          <a:bodyPr/>
          <a:lstStyle/>
          <a:p>
            <a:fld id="{C443CC62-4C74-A54A-B177-C1301B499F07}" type="slidenum">
              <a:rPr lang="en-US" smtClean="0"/>
              <a:t>‹#›</a:t>
            </a:fld>
            <a:endParaRPr lang="en-US"/>
          </a:p>
        </p:txBody>
      </p:sp>
      <p:pic>
        <p:nvPicPr>
          <p:cNvPr id="8" name="Picture 7">
            <a:extLst>
              <a:ext uri="{FF2B5EF4-FFF2-40B4-BE49-F238E27FC236}">
                <a16:creationId xmlns:a16="http://schemas.microsoft.com/office/drawing/2014/main" id="{1A592065-5091-A041-BAF4-81905D0DE97B}"/>
              </a:ext>
            </a:extLst>
          </p:cNvPr>
          <p:cNvPicPr>
            <a:picLocks noChangeAspect="1"/>
          </p:cNvPicPr>
          <p:nvPr userDrawn="1"/>
        </p:nvPicPr>
        <p:blipFill>
          <a:blip r:embed="rId2"/>
          <a:srcRect/>
          <a:stretch/>
        </p:blipFill>
        <p:spPr>
          <a:xfrm>
            <a:off x="0" y="0"/>
            <a:ext cx="33551307" cy="7204112"/>
          </a:xfrm>
          <a:prstGeom prst="rect">
            <a:avLst/>
          </a:prstGeom>
        </p:spPr>
      </p:pic>
    </p:spTree>
    <p:extLst>
      <p:ext uri="{BB962C8B-B14F-4D97-AF65-F5344CB8AC3E}">
        <p14:creationId xmlns:p14="http://schemas.microsoft.com/office/powerpoint/2010/main" val="2332393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9E40-F89B-6B48-89FA-73617900EBB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DE7FDBD-EA12-0043-9DBE-61E979BDBE0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5D3F753-D582-E24C-A588-606785A4FE52}"/>
              </a:ext>
            </a:extLst>
          </p:cNvPr>
          <p:cNvSpPr>
            <a:spLocks noGrp="1"/>
          </p:cNvSpPr>
          <p:nvPr>
            <p:ph type="dt" sz="half" idx="10"/>
          </p:nvPr>
        </p:nvSpPr>
        <p:spPr/>
        <p:txBody>
          <a:bodyPr/>
          <a:lstStyle/>
          <a:p>
            <a:fld id="{B1239C8A-0367-BF4E-BD18-DF416795490D}" type="datetimeFigureOut">
              <a:rPr lang="en-US" smtClean="0"/>
              <a:t>5/10/2024</a:t>
            </a:fld>
            <a:endParaRPr lang="en-US"/>
          </a:p>
        </p:txBody>
      </p:sp>
      <p:sp>
        <p:nvSpPr>
          <p:cNvPr id="5" name="Footer Placeholder 4">
            <a:extLst>
              <a:ext uri="{FF2B5EF4-FFF2-40B4-BE49-F238E27FC236}">
                <a16:creationId xmlns:a16="http://schemas.microsoft.com/office/drawing/2014/main" id="{77DD56D4-28CD-DB46-8810-AEE7871E0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24D91-808D-EF48-9E61-68CC3B6D7609}"/>
              </a:ext>
            </a:extLst>
          </p:cNvPr>
          <p:cNvSpPr>
            <a:spLocks noGrp="1"/>
          </p:cNvSpPr>
          <p:nvPr>
            <p:ph type="sldNum" sz="quarter" idx="12"/>
          </p:nvPr>
        </p:nvSpPr>
        <p:spPr/>
        <p:txBody>
          <a:bodyPr/>
          <a:lstStyle/>
          <a:p>
            <a:fld id="{C443CC62-4C74-A54A-B177-C1301B499F07}" type="slidenum">
              <a:rPr lang="en-US" smtClean="0"/>
              <a:t>‹#›</a:t>
            </a:fld>
            <a:endParaRPr lang="en-US"/>
          </a:p>
        </p:txBody>
      </p:sp>
    </p:spTree>
    <p:extLst>
      <p:ext uri="{BB962C8B-B14F-4D97-AF65-F5344CB8AC3E}">
        <p14:creationId xmlns:p14="http://schemas.microsoft.com/office/powerpoint/2010/main" val="644991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40206-3718-F24D-A4AD-FCFE64D6451E}"/>
              </a:ext>
            </a:extLst>
          </p:cNvPr>
          <p:cNvSpPr>
            <a:spLocks noGrp="1"/>
          </p:cNvSpPr>
          <p:nvPr>
            <p:ph type="title"/>
          </p:nvPr>
        </p:nvSpPr>
        <p:spPr>
          <a:xfrm>
            <a:off x="2284413" y="10680700"/>
            <a:ext cx="28876625" cy="17819688"/>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69CA00E-A990-EC43-BB38-907DBA2DFFC4}"/>
              </a:ext>
            </a:extLst>
          </p:cNvPr>
          <p:cNvSpPr>
            <a:spLocks noGrp="1"/>
          </p:cNvSpPr>
          <p:nvPr>
            <p:ph type="body" idx="1"/>
          </p:nvPr>
        </p:nvSpPr>
        <p:spPr>
          <a:xfrm>
            <a:off x="2284413" y="28668663"/>
            <a:ext cx="28876625" cy="93726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F646CB7-9BF2-5F4A-89E7-B94B6A9FE347}"/>
              </a:ext>
            </a:extLst>
          </p:cNvPr>
          <p:cNvSpPr>
            <a:spLocks noGrp="1"/>
          </p:cNvSpPr>
          <p:nvPr>
            <p:ph type="dt" sz="half" idx="10"/>
          </p:nvPr>
        </p:nvSpPr>
        <p:spPr/>
        <p:txBody>
          <a:bodyPr/>
          <a:lstStyle/>
          <a:p>
            <a:fld id="{B1239C8A-0367-BF4E-BD18-DF416795490D}" type="datetimeFigureOut">
              <a:rPr lang="en-US" smtClean="0"/>
              <a:t>5/10/2024</a:t>
            </a:fld>
            <a:endParaRPr lang="en-US"/>
          </a:p>
        </p:txBody>
      </p:sp>
      <p:sp>
        <p:nvSpPr>
          <p:cNvPr id="5" name="Footer Placeholder 4">
            <a:extLst>
              <a:ext uri="{FF2B5EF4-FFF2-40B4-BE49-F238E27FC236}">
                <a16:creationId xmlns:a16="http://schemas.microsoft.com/office/drawing/2014/main" id="{DBCDD928-C256-7B4F-B5CF-6750B4B97F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559D8-D687-1D47-819C-4881EDD13AF9}"/>
              </a:ext>
            </a:extLst>
          </p:cNvPr>
          <p:cNvSpPr>
            <a:spLocks noGrp="1"/>
          </p:cNvSpPr>
          <p:nvPr>
            <p:ph type="sldNum" sz="quarter" idx="12"/>
          </p:nvPr>
        </p:nvSpPr>
        <p:spPr/>
        <p:txBody>
          <a:bodyPr/>
          <a:lstStyle/>
          <a:p>
            <a:fld id="{C443CC62-4C74-A54A-B177-C1301B499F07}" type="slidenum">
              <a:rPr lang="en-US" smtClean="0"/>
              <a:t>‹#›</a:t>
            </a:fld>
            <a:endParaRPr lang="en-US"/>
          </a:p>
        </p:txBody>
      </p:sp>
    </p:spTree>
    <p:extLst>
      <p:ext uri="{BB962C8B-B14F-4D97-AF65-F5344CB8AC3E}">
        <p14:creationId xmlns:p14="http://schemas.microsoft.com/office/powerpoint/2010/main" val="2779000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4420-4DCD-AB4D-994F-935A0D8AF9C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C3670DF-AB5F-D94A-88EE-A8D18EF66C90}"/>
              </a:ext>
            </a:extLst>
          </p:cNvPr>
          <p:cNvSpPr>
            <a:spLocks noGrp="1"/>
          </p:cNvSpPr>
          <p:nvPr>
            <p:ph sz="half" idx="1"/>
          </p:nvPr>
        </p:nvSpPr>
        <p:spPr>
          <a:xfrm>
            <a:off x="2301875" y="11404600"/>
            <a:ext cx="14362113" cy="27181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8652686-FE86-B842-A764-46F983B44E17}"/>
              </a:ext>
            </a:extLst>
          </p:cNvPr>
          <p:cNvSpPr>
            <a:spLocks noGrp="1"/>
          </p:cNvSpPr>
          <p:nvPr>
            <p:ph sz="half" idx="2"/>
          </p:nvPr>
        </p:nvSpPr>
        <p:spPr>
          <a:xfrm>
            <a:off x="16816388" y="11404600"/>
            <a:ext cx="14362112" cy="27181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94CC31C-B790-EB46-B77B-D261F9FEC302}"/>
              </a:ext>
            </a:extLst>
          </p:cNvPr>
          <p:cNvSpPr>
            <a:spLocks noGrp="1"/>
          </p:cNvSpPr>
          <p:nvPr>
            <p:ph type="dt" sz="half" idx="10"/>
          </p:nvPr>
        </p:nvSpPr>
        <p:spPr/>
        <p:txBody>
          <a:bodyPr/>
          <a:lstStyle/>
          <a:p>
            <a:fld id="{B1239C8A-0367-BF4E-BD18-DF416795490D}" type="datetimeFigureOut">
              <a:rPr lang="en-US" smtClean="0"/>
              <a:t>5/10/2024</a:t>
            </a:fld>
            <a:endParaRPr lang="en-US"/>
          </a:p>
        </p:txBody>
      </p:sp>
      <p:sp>
        <p:nvSpPr>
          <p:cNvPr id="6" name="Footer Placeholder 5">
            <a:extLst>
              <a:ext uri="{FF2B5EF4-FFF2-40B4-BE49-F238E27FC236}">
                <a16:creationId xmlns:a16="http://schemas.microsoft.com/office/drawing/2014/main" id="{70CBF159-5D17-6442-BD9E-E59EDDB0E1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437FD6-2332-D543-8689-17B1B8D0257B}"/>
              </a:ext>
            </a:extLst>
          </p:cNvPr>
          <p:cNvSpPr>
            <a:spLocks noGrp="1"/>
          </p:cNvSpPr>
          <p:nvPr>
            <p:ph type="sldNum" sz="quarter" idx="12"/>
          </p:nvPr>
        </p:nvSpPr>
        <p:spPr/>
        <p:txBody>
          <a:bodyPr/>
          <a:lstStyle/>
          <a:p>
            <a:fld id="{C443CC62-4C74-A54A-B177-C1301B499F07}" type="slidenum">
              <a:rPr lang="en-US" smtClean="0"/>
              <a:t>‹#›</a:t>
            </a:fld>
            <a:endParaRPr lang="en-US"/>
          </a:p>
        </p:txBody>
      </p:sp>
    </p:spTree>
    <p:extLst>
      <p:ext uri="{BB962C8B-B14F-4D97-AF65-F5344CB8AC3E}">
        <p14:creationId xmlns:p14="http://schemas.microsoft.com/office/powerpoint/2010/main" val="1833402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D06E-DBE0-2B4B-958D-D4F94A0CC185}"/>
              </a:ext>
            </a:extLst>
          </p:cNvPr>
          <p:cNvSpPr>
            <a:spLocks noGrp="1"/>
          </p:cNvSpPr>
          <p:nvPr>
            <p:ph type="title"/>
          </p:nvPr>
        </p:nvSpPr>
        <p:spPr>
          <a:xfrm>
            <a:off x="2306638" y="2281238"/>
            <a:ext cx="28876625" cy="8280400"/>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398CC76-2652-494A-842E-C7C869BCF0F6}"/>
              </a:ext>
            </a:extLst>
          </p:cNvPr>
          <p:cNvSpPr>
            <a:spLocks noGrp="1"/>
          </p:cNvSpPr>
          <p:nvPr>
            <p:ph type="body" idx="1"/>
          </p:nvPr>
        </p:nvSpPr>
        <p:spPr>
          <a:xfrm>
            <a:off x="2306638" y="10501313"/>
            <a:ext cx="14163675" cy="5146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541E4A-C81B-6042-AFDF-20A47E2A9DF1}"/>
              </a:ext>
            </a:extLst>
          </p:cNvPr>
          <p:cNvSpPr>
            <a:spLocks noGrp="1"/>
          </p:cNvSpPr>
          <p:nvPr>
            <p:ph sz="half" idx="2"/>
          </p:nvPr>
        </p:nvSpPr>
        <p:spPr>
          <a:xfrm>
            <a:off x="2306638" y="15647988"/>
            <a:ext cx="14163675" cy="230171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93E2F10-555E-7447-9A86-39921F2852AB}"/>
              </a:ext>
            </a:extLst>
          </p:cNvPr>
          <p:cNvSpPr>
            <a:spLocks noGrp="1"/>
          </p:cNvSpPr>
          <p:nvPr>
            <p:ph type="body" sz="quarter" idx="3"/>
          </p:nvPr>
        </p:nvSpPr>
        <p:spPr>
          <a:xfrm>
            <a:off x="16949738" y="10501313"/>
            <a:ext cx="14233525" cy="5146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AA22313-989A-3E4B-B63C-83B8C54BB64A}"/>
              </a:ext>
            </a:extLst>
          </p:cNvPr>
          <p:cNvSpPr>
            <a:spLocks noGrp="1"/>
          </p:cNvSpPr>
          <p:nvPr>
            <p:ph sz="quarter" idx="4"/>
          </p:nvPr>
        </p:nvSpPr>
        <p:spPr>
          <a:xfrm>
            <a:off x="16949738" y="15647988"/>
            <a:ext cx="14233525" cy="230171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8CCAACA-51DC-C04F-B810-FE0B461D7E97}"/>
              </a:ext>
            </a:extLst>
          </p:cNvPr>
          <p:cNvSpPr>
            <a:spLocks noGrp="1"/>
          </p:cNvSpPr>
          <p:nvPr>
            <p:ph type="dt" sz="half" idx="10"/>
          </p:nvPr>
        </p:nvSpPr>
        <p:spPr/>
        <p:txBody>
          <a:bodyPr/>
          <a:lstStyle/>
          <a:p>
            <a:fld id="{B1239C8A-0367-BF4E-BD18-DF416795490D}" type="datetimeFigureOut">
              <a:rPr lang="en-US" smtClean="0"/>
              <a:t>5/10/2024</a:t>
            </a:fld>
            <a:endParaRPr lang="en-US"/>
          </a:p>
        </p:txBody>
      </p:sp>
      <p:sp>
        <p:nvSpPr>
          <p:cNvPr id="8" name="Footer Placeholder 7">
            <a:extLst>
              <a:ext uri="{FF2B5EF4-FFF2-40B4-BE49-F238E27FC236}">
                <a16:creationId xmlns:a16="http://schemas.microsoft.com/office/drawing/2014/main" id="{11A8F3D6-8303-F845-87CA-600006D320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CB0D32-95FE-7344-AE99-DC935B42B192}"/>
              </a:ext>
            </a:extLst>
          </p:cNvPr>
          <p:cNvSpPr>
            <a:spLocks noGrp="1"/>
          </p:cNvSpPr>
          <p:nvPr>
            <p:ph type="sldNum" sz="quarter" idx="12"/>
          </p:nvPr>
        </p:nvSpPr>
        <p:spPr/>
        <p:txBody>
          <a:bodyPr/>
          <a:lstStyle/>
          <a:p>
            <a:fld id="{C443CC62-4C74-A54A-B177-C1301B499F07}" type="slidenum">
              <a:rPr lang="en-US" smtClean="0"/>
              <a:t>‹#›</a:t>
            </a:fld>
            <a:endParaRPr lang="en-US"/>
          </a:p>
        </p:txBody>
      </p:sp>
    </p:spTree>
    <p:extLst>
      <p:ext uri="{BB962C8B-B14F-4D97-AF65-F5344CB8AC3E}">
        <p14:creationId xmlns:p14="http://schemas.microsoft.com/office/powerpoint/2010/main" val="3507113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1743-1702-CF47-8E66-54AAA2832CE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A0EBC68-04BC-C64F-9F1F-F7E6CB0F17BA}"/>
              </a:ext>
            </a:extLst>
          </p:cNvPr>
          <p:cNvSpPr>
            <a:spLocks noGrp="1"/>
          </p:cNvSpPr>
          <p:nvPr>
            <p:ph type="dt" sz="half" idx="10"/>
          </p:nvPr>
        </p:nvSpPr>
        <p:spPr/>
        <p:txBody>
          <a:bodyPr/>
          <a:lstStyle/>
          <a:p>
            <a:fld id="{B1239C8A-0367-BF4E-BD18-DF416795490D}" type="datetimeFigureOut">
              <a:rPr lang="en-US" smtClean="0"/>
              <a:t>5/10/2024</a:t>
            </a:fld>
            <a:endParaRPr lang="en-US"/>
          </a:p>
        </p:txBody>
      </p:sp>
      <p:sp>
        <p:nvSpPr>
          <p:cNvPr id="4" name="Footer Placeholder 3">
            <a:extLst>
              <a:ext uri="{FF2B5EF4-FFF2-40B4-BE49-F238E27FC236}">
                <a16:creationId xmlns:a16="http://schemas.microsoft.com/office/drawing/2014/main" id="{76612969-2CF6-8748-AC1B-3EFC08D36A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6F599B-3E07-F14D-A1BE-78901B34B35F}"/>
              </a:ext>
            </a:extLst>
          </p:cNvPr>
          <p:cNvSpPr>
            <a:spLocks noGrp="1"/>
          </p:cNvSpPr>
          <p:nvPr>
            <p:ph type="sldNum" sz="quarter" idx="12"/>
          </p:nvPr>
        </p:nvSpPr>
        <p:spPr/>
        <p:txBody>
          <a:bodyPr/>
          <a:lstStyle/>
          <a:p>
            <a:fld id="{C443CC62-4C74-A54A-B177-C1301B499F07}" type="slidenum">
              <a:rPr lang="en-US" smtClean="0"/>
              <a:t>‹#›</a:t>
            </a:fld>
            <a:endParaRPr lang="en-US"/>
          </a:p>
        </p:txBody>
      </p:sp>
    </p:spTree>
    <p:extLst>
      <p:ext uri="{BB962C8B-B14F-4D97-AF65-F5344CB8AC3E}">
        <p14:creationId xmlns:p14="http://schemas.microsoft.com/office/powerpoint/2010/main" val="2484943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84D9EF-2CA8-FD42-80B5-E615F10D4796}"/>
              </a:ext>
            </a:extLst>
          </p:cNvPr>
          <p:cNvSpPr>
            <a:spLocks noGrp="1"/>
          </p:cNvSpPr>
          <p:nvPr>
            <p:ph type="dt" sz="half" idx="10"/>
          </p:nvPr>
        </p:nvSpPr>
        <p:spPr/>
        <p:txBody>
          <a:bodyPr/>
          <a:lstStyle/>
          <a:p>
            <a:fld id="{B1239C8A-0367-BF4E-BD18-DF416795490D}" type="datetimeFigureOut">
              <a:rPr lang="en-US" smtClean="0"/>
              <a:t>5/10/2024</a:t>
            </a:fld>
            <a:endParaRPr lang="en-US"/>
          </a:p>
        </p:txBody>
      </p:sp>
      <p:sp>
        <p:nvSpPr>
          <p:cNvPr id="3" name="Footer Placeholder 2">
            <a:extLst>
              <a:ext uri="{FF2B5EF4-FFF2-40B4-BE49-F238E27FC236}">
                <a16:creationId xmlns:a16="http://schemas.microsoft.com/office/drawing/2014/main" id="{8A990B75-4591-CC4F-B5D2-F74760B857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C3A744-3CB4-2444-868D-B48F0AC1D9FD}"/>
              </a:ext>
            </a:extLst>
          </p:cNvPr>
          <p:cNvSpPr>
            <a:spLocks noGrp="1"/>
          </p:cNvSpPr>
          <p:nvPr>
            <p:ph type="sldNum" sz="quarter" idx="12"/>
          </p:nvPr>
        </p:nvSpPr>
        <p:spPr/>
        <p:txBody>
          <a:bodyPr/>
          <a:lstStyle/>
          <a:p>
            <a:fld id="{C443CC62-4C74-A54A-B177-C1301B499F07}" type="slidenum">
              <a:rPr lang="en-US" smtClean="0"/>
              <a:t>‹#›</a:t>
            </a:fld>
            <a:endParaRPr lang="en-US"/>
          </a:p>
        </p:txBody>
      </p:sp>
    </p:spTree>
    <p:extLst>
      <p:ext uri="{BB962C8B-B14F-4D97-AF65-F5344CB8AC3E}">
        <p14:creationId xmlns:p14="http://schemas.microsoft.com/office/powerpoint/2010/main" val="1304392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F38D0-781C-A149-9819-13C118F7167E}"/>
              </a:ext>
            </a:extLst>
          </p:cNvPr>
          <p:cNvSpPr>
            <a:spLocks noGrp="1"/>
          </p:cNvSpPr>
          <p:nvPr>
            <p:ph type="title"/>
          </p:nvPr>
        </p:nvSpPr>
        <p:spPr>
          <a:xfrm>
            <a:off x="2306638" y="2855913"/>
            <a:ext cx="10798175" cy="9996487"/>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C77D2FE-B987-DD47-9111-E61A3501529F}"/>
              </a:ext>
            </a:extLst>
          </p:cNvPr>
          <p:cNvSpPr>
            <a:spLocks noGrp="1"/>
          </p:cNvSpPr>
          <p:nvPr>
            <p:ph idx="1"/>
          </p:nvPr>
        </p:nvSpPr>
        <p:spPr>
          <a:xfrm>
            <a:off x="14233525" y="6167438"/>
            <a:ext cx="16949738" cy="304450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CA429A7-124C-DD42-B7C1-46F153A535C5}"/>
              </a:ext>
            </a:extLst>
          </p:cNvPr>
          <p:cNvSpPr>
            <a:spLocks noGrp="1"/>
          </p:cNvSpPr>
          <p:nvPr>
            <p:ph type="body" sz="half" idx="2"/>
          </p:nvPr>
        </p:nvSpPr>
        <p:spPr>
          <a:xfrm>
            <a:off x="2306638" y="12852400"/>
            <a:ext cx="10798175" cy="238093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5B043A-FE69-D740-BF0F-27DAF81D18A0}"/>
              </a:ext>
            </a:extLst>
          </p:cNvPr>
          <p:cNvSpPr>
            <a:spLocks noGrp="1"/>
          </p:cNvSpPr>
          <p:nvPr>
            <p:ph type="dt" sz="half" idx="10"/>
          </p:nvPr>
        </p:nvSpPr>
        <p:spPr/>
        <p:txBody>
          <a:bodyPr/>
          <a:lstStyle/>
          <a:p>
            <a:fld id="{B1239C8A-0367-BF4E-BD18-DF416795490D}" type="datetimeFigureOut">
              <a:rPr lang="en-US" smtClean="0"/>
              <a:t>5/10/2024</a:t>
            </a:fld>
            <a:endParaRPr lang="en-US"/>
          </a:p>
        </p:txBody>
      </p:sp>
      <p:sp>
        <p:nvSpPr>
          <p:cNvPr id="6" name="Footer Placeholder 5">
            <a:extLst>
              <a:ext uri="{FF2B5EF4-FFF2-40B4-BE49-F238E27FC236}">
                <a16:creationId xmlns:a16="http://schemas.microsoft.com/office/drawing/2014/main" id="{B00DD5D9-719F-6041-8557-BB8642EE8A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BC8A2-5470-EF40-A947-63394BFBEF43}"/>
              </a:ext>
            </a:extLst>
          </p:cNvPr>
          <p:cNvSpPr>
            <a:spLocks noGrp="1"/>
          </p:cNvSpPr>
          <p:nvPr>
            <p:ph type="sldNum" sz="quarter" idx="12"/>
          </p:nvPr>
        </p:nvSpPr>
        <p:spPr/>
        <p:txBody>
          <a:bodyPr/>
          <a:lstStyle/>
          <a:p>
            <a:fld id="{C443CC62-4C74-A54A-B177-C1301B499F07}" type="slidenum">
              <a:rPr lang="en-US" smtClean="0"/>
              <a:t>‹#›</a:t>
            </a:fld>
            <a:endParaRPr lang="en-US"/>
          </a:p>
        </p:txBody>
      </p:sp>
    </p:spTree>
    <p:extLst>
      <p:ext uri="{BB962C8B-B14F-4D97-AF65-F5344CB8AC3E}">
        <p14:creationId xmlns:p14="http://schemas.microsoft.com/office/powerpoint/2010/main" val="16185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9E40-F89B-6B48-89FA-73617900EBB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DE7FDBD-EA12-0043-9DBE-61E979BDBE0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5D3F753-D582-E24C-A588-606785A4FE52}"/>
              </a:ext>
            </a:extLst>
          </p:cNvPr>
          <p:cNvSpPr>
            <a:spLocks noGrp="1"/>
          </p:cNvSpPr>
          <p:nvPr>
            <p:ph type="dt" sz="half" idx="10"/>
          </p:nvPr>
        </p:nvSpPr>
        <p:spPr/>
        <p:txBody>
          <a:bodyPr/>
          <a:lstStyle/>
          <a:p>
            <a:fld id="{B1239C8A-0367-BF4E-BD18-DF416795490D}" type="datetimeFigureOut">
              <a:rPr lang="en-US" smtClean="0"/>
              <a:t>5/10/2024</a:t>
            </a:fld>
            <a:endParaRPr lang="en-US"/>
          </a:p>
        </p:txBody>
      </p:sp>
      <p:sp>
        <p:nvSpPr>
          <p:cNvPr id="5" name="Footer Placeholder 4">
            <a:extLst>
              <a:ext uri="{FF2B5EF4-FFF2-40B4-BE49-F238E27FC236}">
                <a16:creationId xmlns:a16="http://schemas.microsoft.com/office/drawing/2014/main" id="{77DD56D4-28CD-DB46-8810-AEE7871E0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24D91-808D-EF48-9E61-68CC3B6D7609}"/>
              </a:ext>
            </a:extLst>
          </p:cNvPr>
          <p:cNvSpPr>
            <a:spLocks noGrp="1"/>
          </p:cNvSpPr>
          <p:nvPr>
            <p:ph type="sldNum" sz="quarter" idx="12"/>
          </p:nvPr>
        </p:nvSpPr>
        <p:spPr/>
        <p:txBody>
          <a:bodyPr/>
          <a:lstStyle/>
          <a:p>
            <a:fld id="{C443CC62-4C74-A54A-B177-C1301B499F07}" type="slidenum">
              <a:rPr lang="en-US" smtClean="0"/>
              <a:t>‹#›</a:t>
            </a:fld>
            <a:endParaRPr lang="en-US"/>
          </a:p>
        </p:txBody>
      </p:sp>
    </p:spTree>
    <p:extLst>
      <p:ext uri="{BB962C8B-B14F-4D97-AF65-F5344CB8AC3E}">
        <p14:creationId xmlns:p14="http://schemas.microsoft.com/office/powerpoint/2010/main" val="2326676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63FA-5CB8-A149-AFF7-79BE4162B8F3}"/>
              </a:ext>
            </a:extLst>
          </p:cNvPr>
          <p:cNvSpPr>
            <a:spLocks noGrp="1"/>
          </p:cNvSpPr>
          <p:nvPr>
            <p:ph type="title"/>
          </p:nvPr>
        </p:nvSpPr>
        <p:spPr>
          <a:xfrm>
            <a:off x="2306638" y="2855913"/>
            <a:ext cx="10798175" cy="9996487"/>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711E646-3A2F-8349-B98F-AA3748FB52C9}"/>
              </a:ext>
            </a:extLst>
          </p:cNvPr>
          <p:cNvSpPr>
            <a:spLocks noGrp="1"/>
          </p:cNvSpPr>
          <p:nvPr>
            <p:ph type="pic" idx="1"/>
          </p:nvPr>
        </p:nvSpPr>
        <p:spPr>
          <a:xfrm>
            <a:off x="14233525" y="6167438"/>
            <a:ext cx="16949738" cy="30445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0C815D-F3D5-6947-8306-A7D0BD13E7F3}"/>
              </a:ext>
            </a:extLst>
          </p:cNvPr>
          <p:cNvSpPr>
            <a:spLocks noGrp="1"/>
          </p:cNvSpPr>
          <p:nvPr>
            <p:ph type="body" sz="half" idx="2"/>
          </p:nvPr>
        </p:nvSpPr>
        <p:spPr>
          <a:xfrm>
            <a:off x="2306638" y="12852400"/>
            <a:ext cx="10798175" cy="238093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D39B823-D350-9644-9626-726641E7726E}"/>
              </a:ext>
            </a:extLst>
          </p:cNvPr>
          <p:cNvSpPr>
            <a:spLocks noGrp="1"/>
          </p:cNvSpPr>
          <p:nvPr>
            <p:ph type="dt" sz="half" idx="10"/>
          </p:nvPr>
        </p:nvSpPr>
        <p:spPr/>
        <p:txBody>
          <a:bodyPr/>
          <a:lstStyle/>
          <a:p>
            <a:fld id="{B1239C8A-0367-BF4E-BD18-DF416795490D}" type="datetimeFigureOut">
              <a:rPr lang="en-US" smtClean="0"/>
              <a:t>5/10/2024</a:t>
            </a:fld>
            <a:endParaRPr lang="en-US"/>
          </a:p>
        </p:txBody>
      </p:sp>
      <p:sp>
        <p:nvSpPr>
          <p:cNvPr id="6" name="Footer Placeholder 5">
            <a:extLst>
              <a:ext uri="{FF2B5EF4-FFF2-40B4-BE49-F238E27FC236}">
                <a16:creationId xmlns:a16="http://schemas.microsoft.com/office/drawing/2014/main" id="{F81D6857-9D56-D445-8DE0-0CF32AB6BC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80C66F-8A0A-C14D-99A3-96D622C1CD14}"/>
              </a:ext>
            </a:extLst>
          </p:cNvPr>
          <p:cNvSpPr>
            <a:spLocks noGrp="1"/>
          </p:cNvSpPr>
          <p:nvPr>
            <p:ph type="sldNum" sz="quarter" idx="12"/>
          </p:nvPr>
        </p:nvSpPr>
        <p:spPr/>
        <p:txBody>
          <a:bodyPr/>
          <a:lstStyle/>
          <a:p>
            <a:fld id="{C443CC62-4C74-A54A-B177-C1301B499F07}" type="slidenum">
              <a:rPr lang="en-US" smtClean="0"/>
              <a:t>‹#›</a:t>
            </a:fld>
            <a:endParaRPr lang="en-US"/>
          </a:p>
        </p:txBody>
      </p:sp>
    </p:spTree>
    <p:extLst>
      <p:ext uri="{BB962C8B-B14F-4D97-AF65-F5344CB8AC3E}">
        <p14:creationId xmlns:p14="http://schemas.microsoft.com/office/powerpoint/2010/main" val="2613964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AB1E-DFC2-374E-AFAE-B816D8A9631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62EBE94-503E-7447-9893-EA99DEDC277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5496BF-A5AE-4048-AD76-A6C63FAFD612}"/>
              </a:ext>
            </a:extLst>
          </p:cNvPr>
          <p:cNvSpPr>
            <a:spLocks noGrp="1"/>
          </p:cNvSpPr>
          <p:nvPr>
            <p:ph type="dt" sz="half" idx="10"/>
          </p:nvPr>
        </p:nvSpPr>
        <p:spPr/>
        <p:txBody>
          <a:bodyPr/>
          <a:lstStyle/>
          <a:p>
            <a:fld id="{B1239C8A-0367-BF4E-BD18-DF416795490D}" type="datetimeFigureOut">
              <a:rPr lang="en-US" smtClean="0"/>
              <a:t>5/10/2024</a:t>
            </a:fld>
            <a:endParaRPr lang="en-US"/>
          </a:p>
        </p:txBody>
      </p:sp>
      <p:sp>
        <p:nvSpPr>
          <p:cNvPr id="5" name="Footer Placeholder 4">
            <a:extLst>
              <a:ext uri="{FF2B5EF4-FFF2-40B4-BE49-F238E27FC236}">
                <a16:creationId xmlns:a16="http://schemas.microsoft.com/office/drawing/2014/main" id="{42213251-EA6A-1A4A-9A20-108505C20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E0274-0340-9248-870D-637DEF655CC4}"/>
              </a:ext>
            </a:extLst>
          </p:cNvPr>
          <p:cNvSpPr>
            <a:spLocks noGrp="1"/>
          </p:cNvSpPr>
          <p:nvPr>
            <p:ph type="sldNum" sz="quarter" idx="12"/>
          </p:nvPr>
        </p:nvSpPr>
        <p:spPr/>
        <p:txBody>
          <a:bodyPr/>
          <a:lstStyle/>
          <a:p>
            <a:fld id="{C443CC62-4C74-A54A-B177-C1301B499F07}" type="slidenum">
              <a:rPr lang="en-US" smtClean="0"/>
              <a:t>‹#›</a:t>
            </a:fld>
            <a:endParaRPr lang="en-US"/>
          </a:p>
        </p:txBody>
      </p:sp>
    </p:spTree>
    <p:extLst>
      <p:ext uri="{BB962C8B-B14F-4D97-AF65-F5344CB8AC3E}">
        <p14:creationId xmlns:p14="http://schemas.microsoft.com/office/powerpoint/2010/main" val="1989180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ACAC91-EF61-D24B-B37C-7D2CE3613203}"/>
              </a:ext>
            </a:extLst>
          </p:cNvPr>
          <p:cNvSpPr>
            <a:spLocks noGrp="1"/>
          </p:cNvSpPr>
          <p:nvPr>
            <p:ph type="title" orient="vert"/>
          </p:nvPr>
        </p:nvSpPr>
        <p:spPr>
          <a:xfrm>
            <a:off x="23960138" y="2281238"/>
            <a:ext cx="7218362" cy="3630453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F22088D-5BEE-7C4A-8FEC-CDF849BCB19C}"/>
              </a:ext>
            </a:extLst>
          </p:cNvPr>
          <p:cNvSpPr>
            <a:spLocks noGrp="1"/>
          </p:cNvSpPr>
          <p:nvPr>
            <p:ph type="body" orient="vert" idx="1"/>
          </p:nvPr>
        </p:nvSpPr>
        <p:spPr>
          <a:xfrm>
            <a:off x="2301875" y="2281238"/>
            <a:ext cx="21505863" cy="36304537"/>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E73845A-0D21-5F41-99CB-65C4C9A1CAFF}"/>
              </a:ext>
            </a:extLst>
          </p:cNvPr>
          <p:cNvSpPr>
            <a:spLocks noGrp="1"/>
          </p:cNvSpPr>
          <p:nvPr>
            <p:ph type="dt" sz="half" idx="10"/>
          </p:nvPr>
        </p:nvSpPr>
        <p:spPr/>
        <p:txBody>
          <a:bodyPr/>
          <a:lstStyle/>
          <a:p>
            <a:fld id="{B1239C8A-0367-BF4E-BD18-DF416795490D}" type="datetimeFigureOut">
              <a:rPr lang="en-US" smtClean="0"/>
              <a:t>5/10/2024</a:t>
            </a:fld>
            <a:endParaRPr lang="en-US"/>
          </a:p>
        </p:txBody>
      </p:sp>
      <p:sp>
        <p:nvSpPr>
          <p:cNvPr id="5" name="Footer Placeholder 4">
            <a:extLst>
              <a:ext uri="{FF2B5EF4-FFF2-40B4-BE49-F238E27FC236}">
                <a16:creationId xmlns:a16="http://schemas.microsoft.com/office/drawing/2014/main" id="{91D16D0A-801B-2643-8BAF-94BC3E17F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E407B-D262-C240-8CAC-82AC9009AEBA}"/>
              </a:ext>
            </a:extLst>
          </p:cNvPr>
          <p:cNvSpPr>
            <a:spLocks noGrp="1"/>
          </p:cNvSpPr>
          <p:nvPr>
            <p:ph type="sldNum" sz="quarter" idx="12"/>
          </p:nvPr>
        </p:nvSpPr>
        <p:spPr/>
        <p:txBody>
          <a:bodyPr/>
          <a:lstStyle/>
          <a:p>
            <a:fld id="{C443CC62-4C74-A54A-B177-C1301B499F07}" type="slidenum">
              <a:rPr lang="en-US" smtClean="0"/>
              <a:t>‹#›</a:t>
            </a:fld>
            <a:endParaRPr lang="en-US"/>
          </a:p>
        </p:txBody>
      </p:sp>
    </p:spTree>
    <p:extLst>
      <p:ext uri="{BB962C8B-B14F-4D97-AF65-F5344CB8AC3E}">
        <p14:creationId xmlns:p14="http://schemas.microsoft.com/office/powerpoint/2010/main" val="116628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40206-3718-F24D-A4AD-FCFE64D6451E}"/>
              </a:ext>
            </a:extLst>
          </p:cNvPr>
          <p:cNvSpPr>
            <a:spLocks noGrp="1"/>
          </p:cNvSpPr>
          <p:nvPr>
            <p:ph type="title"/>
          </p:nvPr>
        </p:nvSpPr>
        <p:spPr>
          <a:xfrm>
            <a:off x="2284413" y="10680700"/>
            <a:ext cx="28876625" cy="17819688"/>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69CA00E-A990-EC43-BB38-907DBA2DFFC4}"/>
              </a:ext>
            </a:extLst>
          </p:cNvPr>
          <p:cNvSpPr>
            <a:spLocks noGrp="1"/>
          </p:cNvSpPr>
          <p:nvPr>
            <p:ph type="body" idx="1"/>
          </p:nvPr>
        </p:nvSpPr>
        <p:spPr>
          <a:xfrm>
            <a:off x="2284413" y="28668663"/>
            <a:ext cx="28876625" cy="93726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F646CB7-9BF2-5F4A-89E7-B94B6A9FE347}"/>
              </a:ext>
            </a:extLst>
          </p:cNvPr>
          <p:cNvSpPr>
            <a:spLocks noGrp="1"/>
          </p:cNvSpPr>
          <p:nvPr>
            <p:ph type="dt" sz="half" idx="10"/>
          </p:nvPr>
        </p:nvSpPr>
        <p:spPr/>
        <p:txBody>
          <a:bodyPr/>
          <a:lstStyle/>
          <a:p>
            <a:fld id="{B1239C8A-0367-BF4E-BD18-DF416795490D}" type="datetimeFigureOut">
              <a:rPr lang="en-US" smtClean="0"/>
              <a:t>5/10/2024</a:t>
            </a:fld>
            <a:endParaRPr lang="en-US"/>
          </a:p>
        </p:txBody>
      </p:sp>
      <p:sp>
        <p:nvSpPr>
          <p:cNvPr id="5" name="Footer Placeholder 4">
            <a:extLst>
              <a:ext uri="{FF2B5EF4-FFF2-40B4-BE49-F238E27FC236}">
                <a16:creationId xmlns:a16="http://schemas.microsoft.com/office/drawing/2014/main" id="{DBCDD928-C256-7B4F-B5CF-6750B4B97F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559D8-D687-1D47-819C-4881EDD13AF9}"/>
              </a:ext>
            </a:extLst>
          </p:cNvPr>
          <p:cNvSpPr>
            <a:spLocks noGrp="1"/>
          </p:cNvSpPr>
          <p:nvPr>
            <p:ph type="sldNum" sz="quarter" idx="12"/>
          </p:nvPr>
        </p:nvSpPr>
        <p:spPr/>
        <p:txBody>
          <a:bodyPr/>
          <a:lstStyle/>
          <a:p>
            <a:fld id="{C443CC62-4C74-A54A-B177-C1301B499F07}" type="slidenum">
              <a:rPr lang="en-US" smtClean="0"/>
              <a:t>‹#›</a:t>
            </a:fld>
            <a:endParaRPr lang="en-US"/>
          </a:p>
        </p:txBody>
      </p:sp>
    </p:spTree>
    <p:extLst>
      <p:ext uri="{BB962C8B-B14F-4D97-AF65-F5344CB8AC3E}">
        <p14:creationId xmlns:p14="http://schemas.microsoft.com/office/powerpoint/2010/main" val="436398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4420-4DCD-AB4D-994F-935A0D8AF9C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C3670DF-AB5F-D94A-88EE-A8D18EF66C90}"/>
              </a:ext>
            </a:extLst>
          </p:cNvPr>
          <p:cNvSpPr>
            <a:spLocks noGrp="1"/>
          </p:cNvSpPr>
          <p:nvPr>
            <p:ph sz="half" idx="1"/>
          </p:nvPr>
        </p:nvSpPr>
        <p:spPr>
          <a:xfrm>
            <a:off x="2301875" y="11404600"/>
            <a:ext cx="14362113" cy="27181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8652686-FE86-B842-A764-46F983B44E17}"/>
              </a:ext>
            </a:extLst>
          </p:cNvPr>
          <p:cNvSpPr>
            <a:spLocks noGrp="1"/>
          </p:cNvSpPr>
          <p:nvPr>
            <p:ph sz="half" idx="2"/>
          </p:nvPr>
        </p:nvSpPr>
        <p:spPr>
          <a:xfrm>
            <a:off x="16816388" y="11404600"/>
            <a:ext cx="14362112" cy="27181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94CC31C-B790-EB46-B77B-D261F9FEC302}"/>
              </a:ext>
            </a:extLst>
          </p:cNvPr>
          <p:cNvSpPr>
            <a:spLocks noGrp="1"/>
          </p:cNvSpPr>
          <p:nvPr>
            <p:ph type="dt" sz="half" idx="10"/>
          </p:nvPr>
        </p:nvSpPr>
        <p:spPr/>
        <p:txBody>
          <a:bodyPr/>
          <a:lstStyle/>
          <a:p>
            <a:fld id="{B1239C8A-0367-BF4E-BD18-DF416795490D}" type="datetimeFigureOut">
              <a:rPr lang="en-US" smtClean="0"/>
              <a:t>5/10/2024</a:t>
            </a:fld>
            <a:endParaRPr lang="en-US"/>
          </a:p>
        </p:txBody>
      </p:sp>
      <p:sp>
        <p:nvSpPr>
          <p:cNvPr id="6" name="Footer Placeholder 5">
            <a:extLst>
              <a:ext uri="{FF2B5EF4-FFF2-40B4-BE49-F238E27FC236}">
                <a16:creationId xmlns:a16="http://schemas.microsoft.com/office/drawing/2014/main" id="{70CBF159-5D17-6442-BD9E-E59EDDB0E1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437FD6-2332-D543-8689-17B1B8D0257B}"/>
              </a:ext>
            </a:extLst>
          </p:cNvPr>
          <p:cNvSpPr>
            <a:spLocks noGrp="1"/>
          </p:cNvSpPr>
          <p:nvPr>
            <p:ph type="sldNum" sz="quarter" idx="12"/>
          </p:nvPr>
        </p:nvSpPr>
        <p:spPr/>
        <p:txBody>
          <a:bodyPr/>
          <a:lstStyle/>
          <a:p>
            <a:fld id="{C443CC62-4C74-A54A-B177-C1301B499F07}" type="slidenum">
              <a:rPr lang="en-US" smtClean="0"/>
              <a:t>‹#›</a:t>
            </a:fld>
            <a:endParaRPr lang="en-US"/>
          </a:p>
        </p:txBody>
      </p:sp>
    </p:spTree>
    <p:extLst>
      <p:ext uri="{BB962C8B-B14F-4D97-AF65-F5344CB8AC3E}">
        <p14:creationId xmlns:p14="http://schemas.microsoft.com/office/powerpoint/2010/main" val="16654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D06E-DBE0-2B4B-958D-D4F94A0CC185}"/>
              </a:ext>
            </a:extLst>
          </p:cNvPr>
          <p:cNvSpPr>
            <a:spLocks noGrp="1"/>
          </p:cNvSpPr>
          <p:nvPr>
            <p:ph type="title"/>
          </p:nvPr>
        </p:nvSpPr>
        <p:spPr>
          <a:xfrm>
            <a:off x="2306638" y="2281238"/>
            <a:ext cx="28876625" cy="8280400"/>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398CC76-2652-494A-842E-C7C869BCF0F6}"/>
              </a:ext>
            </a:extLst>
          </p:cNvPr>
          <p:cNvSpPr>
            <a:spLocks noGrp="1"/>
          </p:cNvSpPr>
          <p:nvPr>
            <p:ph type="body" idx="1"/>
          </p:nvPr>
        </p:nvSpPr>
        <p:spPr>
          <a:xfrm>
            <a:off x="2306638" y="10501313"/>
            <a:ext cx="14163675" cy="5146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541E4A-C81B-6042-AFDF-20A47E2A9DF1}"/>
              </a:ext>
            </a:extLst>
          </p:cNvPr>
          <p:cNvSpPr>
            <a:spLocks noGrp="1"/>
          </p:cNvSpPr>
          <p:nvPr>
            <p:ph sz="half" idx="2"/>
          </p:nvPr>
        </p:nvSpPr>
        <p:spPr>
          <a:xfrm>
            <a:off x="2306638" y="15647988"/>
            <a:ext cx="14163675" cy="230171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93E2F10-555E-7447-9A86-39921F2852AB}"/>
              </a:ext>
            </a:extLst>
          </p:cNvPr>
          <p:cNvSpPr>
            <a:spLocks noGrp="1"/>
          </p:cNvSpPr>
          <p:nvPr>
            <p:ph type="body" sz="quarter" idx="3"/>
          </p:nvPr>
        </p:nvSpPr>
        <p:spPr>
          <a:xfrm>
            <a:off x="16949738" y="10501313"/>
            <a:ext cx="14233525" cy="5146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AA22313-989A-3E4B-B63C-83B8C54BB64A}"/>
              </a:ext>
            </a:extLst>
          </p:cNvPr>
          <p:cNvSpPr>
            <a:spLocks noGrp="1"/>
          </p:cNvSpPr>
          <p:nvPr>
            <p:ph sz="quarter" idx="4"/>
          </p:nvPr>
        </p:nvSpPr>
        <p:spPr>
          <a:xfrm>
            <a:off x="16949738" y="15647988"/>
            <a:ext cx="14233525" cy="230171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8CCAACA-51DC-C04F-B810-FE0B461D7E97}"/>
              </a:ext>
            </a:extLst>
          </p:cNvPr>
          <p:cNvSpPr>
            <a:spLocks noGrp="1"/>
          </p:cNvSpPr>
          <p:nvPr>
            <p:ph type="dt" sz="half" idx="10"/>
          </p:nvPr>
        </p:nvSpPr>
        <p:spPr/>
        <p:txBody>
          <a:bodyPr/>
          <a:lstStyle/>
          <a:p>
            <a:fld id="{B1239C8A-0367-BF4E-BD18-DF416795490D}" type="datetimeFigureOut">
              <a:rPr lang="en-US" smtClean="0"/>
              <a:t>5/10/2024</a:t>
            </a:fld>
            <a:endParaRPr lang="en-US"/>
          </a:p>
        </p:txBody>
      </p:sp>
      <p:sp>
        <p:nvSpPr>
          <p:cNvPr id="8" name="Footer Placeholder 7">
            <a:extLst>
              <a:ext uri="{FF2B5EF4-FFF2-40B4-BE49-F238E27FC236}">
                <a16:creationId xmlns:a16="http://schemas.microsoft.com/office/drawing/2014/main" id="{11A8F3D6-8303-F845-87CA-600006D320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CB0D32-95FE-7344-AE99-DC935B42B192}"/>
              </a:ext>
            </a:extLst>
          </p:cNvPr>
          <p:cNvSpPr>
            <a:spLocks noGrp="1"/>
          </p:cNvSpPr>
          <p:nvPr>
            <p:ph type="sldNum" sz="quarter" idx="12"/>
          </p:nvPr>
        </p:nvSpPr>
        <p:spPr/>
        <p:txBody>
          <a:bodyPr/>
          <a:lstStyle/>
          <a:p>
            <a:fld id="{C443CC62-4C74-A54A-B177-C1301B499F07}" type="slidenum">
              <a:rPr lang="en-US" smtClean="0"/>
              <a:t>‹#›</a:t>
            </a:fld>
            <a:endParaRPr lang="en-US"/>
          </a:p>
        </p:txBody>
      </p:sp>
    </p:spTree>
    <p:extLst>
      <p:ext uri="{BB962C8B-B14F-4D97-AF65-F5344CB8AC3E}">
        <p14:creationId xmlns:p14="http://schemas.microsoft.com/office/powerpoint/2010/main" val="404871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1743-1702-CF47-8E66-54AAA2832CE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A0EBC68-04BC-C64F-9F1F-F7E6CB0F17BA}"/>
              </a:ext>
            </a:extLst>
          </p:cNvPr>
          <p:cNvSpPr>
            <a:spLocks noGrp="1"/>
          </p:cNvSpPr>
          <p:nvPr>
            <p:ph type="dt" sz="half" idx="10"/>
          </p:nvPr>
        </p:nvSpPr>
        <p:spPr/>
        <p:txBody>
          <a:bodyPr/>
          <a:lstStyle/>
          <a:p>
            <a:fld id="{B1239C8A-0367-BF4E-BD18-DF416795490D}" type="datetimeFigureOut">
              <a:rPr lang="en-US" smtClean="0"/>
              <a:t>5/10/2024</a:t>
            </a:fld>
            <a:endParaRPr lang="en-US"/>
          </a:p>
        </p:txBody>
      </p:sp>
      <p:sp>
        <p:nvSpPr>
          <p:cNvPr id="4" name="Footer Placeholder 3">
            <a:extLst>
              <a:ext uri="{FF2B5EF4-FFF2-40B4-BE49-F238E27FC236}">
                <a16:creationId xmlns:a16="http://schemas.microsoft.com/office/drawing/2014/main" id="{76612969-2CF6-8748-AC1B-3EFC08D36A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6F599B-3E07-F14D-A1BE-78901B34B35F}"/>
              </a:ext>
            </a:extLst>
          </p:cNvPr>
          <p:cNvSpPr>
            <a:spLocks noGrp="1"/>
          </p:cNvSpPr>
          <p:nvPr>
            <p:ph type="sldNum" sz="quarter" idx="12"/>
          </p:nvPr>
        </p:nvSpPr>
        <p:spPr/>
        <p:txBody>
          <a:bodyPr/>
          <a:lstStyle/>
          <a:p>
            <a:fld id="{C443CC62-4C74-A54A-B177-C1301B499F07}" type="slidenum">
              <a:rPr lang="en-US" smtClean="0"/>
              <a:t>‹#›</a:t>
            </a:fld>
            <a:endParaRPr lang="en-US"/>
          </a:p>
        </p:txBody>
      </p:sp>
    </p:spTree>
    <p:extLst>
      <p:ext uri="{BB962C8B-B14F-4D97-AF65-F5344CB8AC3E}">
        <p14:creationId xmlns:p14="http://schemas.microsoft.com/office/powerpoint/2010/main" val="1662012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84D9EF-2CA8-FD42-80B5-E615F10D4796}"/>
              </a:ext>
            </a:extLst>
          </p:cNvPr>
          <p:cNvSpPr>
            <a:spLocks noGrp="1"/>
          </p:cNvSpPr>
          <p:nvPr>
            <p:ph type="dt" sz="half" idx="10"/>
          </p:nvPr>
        </p:nvSpPr>
        <p:spPr/>
        <p:txBody>
          <a:bodyPr/>
          <a:lstStyle/>
          <a:p>
            <a:fld id="{B1239C8A-0367-BF4E-BD18-DF416795490D}" type="datetimeFigureOut">
              <a:rPr lang="en-US" smtClean="0"/>
              <a:t>5/10/2024</a:t>
            </a:fld>
            <a:endParaRPr lang="en-US"/>
          </a:p>
        </p:txBody>
      </p:sp>
      <p:sp>
        <p:nvSpPr>
          <p:cNvPr id="3" name="Footer Placeholder 2">
            <a:extLst>
              <a:ext uri="{FF2B5EF4-FFF2-40B4-BE49-F238E27FC236}">
                <a16:creationId xmlns:a16="http://schemas.microsoft.com/office/drawing/2014/main" id="{8A990B75-4591-CC4F-B5D2-F74760B857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C3A744-3CB4-2444-868D-B48F0AC1D9FD}"/>
              </a:ext>
            </a:extLst>
          </p:cNvPr>
          <p:cNvSpPr>
            <a:spLocks noGrp="1"/>
          </p:cNvSpPr>
          <p:nvPr>
            <p:ph type="sldNum" sz="quarter" idx="12"/>
          </p:nvPr>
        </p:nvSpPr>
        <p:spPr/>
        <p:txBody>
          <a:bodyPr/>
          <a:lstStyle/>
          <a:p>
            <a:fld id="{C443CC62-4C74-A54A-B177-C1301B499F07}" type="slidenum">
              <a:rPr lang="en-US" smtClean="0"/>
              <a:t>‹#›</a:t>
            </a:fld>
            <a:endParaRPr lang="en-US"/>
          </a:p>
        </p:txBody>
      </p:sp>
    </p:spTree>
    <p:extLst>
      <p:ext uri="{BB962C8B-B14F-4D97-AF65-F5344CB8AC3E}">
        <p14:creationId xmlns:p14="http://schemas.microsoft.com/office/powerpoint/2010/main" val="361521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F38D0-781C-A149-9819-13C118F7167E}"/>
              </a:ext>
            </a:extLst>
          </p:cNvPr>
          <p:cNvSpPr>
            <a:spLocks noGrp="1"/>
          </p:cNvSpPr>
          <p:nvPr>
            <p:ph type="title"/>
          </p:nvPr>
        </p:nvSpPr>
        <p:spPr>
          <a:xfrm>
            <a:off x="2306638" y="2855913"/>
            <a:ext cx="10798175" cy="9996487"/>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C77D2FE-B987-DD47-9111-E61A3501529F}"/>
              </a:ext>
            </a:extLst>
          </p:cNvPr>
          <p:cNvSpPr>
            <a:spLocks noGrp="1"/>
          </p:cNvSpPr>
          <p:nvPr>
            <p:ph idx="1"/>
          </p:nvPr>
        </p:nvSpPr>
        <p:spPr>
          <a:xfrm>
            <a:off x="14233525" y="6167438"/>
            <a:ext cx="16949738" cy="304450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CA429A7-124C-DD42-B7C1-46F153A535C5}"/>
              </a:ext>
            </a:extLst>
          </p:cNvPr>
          <p:cNvSpPr>
            <a:spLocks noGrp="1"/>
          </p:cNvSpPr>
          <p:nvPr>
            <p:ph type="body" sz="half" idx="2"/>
          </p:nvPr>
        </p:nvSpPr>
        <p:spPr>
          <a:xfrm>
            <a:off x="2306638" y="12852400"/>
            <a:ext cx="10798175" cy="238093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5B043A-FE69-D740-BF0F-27DAF81D18A0}"/>
              </a:ext>
            </a:extLst>
          </p:cNvPr>
          <p:cNvSpPr>
            <a:spLocks noGrp="1"/>
          </p:cNvSpPr>
          <p:nvPr>
            <p:ph type="dt" sz="half" idx="10"/>
          </p:nvPr>
        </p:nvSpPr>
        <p:spPr/>
        <p:txBody>
          <a:bodyPr/>
          <a:lstStyle/>
          <a:p>
            <a:fld id="{B1239C8A-0367-BF4E-BD18-DF416795490D}" type="datetimeFigureOut">
              <a:rPr lang="en-US" smtClean="0"/>
              <a:t>5/10/2024</a:t>
            </a:fld>
            <a:endParaRPr lang="en-US"/>
          </a:p>
        </p:txBody>
      </p:sp>
      <p:sp>
        <p:nvSpPr>
          <p:cNvPr id="6" name="Footer Placeholder 5">
            <a:extLst>
              <a:ext uri="{FF2B5EF4-FFF2-40B4-BE49-F238E27FC236}">
                <a16:creationId xmlns:a16="http://schemas.microsoft.com/office/drawing/2014/main" id="{B00DD5D9-719F-6041-8557-BB8642EE8A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BC8A2-5470-EF40-A947-63394BFBEF43}"/>
              </a:ext>
            </a:extLst>
          </p:cNvPr>
          <p:cNvSpPr>
            <a:spLocks noGrp="1"/>
          </p:cNvSpPr>
          <p:nvPr>
            <p:ph type="sldNum" sz="quarter" idx="12"/>
          </p:nvPr>
        </p:nvSpPr>
        <p:spPr/>
        <p:txBody>
          <a:bodyPr/>
          <a:lstStyle/>
          <a:p>
            <a:fld id="{C443CC62-4C74-A54A-B177-C1301B499F07}" type="slidenum">
              <a:rPr lang="en-US" smtClean="0"/>
              <a:t>‹#›</a:t>
            </a:fld>
            <a:endParaRPr lang="en-US"/>
          </a:p>
        </p:txBody>
      </p:sp>
    </p:spTree>
    <p:extLst>
      <p:ext uri="{BB962C8B-B14F-4D97-AF65-F5344CB8AC3E}">
        <p14:creationId xmlns:p14="http://schemas.microsoft.com/office/powerpoint/2010/main" val="275450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63FA-5CB8-A149-AFF7-79BE4162B8F3}"/>
              </a:ext>
            </a:extLst>
          </p:cNvPr>
          <p:cNvSpPr>
            <a:spLocks noGrp="1"/>
          </p:cNvSpPr>
          <p:nvPr>
            <p:ph type="title"/>
          </p:nvPr>
        </p:nvSpPr>
        <p:spPr>
          <a:xfrm>
            <a:off x="2306638" y="2855913"/>
            <a:ext cx="10798175" cy="9996487"/>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711E646-3A2F-8349-B98F-AA3748FB52C9}"/>
              </a:ext>
            </a:extLst>
          </p:cNvPr>
          <p:cNvSpPr>
            <a:spLocks noGrp="1"/>
          </p:cNvSpPr>
          <p:nvPr>
            <p:ph type="pic" idx="1"/>
          </p:nvPr>
        </p:nvSpPr>
        <p:spPr>
          <a:xfrm>
            <a:off x="14233525" y="6167438"/>
            <a:ext cx="16949738" cy="30445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0C815D-F3D5-6947-8306-A7D0BD13E7F3}"/>
              </a:ext>
            </a:extLst>
          </p:cNvPr>
          <p:cNvSpPr>
            <a:spLocks noGrp="1"/>
          </p:cNvSpPr>
          <p:nvPr>
            <p:ph type="body" sz="half" idx="2"/>
          </p:nvPr>
        </p:nvSpPr>
        <p:spPr>
          <a:xfrm>
            <a:off x="2306638" y="12852400"/>
            <a:ext cx="10798175" cy="238093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D39B823-D350-9644-9626-726641E7726E}"/>
              </a:ext>
            </a:extLst>
          </p:cNvPr>
          <p:cNvSpPr>
            <a:spLocks noGrp="1"/>
          </p:cNvSpPr>
          <p:nvPr>
            <p:ph type="dt" sz="half" idx="10"/>
          </p:nvPr>
        </p:nvSpPr>
        <p:spPr/>
        <p:txBody>
          <a:bodyPr/>
          <a:lstStyle/>
          <a:p>
            <a:fld id="{B1239C8A-0367-BF4E-BD18-DF416795490D}" type="datetimeFigureOut">
              <a:rPr lang="en-US" smtClean="0"/>
              <a:t>5/10/2024</a:t>
            </a:fld>
            <a:endParaRPr lang="en-US"/>
          </a:p>
        </p:txBody>
      </p:sp>
      <p:sp>
        <p:nvSpPr>
          <p:cNvPr id="6" name="Footer Placeholder 5">
            <a:extLst>
              <a:ext uri="{FF2B5EF4-FFF2-40B4-BE49-F238E27FC236}">
                <a16:creationId xmlns:a16="http://schemas.microsoft.com/office/drawing/2014/main" id="{F81D6857-9D56-D445-8DE0-0CF32AB6BC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80C66F-8A0A-C14D-99A3-96D622C1CD14}"/>
              </a:ext>
            </a:extLst>
          </p:cNvPr>
          <p:cNvSpPr>
            <a:spLocks noGrp="1"/>
          </p:cNvSpPr>
          <p:nvPr>
            <p:ph type="sldNum" sz="quarter" idx="12"/>
          </p:nvPr>
        </p:nvSpPr>
        <p:spPr/>
        <p:txBody>
          <a:bodyPr/>
          <a:lstStyle/>
          <a:p>
            <a:fld id="{C443CC62-4C74-A54A-B177-C1301B499F07}" type="slidenum">
              <a:rPr lang="en-US" smtClean="0"/>
              <a:t>‹#›</a:t>
            </a:fld>
            <a:endParaRPr lang="en-US"/>
          </a:p>
        </p:txBody>
      </p:sp>
    </p:spTree>
    <p:extLst>
      <p:ext uri="{BB962C8B-B14F-4D97-AF65-F5344CB8AC3E}">
        <p14:creationId xmlns:p14="http://schemas.microsoft.com/office/powerpoint/2010/main" val="90452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922E5-E5E8-0541-BDF0-4ECFB00252EF}"/>
              </a:ext>
            </a:extLst>
          </p:cNvPr>
          <p:cNvSpPr>
            <a:spLocks noGrp="1"/>
          </p:cNvSpPr>
          <p:nvPr>
            <p:ph type="title"/>
          </p:nvPr>
        </p:nvSpPr>
        <p:spPr>
          <a:xfrm>
            <a:off x="2301875" y="2281238"/>
            <a:ext cx="28876625" cy="82804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2E12F28-041C-4B47-AE69-366F6D7ECE93}"/>
              </a:ext>
            </a:extLst>
          </p:cNvPr>
          <p:cNvSpPr>
            <a:spLocks noGrp="1"/>
          </p:cNvSpPr>
          <p:nvPr>
            <p:ph type="body" idx="1"/>
          </p:nvPr>
        </p:nvSpPr>
        <p:spPr>
          <a:xfrm>
            <a:off x="2301875" y="11404600"/>
            <a:ext cx="28876625" cy="2718117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76370654-DE9D-0744-9652-8CD7349768F2}"/>
              </a:ext>
            </a:extLst>
          </p:cNvPr>
          <p:cNvSpPr>
            <a:spLocks noGrp="1"/>
          </p:cNvSpPr>
          <p:nvPr>
            <p:ph type="dt" sz="half" idx="2"/>
          </p:nvPr>
        </p:nvSpPr>
        <p:spPr>
          <a:xfrm>
            <a:off x="2301875" y="39706550"/>
            <a:ext cx="7532688" cy="2281238"/>
          </a:xfrm>
          <a:prstGeom prst="rect">
            <a:avLst/>
          </a:prstGeom>
        </p:spPr>
        <p:txBody>
          <a:bodyPr vert="horz" lIns="91440" tIns="45720" rIns="91440" bIns="45720" rtlCol="0" anchor="ctr"/>
          <a:lstStyle>
            <a:lvl1pPr algn="l">
              <a:defRPr sz="1200">
                <a:solidFill>
                  <a:schemeClr val="tx1">
                    <a:tint val="75000"/>
                  </a:schemeClr>
                </a:solidFill>
              </a:defRPr>
            </a:lvl1pPr>
          </a:lstStyle>
          <a:p>
            <a:fld id="{B1239C8A-0367-BF4E-BD18-DF416795490D}" type="datetimeFigureOut">
              <a:rPr lang="en-US" smtClean="0"/>
              <a:t>5/10/2024</a:t>
            </a:fld>
            <a:endParaRPr lang="en-US"/>
          </a:p>
        </p:txBody>
      </p:sp>
      <p:sp>
        <p:nvSpPr>
          <p:cNvPr id="5" name="Footer Placeholder 4">
            <a:extLst>
              <a:ext uri="{FF2B5EF4-FFF2-40B4-BE49-F238E27FC236}">
                <a16:creationId xmlns:a16="http://schemas.microsoft.com/office/drawing/2014/main" id="{7B6FD237-0E16-724C-855C-DA1FB7300D7A}"/>
              </a:ext>
            </a:extLst>
          </p:cNvPr>
          <p:cNvSpPr>
            <a:spLocks noGrp="1"/>
          </p:cNvSpPr>
          <p:nvPr>
            <p:ph type="ftr" sz="quarter" idx="3"/>
          </p:nvPr>
        </p:nvSpPr>
        <p:spPr>
          <a:xfrm>
            <a:off x="11090275" y="39706550"/>
            <a:ext cx="11299825" cy="22812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8EC944-C451-9342-AAB7-FB92C66B65A0}"/>
              </a:ext>
            </a:extLst>
          </p:cNvPr>
          <p:cNvSpPr>
            <a:spLocks noGrp="1"/>
          </p:cNvSpPr>
          <p:nvPr>
            <p:ph type="sldNum" sz="quarter" idx="4"/>
          </p:nvPr>
        </p:nvSpPr>
        <p:spPr>
          <a:xfrm>
            <a:off x="23645813" y="39706550"/>
            <a:ext cx="7532687" cy="2281238"/>
          </a:xfrm>
          <a:prstGeom prst="rect">
            <a:avLst/>
          </a:prstGeom>
        </p:spPr>
        <p:txBody>
          <a:bodyPr vert="horz" lIns="91440" tIns="45720" rIns="91440" bIns="45720" rtlCol="0" anchor="ctr"/>
          <a:lstStyle>
            <a:lvl1pPr algn="r">
              <a:defRPr sz="1200">
                <a:solidFill>
                  <a:schemeClr val="tx1">
                    <a:tint val="75000"/>
                  </a:schemeClr>
                </a:solidFill>
              </a:defRPr>
            </a:lvl1pPr>
          </a:lstStyle>
          <a:p>
            <a:fld id="{C443CC62-4C74-A54A-B177-C1301B499F07}" type="slidenum">
              <a:rPr lang="en-US" smtClean="0"/>
              <a:t>‹#›</a:t>
            </a:fld>
            <a:endParaRPr lang="en-US"/>
          </a:p>
        </p:txBody>
      </p:sp>
    </p:spTree>
    <p:extLst>
      <p:ext uri="{BB962C8B-B14F-4D97-AF65-F5344CB8AC3E}">
        <p14:creationId xmlns:p14="http://schemas.microsoft.com/office/powerpoint/2010/main" val="184158783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b="1" kern="1200">
          <a:solidFill>
            <a:srgbClr val="2E2D6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922E5-E5E8-0541-BDF0-4ECFB00252EF}"/>
              </a:ext>
            </a:extLst>
          </p:cNvPr>
          <p:cNvSpPr>
            <a:spLocks noGrp="1"/>
          </p:cNvSpPr>
          <p:nvPr>
            <p:ph type="title"/>
          </p:nvPr>
        </p:nvSpPr>
        <p:spPr>
          <a:xfrm>
            <a:off x="2301875" y="2281238"/>
            <a:ext cx="28876625" cy="82804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2E12F28-041C-4B47-AE69-366F6D7ECE93}"/>
              </a:ext>
            </a:extLst>
          </p:cNvPr>
          <p:cNvSpPr>
            <a:spLocks noGrp="1"/>
          </p:cNvSpPr>
          <p:nvPr>
            <p:ph type="body" idx="1"/>
          </p:nvPr>
        </p:nvSpPr>
        <p:spPr>
          <a:xfrm>
            <a:off x="2301875" y="11404600"/>
            <a:ext cx="28876625" cy="2718117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76370654-DE9D-0744-9652-8CD7349768F2}"/>
              </a:ext>
            </a:extLst>
          </p:cNvPr>
          <p:cNvSpPr>
            <a:spLocks noGrp="1"/>
          </p:cNvSpPr>
          <p:nvPr>
            <p:ph type="dt" sz="half" idx="2"/>
          </p:nvPr>
        </p:nvSpPr>
        <p:spPr>
          <a:xfrm>
            <a:off x="2301875" y="39706550"/>
            <a:ext cx="7532688" cy="2281238"/>
          </a:xfrm>
          <a:prstGeom prst="rect">
            <a:avLst/>
          </a:prstGeom>
        </p:spPr>
        <p:txBody>
          <a:bodyPr vert="horz" lIns="91440" tIns="45720" rIns="91440" bIns="45720" rtlCol="0" anchor="ctr"/>
          <a:lstStyle>
            <a:lvl1pPr algn="l">
              <a:defRPr sz="1200">
                <a:solidFill>
                  <a:schemeClr val="tx1">
                    <a:tint val="75000"/>
                  </a:schemeClr>
                </a:solidFill>
              </a:defRPr>
            </a:lvl1pPr>
          </a:lstStyle>
          <a:p>
            <a:fld id="{B1239C8A-0367-BF4E-BD18-DF416795490D}" type="datetimeFigureOut">
              <a:rPr lang="en-US" smtClean="0"/>
              <a:t>5/10/2024</a:t>
            </a:fld>
            <a:endParaRPr lang="en-US"/>
          </a:p>
        </p:txBody>
      </p:sp>
      <p:sp>
        <p:nvSpPr>
          <p:cNvPr id="5" name="Footer Placeholder 4">
            <a:extLst>
              <a:ext uri="{FF2B5EF4-FFF2-40B4-BE49-F238E27FC236}">
                <a16:creationId xmlns:a16="http://schemas.microsoft.com/office/drawing/2014/main" id="{7B6FD237-0E16-724C-855C-DA1FB7300D7A}"/>
              </a:ext>
            </a:extLst>
          </p:cNvPr>
          <p:cNvSpPr>
            <a:spLocks noGrp="1"/>
          </p:cNvSpPr>
          <p:nvPr>
            <p:ph type="ftr" sz="quarter" idx="3"/>
          </p:nvPr>
        </p:nvSpPr>
        <p:spPr>
          <a:xfrm>
            <a:off x="11090275" y="39706550"/>
            <a:ext cx="11299825" cy="22812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8EC944-C451-9342-AAB7-FB92C66B65A0}"/>
              </a:ext>
            </a:extLst>
          </p:cNvPr>
          <p:cNvSpPr>
            <a:spLocks noGrp="1"/>
          </p:cNvSpPr>
          <p:nvPr>
            <p:ph type="sldNum" sz="quarter" idx="4"/>
          </p:nvPr>
        </p:nvSpPr>
        <p:spPr>
          <a:xfrm>
            <a:off x="23645813" y="39706550"/>
            <a:ext cx="7532687" cy="2281238"/>
          </a:xfrm>
          <a:prstGeom prst="rect">
            <a:avLst/>
          </a:prstGeom>
        </p:spPr>
        <p:txBody>
          <a:bodyPr vert="horz" lIns="91440" tIns="45720" rIns="91440" bIns="45720" rtlCol="0" anchor="ctr"/>
          <a:lstStyle>
            <a:lvl1pPr algn="r">
              <a:defRPr sz="1200">
                <a:solidFill>
                  <a:schemeClr val="tx1">
                    <a:tint val="75000"/>
                  </a:schemeClr>
                </a:solidFill>
              </a:defRPr>
            </a:lvl1pPr>
          </a:lstStyle>
          <a:p>
            <a:fld id="{C443CC62-4C74-A54A-B177-C1301B499F07}" type="slidenum">
              <a:rPr lang="en-US" smtClean="0"/>
              <a:t>‹#›</a:t>
            </a:fld>
            <a:endParaRPr lang="en-US"/>
          </a:p>
        </p:txBody>
      </p:sp>
    </p:spTree>
    <p:extLst>
      <p:ext uri="{BB962C8B-B14F-4D97-AF65-F5344CB8AC3E}">
        <p14:creationId xmlns:p14="http://schemas.microsoft.com/office/powerpoint/2010/main" val="172971394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b="1" kern="1200">
          <a:solidFill>
            <a:srgbClr val="2E2D6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emf"/><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EBFEBC-B85F-95AE-5B4F-45EF84AA3D6A}"/>
              </a:ext>
            </a:extLst>
          </p:cNvPr>
          <p:cNvPicPr>
            <a:picLocks noChangeAspect="1"/>
          </p:cNvPicPr>
          <p:nvPr/>
        </p:nvPicPr>
        <p:blipFill>
          <a:blip r:embed="rId3"/>
          <a:stretch>
            <a:fillRect/>
          </a:stretch>
        </p:blipFill>
        <p:spPr>
          <a:xfrm>
            <a:off x="10028694" y="570490"/>
            <a:ext cx="3601428" cy="3536828"/>
          </a:xfrm>
          <a:prstGeom prst="rect">
            <a:avLst/>
          </a:prstGeom>
        </p:spPr>
      </p:pic>
      <p:sp>
        <p:nvSpPr>
          <p:cNvPr id="5" name="TextBox 4">
            <a:extLst>
              <a:ext uri="{FF2B5EF4-FFF2-40B4-BE49-F238E27FC236}">
                <a16:creationId xmlns:a16="http://schemas.microsoft.com/office/drawing/2014/main" id="{1D4089AB-2EF5-C877-98F7-A01D17C2E04C}"/>
              </a:ext>
            </a:extLst>
          </p:cNvPr>
          <p:cNvSpPr txBox="1"/>
          <p:nvPr/>
        </p:nvSpPr>
        <p:spPr>
          <a:xfrm>
            <a:off x="360319" y="5392066"/>
            <a:ext cx="32488549" cy="2708434"/>
          </a:xfrm>
          <a:prstGeom prst="rect">
            <a:avLst/>
          </a:prstGeom>
          <a:noFill/>
        </p:spPr>
        <p:txBody>
          <a:bodyPr wrap="square" rtlCol="0">
            <a:spAutoFit/>
          </a:bodyPr>
          <a:lstStyle/>
          <a:p>
            <a:pPr algn="ctr"/>
            <a:r>
              <a:rPr lang="en-GB" sz="6600" b="1" dirty="0">
                <a:solidFill>
                  <a:schemeClr val="accent2"/>
                </a:solidFill>
              </a:rPr>
              <a:t>Radiobiology experiments in EPAC Experimental Area 2</a:t>
            </a:r>
          </a:p>
          <a:p>
            <a:pPr algn="ctr"/>
            <a:r>
              <a:rPr lang="en-GB" sz="4400" dirty="0">
                <a:solidFill>
                  <a:schemeClr val="accent1">
                    <a:lumMod val="75000"/>
                  </a:schemeClr>
                </a:solidFill>
                <a:effectLst/>
                <a:latin typeface="+mj-lt"/>
              </a:rPr>
              <a:t>Pankaj Chaudhary</a:t>
            </a:r>
            <a:r>
              <a:rPr lang="en-GB" sz="4400" baseline="30000" dirty="0">
                <a:solidFill>
                  <a:schemeClr val="accent1">
                    <a:lumMod val="75000"/>
                  </a:schemeClr>
                </a:solidFill>
                <a:latin typeface="+mj-lt"/>
              </a:rPr>
              <a:t>1 </a:t>
            </a:r>
            <a:r>
              <a:rPr lang="en-GB" sz="4400" dirty="0">
                <a:solidFill>
                  <a:schemeClr val="accent1">
                    <a:lumMod val="75000"/>
                  </a:schemeClr>
                </a:solidFill>
                <a:latin typeface="+mj-lt"/>
              </a:rPr>
              <a:t>, Hamad Ahmed</a:t>
            </a:r>
            <a:r>
              <a:rPr lang="en-GB" sz="4400" baseline="30000" dirty="0">
                <a:solidFill>
                  <a:schemeClr val="accent1">
                    <a:lumMod val="75000"/>
                  </a:schemeClr>
                </a:solidFill>
                <a:latin typeface="+mj-lt"/>
              </a:rPr>
              <a:t>2</a:t>
            </a:r>
            <a:r>
              <a:rPr lang="en-GB" sz="4400" dirty="0">
                <a:solidFill>
                  <a:schemeClr val="accent1">
                    <a:lumMod val="75000"/>
                  </a:schemeClr>
                </a:solidFill>
                <a:latin typeface="+mj-lt"/>
              </a:rPr>
              <a:t>,Giuseppe Schettino</a:t>
            </a:r>
            <a:r>
              <a:rPr lang="en-GB" sz="4400" baseline="30000" dirty="0">
                <a:solidFill>
                  <a:schemeClr val="accent1">
                    <a:lumMod val="75000"/>
                  </a:schemeClr>
                </a:solidFill>
                <a:latin typeface="+mj-lt"/>
              </a:rPr>
              <a:t>1</a:t>
            </a:r>
            <a:r>
              <a:rPr lang="en-GB" sz="4400" dirty="0">
                <a:solidFill>
                  <a:schemeClr val="accent1">
                    <a:lumMod val="75000"/>
                  </a:schemeClr>
                </a:solidFill>
                <a:latin typeface="+mj-lt"/>
              </a:rPr>
              <a:t>, Kevin M Prise</a:t>
            </a:r>
            <a:r>
              <a:rPr lang="en-GB" sz="4400" baseline="30000" dirty="0">
                <a:solidFill>
                  <a:schemeClr val="accent1">
                    <a:lumMod val="75000"/>
                  </a:schemeClr>
                </a:solidFill>
                <a:latin typeface="+mj-lt"/>
              </a:rPr>
              <a:t>3 </a:t>
            </a:r>
            <a:r>
              <a:rPr lang="en-GB" sz="4400" dirty="0">
                <a:solidFill>
                  <a:schemeClr val="accent1">
                    <a:lumMod val="75000"/>
                  </a:schemeClr>
                </a:solidFill>
                <a:latin typeface="+mj-lt"/>
              </a:rPr>
              <a:t>and Marco Borghesi</a:t>
            </a:r>
            <a:r>
              <a:rPr lang="en-GB" sz="4400" baseline="30000" dirty="0">
                <a:solidFill>
                  <a:schemeClr val="accent1">
                    <a:lumMod val="75000"/>
                  </a:schemeClr>
                </a:solidFill>
                <a:latin typeface="+mj-lt"/>
              </a:rPr>
              <a:t>4</a:t>
            </a:r>
            <a:r>
              <a:rPr lang="en-GB" sz="4400" dirty="0">
                <a:solidFill>
                  <a:schemeClr val="accent1">
                    <a:lumMod val="75000"/>
                  </a:schemeClr>
                </a:solidFill>
                <a:latin typeface="+mj-lt"/>
              </a:rPr>
              <a:t> </a:t>
            </a:r>
            <a:r>
              <a:rPr lang="en-GB" sz="4400" dirty="0">
                <a:solidFill>
                  <a:schemeClr val="accent1">
                    <a:lumMod val="75000"/>
                  </a:schemeClr>
                </a:solidFill>
                <a:effectLst/>
                <a:latin typeface="+mj-lt"/>
              </a:rPr>
              <a:t> </a:t>
            </a:r>
          </a:p>
          <a:p>
            <a:pPr algn="ctr"/>
            <a:r>
              <a:rPr lang="en-GB" sz="2800" dirty="0">
                <a:solidFill>
                  <a:schemeClr val="accent1">
                    <a:lumMod val="75000"/>
                  </a:schemeClr>
                </a:solidFill>
              </a:rPr>
              <a:t>1. National Physical Laboratory, Hampton Road Teddington, Middlesex, 2. Experimental Science Group, Central Laser Facility, Rutherford Appleton Laboratory, Didcot, Oxford, OX11 0QX, England, United Kingdom. 3.The Patrick G Johnston Centre for Cancer Research, Queen’s University Belfast, UK. 4. Centre for Light Matter Interaction, School of mathematics and Physics, Queen’s University Belfast, UK.</a:t>
            </a:r>
            <a:r>
              <a:rPr lang="en-GB" sz="2800" dirty="0">
                <a:solidFill>
                  <a:schemeClr val="accent1">
                    <a:lumMod val="75000"/>
                  </a:schemeClr>
                </a:solidFill>
                <a:effectLst/>
              </a:rPr>
              <a:t> </a:t>
            </a:r>
          </a:p>
        </p:txBody>
      </p:sp>
      <p:pic>
        <p:nvPicPr>
          <p:cNvPr id="9" name="Picture 8">
            <a:extLst>
              <a:ext uri="{FF2B5EF4-FFF2-40B4-BE49-F238E27FC236}">
                <a16:creationId xmlns:a16="http://schemas.microsoft.com/office/drawing/2014/main" id="{1844E2BD-113A-453A-C4A2-C27248F083E7}"/>
              </a:ext>
            </a:extLst>
          </p:cNvPr>
          <p:cNvPicPr>
            <a:picLocks noChangeAspect="1"/>
          </p:cNvPicPr>
          <p:nvPr/>
        </p:nvPicPr>
        <p:blipFill>
          <a:blip r:embed="rId4"/>
          <a:stretch>
            <a:fillRect/>
          </a:stretch>
        </p:blipFill>
        <p:spPr>
          <a:xfrm>
            <a:off x="1544595" y="21887746"/>
            <a:ext cx="9153372" cy="3791137"/>
          </a:xfrm>
          <a:prstGeom prst="rect">
            <a:avLst/>
          </a:prstGeom>
        </p:spPr>
      </p:pic>
      <p:sp>
        <p:nvSpPr>
          <p:cNvPr id="13" name="TextBox 12">
            <a:extLst>
              <a:ext uri="{FF2B5EF4-FFF2-40B4-BE49-F238E27FC236}">
                <a16:creationId xmlns:a16="http://schemas.microsoft.com/office/drawing/2014/main" id="{358D1EAC-35D9-FB31-3540-5F1C6D048415}"/>
              </a:ext>
            </a:extLst>
          </p:cNvPr>
          <p:cNvSpPr txBox="1"/>
          <p:nvPr/>
        </p:nvSpPr>
        <p:spPr>
          <a:xfrm>
            <a:off x="822752" y="26021632"/>
            <a:ext cx="15286737" cy="1815882"/>
          </a:xfrm>
          <a:prstGeom prst="rect">
            <a:avLst/>
          </a:prstGeom>
          <a:noFill/>
        </p:spPr>
        <p:txBody>
          <a:bodyPr wrap="square">
            <a:spAutoFit/>
          </a:bodyPr>
          <a:lstStyle/>
          <a:p>
            <a:r>
              <a:rPr lang="en-GB" sz="2800" b="0" i="0" dirty="0">
                <a:solidFill>
                  <a:srgbClr val="282828"/>
                </a:solidFill>
                <a:effectLst/>
              </a:rPr>
              <a:t>Figure-2. </a:t>
            </a:r>
            <a:r>
              <a:rPr lang="en-GB" sz="2800" b="0" i="0" cap="all" dirty="0">
                <a:solidFill>
                  <a:srgbClr val="282828"/>
                </a:solidFill>
                <a:effectLst/>
              </a:rPr>
              <a:t>(A)</a:t>
            </a:r>
            <a:r>
              <a:rPr lang="en-GB" sz="2800" b="0" i="0" dirty="0">
                <a:solidFill>
                  <a:srgbClr val="282828"/>
                </a:solidFill>
                <a:effectLst/>
              </a:rPr>
              <a:t> Schematic of the arrangement of the target, aperture, magnet, beam exit and cells. </a:t>
            </a:r>
            <a:r>
              <a:rPr lang="en-GB" sz="2800" b="0" i="0" cap="all" dirty="0">
                <a:solidFill>
                  <a:srgbClr val="282828"/>
                </a:solidFill>
                <a:effectLst/>
              </a:rPr>
              <a:t>(B)</a:t>
            </a:r>
            <a:r>
              <a:rPr lang="en-GB" sz="2800" b="0" i="0" dirty="0">
                <a:solidFill>
                  <a:srgbClr val="282828"/>
                </a:solidFill>
                <a:effectLst/>
              </a:rPr>
              <a:t> Actual image showing the laser target interaction point setup along with the beam exit and sample irradiation position. </a:t>
            </a:r>
            <a:r>
              <a:rPr lang="en-GB" sz="2800" b="0" i="0" cap="all" dirty="0">
                <a:solidFill>
                  <a:srgbClr val="282828"/>
                </a:solidFill>
                <a:effectLst/>
              </a:rPr>
              <a:t>(C)</a:t>
            </a:r>
            <a:r>
              <a:rPr lang="en-GB" sz="2800" b="0" i="0" dirty="0">
                <a:solidFill>
                  <a:srgbClr val="282828"/>
                </a:solidFill>
                <a:effectLst/>
              </a:rPr>
              <a:t> Overview of the Laser Interaction chamber of the Vulcan Target Area Petawatt Laser.</a:t>
            </a:r>
            <a:endParaRPr lang="en-GB" sz="2800" dirty="0"/>
          </a:p>
        </p:txBody>
      </p:sp>
      <p:grpSp>
        <p:nvGrpSpPr>
          <p:cNvPr id="53" name="Group 52">
            <a:extLst>
              <a:ext uri="{FF2B5EF4-FFF2-40B4-BE49-F238E27FC236}">
                <a16:creationId xmlns:a16="http://schemas.microsoft.com/office/drawing/2014/main" id="{70CE2AF6-324A-118D-CCF2-D84640295C1A}"/>
              </a:ext>
            </a:extLst>
          </p:cNvPr>
          <p:cNvGrpSpPr/>
          <p:nvPr/>
        </p:nvGrpSpPr>
        <p:grpSpPr>
          <a:xfrm>
            <a:off x="664163" y="8662523"/>
            <a:ext cx="32152048" cy="8092196"/>
            <a:chOff x="739750" y="8172885"/>
            <a:chExt cx="32152048" cy="8758461"/>
          </a:xfrm>
        </p:grpSpPr>
        <p:sp>
          <p:nvSpPr>
            <p:cNvPr id="2" name="Rectangle: Rounded Corners 1">
              <a:extLst>
                <a:ext uri="{FF2B5EF4-FFF2-40B4-BE49-F238E27FC236}">
                  <a16:creationId xmlns:a16="http://schemas.microsoft.com/office/drawing/2014/main" id="{B295CAC0-E0AF-91EE-E66A-00FAFEB52B60}"/>
                </a:ext>
              </a:extLst>
            </p:cNvPr>
            <p:cNvSpPr/>
            <p:nvPr/>
          </p:nvSpPr>
          <p:spPr>
            <a:xfrm>
              <a:off x="739750" y="8172885"/>
              <a:ext cx="32152048" cy="8758461"/>
            </a:xfrm>
            <a:prstGeom prst="roundRect">
              <a:avLst>
                <a:gd name="adj" fmla="val 3289"/>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F02C121-A5EB-5D10-04C4-3795644FE4E2}"/>
                </a:ext>
              </a:extLst>
            </p:cNvPr>
            <p:cNvSpPr txBox="1"/>
            <p:nvPr/>
          </p:nvSpPr>
          <p:spPr>
            <a:xfrm>
              <a:off x="1117153" y="9469977"/>
              <a:ext cx="18435387" cy="7028771"/>
            </a:xfrm>
            <a:prstGeom prst="rect">
              <a:avLst/>
            </a:prstGeom>
            <a:noFill/>
          </p:spPr>
          <p:txBody>
            <a:bodyPr wrap="square" rtlCol="0">
              <a:spAutoFit/>
            </a:bodyPr>
            <a:lstStyle/>
            <a:p>
              <a:endParaRPr lang="en-GB" sz="3200" dirty="0"/>
            </a:p>
            <a:p>
              <a:r>
                <a:rPr lang="en-GB" sz="3200" dirty="0"/>
                <a:t>The use of proton radiotherapy is well known for sparing normal tissues and increasing the overall therapeutic index. Recent studies show that normal tissue sparing can be further enhanced through proton delivery at 100 </a:t>
              </a:r>
              <a:r>
                <a:rPr lang="en-GB" sz="3200" dirty="0" err="1"/>
                <a:t>Gy</a:t>
              </a:r>
              <a:r>
                <a:rPr lang="en-GB" sz="3200" dirty="0"/>
                <a:t>/s and above, in the so-called FLASH regime. </a:t>
              </a:r>
            </a:p>
            <a:p>
              <a:endParaRPr lang="en-GB" sz="3200" dirty="0"/>
            </a:p>
            <a:p>
              <a:r>
                <a:rPr lang="en-GB" sz="3200" b="0" i="0" dirty="0">
                  <a:solidFill>
                    <a:srgbClr val="282828"/>
                  </a:solidFill>
                  <a:effectLst/>
                  <a:latin typeface="MuseoSans"/>
                </a:rPr>
                <a:t>L</a:t>
              </a:r>
              <a:r>
                <a:rPr lang="en-GB" sz="3200" dirty="0"/>
                <a:t>aser-accelerated proton beams have unique temporal emission properties, which can be exploited to deliver </a:t>
              </a:r>
              <a:r>
                <a:rPr lang="en-GB" sz="3200" dirty="0" err="1"/>
                <a:t>Gy</a:t>
              </a:r>
              <a:r>
                <a:rPr lang="en-GB" sz="3200" dirty="0"/>
                <a:t>-level doses in single or multiple pulses at dose rates exceeding, by many orders of magnitude, those currently used in FLASH approaches. </a:t>
              </a:r>
            </a:p>
            <a:p>
              <a:endParaRPr lang="en-GB" sz="3200" dirty="0"/>
            </a:p>
            <a:p>
              <a:r>
                <a:rPr lang="en-GB" sz="3200" dirty="0"/>
                <a:t>An extensive investigation of the radiobiology of laser-driven protons (and ions) is not only necessary for future clinical application, but also offers the opportunity of accessing yet untested regimes of radiobiology. Some of the pioneering work on radiobiology studies using laser-driven ions was carried out at the CLF’s laser facilities by researchers at Queen’s University Belfast (QUB).</a:t>
              </a:r>
            </a:p>
          </p:txBody>
        </p:sp>
        <p:sp>
          <p:nvSpPr>
            <p:cNvPr id="8" name="TextBox 7">
              <a:extLst>
                <a:ext uri="{FF2B5EF4-FFF2-40B4-BE49-F238E27FC236}">
                  <a16:creationId xmlns:a16="http://schemas.microsoft.com/office/drawing/2014/main" id="{ADCAA908-C996-2669-5799-AFEDFF494097}"/>
                </a:ext>
              </a:extLst>
            </p:cNvPr>
            <p:cNvSpPr txBox="1"/>
            <p:nvPr/>
          </p:nvSpPr>
          <p:spPr>
            <a:xfrm>
              <a:off x="20388330" y="14645644"/>
              <a:ext cx="11984262" cy="1929856"/>
            </a:xfrm>
            <a:prstGeom prst="rect">
              <a:avLst/>
            </a:prstGeom>
            <a:noFill/>
          </p:spPr>
          <p:txBody>
            <a:bodyPr wrap="square" rtlCol="0">
              <a:spAutoFit/>
            </a:bodyPr>
            <a:lstStyle/>
            <a:p>
              <a:r>
                <a:rPr lang="en-US" sz="2800" b="1" dirty="0"/>
                <a:t>Figure 1 -  </a:t>
              </a:r>
              <a:r>
                <a:rPr lang="en-GB" sz="2800" dirty="0"/>
                <a:t>Representation of dose rate effectiveness as a function of dose rate. Various radiotherapy modalities are displayed according to their approximate DREF values and dose rates. Abbreviations: MRT, Microbeam Radiotherapy.</a:t>
              </a:r>
            </a:p>
          </p:txBody>
        </p:sp>
        <p:sp>
          <p:nvSpPr>
            <p:cNvPr id="16" name="TextBox 15">
              <a:extLst>
                <a:ext uri="{FF2B5EF4-FFF2-40B4-BE49-F238E27FC236}">
                  <a16:creationId xmlns:a16="http://schemas.microsoft.com/office/drawing/2014/main" id="{1E50ADD0-900C-F2D2-0D20-AE9B4AF7BD2E}"/>
                </a:ext>
              </a:extLst>
            </p:cNvPr>
            <p:cNvSpPr txBox="1"/>
            <p:nvPr/>
          </p:nvSpPr>
          <p:spPr>
            <a:xfrm>
              <a:off x="1117153" y="8365525"/>
              <a:ext cx="9071714" cy="981283"/>
            </a:xfrm>
            <a:prstGeom prst="rect">
              <a:avLst/>
            </a:prstGeom>
            <a:noFill/>
          </p:spPr>
          <p:txBody>
            <a:bodyPr wrap="none" rtlCol="0">
              <a:spAutoFit/>
            </a:bodyPr>
            <a:lstStyle/>
            <a:p>
              <a:r>
                <a:rPr lang="en-GB" sz="5400" dirty="0">
                  <a:solidFill>
                    <a:schemeClr val="accent1"/>
                  </a:solidFill>
                </a:rPr>
                <a:t>Ultra-high dose Radiobiology</a:t>
              </a:r>
            </a:p>
          </p:txBody>
        </p:sp>
      </p:grpSp>
      <p:sp>
        <p:nvSpPr>
          <p:cNvPr id="17" name="Rectangle: Rounded Corners 16">
            <a:extLst>
              <a:ext uri="{FF2B5EF4-FFF2-40B4-BE49-F238E27FC236}">
                <a16:creationId xmlns:a16="http://schemas.microsoft.com/office/drawing/2014/main" id="{F799D8F9-1A97-61DB-E096-EEF85C02EB7D}"/>
              </a:ext>
            </a:extLst>
          </p:cNvPr>
          <p:cNvSpPr/>
          <p:nvPr/>
        </p:nvSpPr>
        <p:spPr>
          <a:xfrm>
            <a:off x="571500" y="16990135"/>
            <a:ext cx="15991609" cy="20619475"/>
          </a:xfrm>
          <a:prstGeom prst="roundRect">
            <a:avLst>
              <a:gd name="adj" fmla="val 3289"/>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4F221BD5-4283-F579-9752-903ADCCEAF45}"/>
              </a:ext>
            </a:extLst>
          </p:cNvPr>
          <p:cNvSpPr/>
          <p:nvPr/>
        </p:nvSpPr>
        <p:spPr>
          <a:xfrm>
            <a:off x="16917267" y="16990137"/>
            <a:ext cx="15991608" cy="17530728"/>
          </a:xfrm>
          <a:prstGeom prst="roundRect">
            <a:avLst>
              <a:gd name="adj" fmla="val 3289"/>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167520FF-25E6-F642-DA4E-160192301384}"/>
              </a:ext>
            </a:extLst>
          </p:cNvPr>
          <p:cNvSpPr txBox="1"/>
          <p:nvPr/>
        </p:nvSpPr>
        <p:spPr>
          <a:xfrm>
            <a:off x="478836" y="17159533"/>
            <a:ext cx="15556900" cy="1754326"/>
          </a:xfrm>
          <a:prstGeom prst="rect">
            <a:avLst/>
          </a:prstGeom>
          <a:noFill/>
        </p:spPr>
        <p:txBody>
          <a:bodyPr wrap="square" rtlCol="0">
            <a:spAutoFit/>
          </a:bodyPr>
          <a:lstStyle/>
          <a:p>
            <a:pPr algn="ctr"/>
            <a:r>
              <a:rPr lang="en-GB" sz="5400" dirty="0">
                <a:solidFill>
                  <a:schemeClr val="accent1"/>
                </a:solidFill>
              </a:rPr>
              <a:t>Ultra-High dose Radiobiology Experience on Vulcan TAP </a:t>
            </a:r>
          </a:p>
        </p:txBody>
      </p:sp>
      <p:sp>
        <p:nvSpPr>
          <p:cNvPr id="20" name="TextBox 19">
            <a:extLst>
              <a:ext uri="{FF2B5EF4-FFF2-40B4-BE49-F238E27FC236}">
                <a16:creationId xmlns:a16="http://schemas.microsoft.com/office/drawing/2014/main" id="{55A67479-FB19-A877-28F6-16492AEA9BBD}"/>
              </a:ext>
            </a:extLst>
          </p:cNvPr>
          <p:cNvSpPr txBox="1"/>
          <p:nvPr/>
        </p:nvSpPr>
        <p:spPr>
          <a:xfrm>
            <a:off x="17529474" y="17199909"/>
            <a:ext cx="15286737" cy="923330"/>
          </a:xfrm>
          <a:prstGeom prst="rect">
            <a:avLst/>
          </a:prstGeom>
          <a:noFill/>
        </p:spPr>
        <p:txBody>
          <a:bodyPr wrap="square" rtlCol="0">
            <a:spAutoFit/>
          </a:bodyPr>
          <a:lstStyle/>
          <a:p>
            <a:r>
              <a:rPr lang="en-GB" sz="5400" dirty="0">
                <a:solidFill>
                  <a:schemeClr val="accent1"/>
                </a:solidFill>
              </a:rPr>
              <a:t>Radiobiology experiments on Gemini</a:t>
            </a:r>
          </a:p>
        </p:txBody>
      </p:sp>
      <p:sp>
        <p:nvSpPr>
          <p:cNvPr id="21" name="TextBox 20">
            <a:extLst>
              <a:ext uri="{FF2B5EF4-FFF2-40B4-BE49-F238E27FC236}">
                <a16:creationId xmlns:a16="http://schemas.microsoft.com/office/drawing/2014/main" id="{B6783908-ED21-9E7B-30D2-5A29FD98FDBB}"/>
              </a:ext>
            </a:extLst>
          </p:cNvPr>
          <p:cNvSpPr txBox="1"/>
          <p:nvPr/>
        </p:nvSpPr>
        <p:spPr>
          <a:xfrm>
            <a:off x="844245" y="19013619"/>
            <a:ext cx="11365355" cy="3539430"/>
          </a:xfrm>
          <a:prstGeom prst="rect">
            <a:avLst/>
          </a:prstGeom>
          <a:noFill/>
        </p:spPr>
        <p:txBody>
          <a:bodyPr wrap="none" rtlCol="0">
            <a:spAutoFit/>
          </a:bodyPr>
          <a:lstStyle/>
          <a:p>
            <a:r>
              <a:rPr lang="en-GB" sz="3200" dirty="0"/>
              <a:t>Ions Accelerated : protons</a:t>
            </a:r>
          </a:p>
          <a:p>
            <a:r>
              <a:rPr lang="en-GB" sz="3200" dirty="0"/>
              <a:t>Energy: up to 40 MeV</a:t>
            </a:r>
          </a:p>
          <a:p>
            <a:r>
              <a:rPr lang="en-GB" sz="3200" dirty="0"/>
              <a:t>Proton pulse Duration: ~ 700 </a:t>
            </a:r>
            <a:r>
              <a:rPr lang="en-GB" sz="3200" dirty="0" err="1"/>
              <a:t>ps</a:t>
            </a:r>
            <a:endParaRPr lang="en-GB" sz="3200" dirty="0"/>
          </a:p>
          <a:p>
            <a:r>
              <a:rPr lang="en-GB" sz="3200" dirty="0"/>
              <a:t>Cellular Models: Human Normal and Brain Tumour Organoids</a:t>
            </a:r>
          </a:p>
          <a:p>
            <a:r>
              <a:rPr lang="en-GB" sz="3200" dirty="0"/>
              <a:t>Endpoints: DNA Damage and Cell Survival </a:t>
            </a:r>
          </a:p>
          <a:p>
            <a:endParaRPr lang="en-GB" sz="3200" dirty="0"/>
          </a:p>
          <a:p>
            <a:endParaRPr lang="en-GB" sz="3200" dirty="0"/>
          </a:p>
        </p:txBody>
      </p:sp>
      <p:pic>
        <p:nvPicPr>
          <p:cNvPr id="26" name="Picture 25">
            <a:extLst>
              <a:ext uri="{FF2B5EF4-FFF2-40B4-BE49-F238E27FC236}">
                <a16:creationId xmlns:a16="http://schemas.microsoft.com/office/drawing/2014/main" id="{CB951DA8-716A-D799-6BD1-4611A2E16945}"/>
              </a:ext>
            </a:extLst>
          </p:cNvPr>
          <p:cNvPicPr>
            <a:picLocks noChangeAspect="1"/>
          </p:cNvPicPr>
          <p:nvPr/>
        </p:nvPicPr>
        <p:blipFill>
          <a:blip r:embed="rId5"/>
          <a:stretch>
            <a:fillRect/>
          </a:stretch>
        </p:blipFill>
        <p:spPr>
          <a:xfrm>
            <a:off x="13661759" y="18822986"/>
            <a:ext cx="2551056" cy="21811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0" name="Picture 29">
            <a:extLst>
              <a:ext uri="{FF2B5EF4-FFF2-40B4-BE49-F238E27FC236}">
                <a16:creationId xmlns:a16="http://schemas.microsoft.com/office/drawing/2014/main" id="{B270FC69-5CF6-7D82-E07C-B45006132D57}"/>
              </a:ext>
            </a:extLst>
          </p:cNvPr>
          <p:cNvPicPr>
            <a:picLocks noChangeAspect="1"/>
          </p:cNvPicPr>
          <p:nvPr/>
        </p:nvPicPr>
        <p:blipFill rotWithShape="1">
          <a:blip r:embed="rId6">
            <a:lum bright="10000" contrast="17000"/>
          </a:blip>
          <a:srcRect l="19793" t="18080" r="25605" b="1242"/>
          <a:stretch/>
        </p:blipFill>
        <p:spPr>
          <a:xfrm>
            <a:off x="13582640" y="21410478"/>
            <a:ext cx="2598297" cy="2583246"/>
          </a:xfrm>
          <a:prstGeom prst="round2DiagRect">
            <a:avLst>
              <a:gd name="adj1" fmla="val 16667"/>
              <a:gd name="adj2" fmla="val 1087"/>
            </a:avLst>
          </a:prstGeom>
          <a:ln w="88900" cap="sq">
            <a:solidFill>
              <a:srgbClr val="FFFFFF"/>
            </a:solidFill>
            <a:miter lim="800000"/>
          </a:ln>
          <a:effectLst>
            <a:outerShdw blurRad="254000" algn="tl" rotWithShape="0">
              <a:srgbClr val="000000">
                <a:alpha val="43000"/>
              </a:srgbClr>
            </a:outerShdw>
          </a:effectLst>
        </p:spPr>
      </p:pic>
      <p:sp>
        <p:nvSpPr>
          <p:cNvPr id="31" name="TextBox 30">
            <a:extLst>
              <a:ext uri="{FF2B5EF4-FFF2-40B4-BE49-F238E27FC236}">
                <a16:creationId xmlns:a16="http://schemas.microsoft.com/office/drawing/2014/main" id="{52C2DDFC-1280-7DD0-D130-BE42930F9ED8}"/>
              </a:ext>
            </a:extLst>
          </p:cNvPr>
          <p:cNvSpPr txBox="1"/>
          <p:nvPr/>
        </p:nvSpPr>
        <p:spPr>
          <a:xfrm>
            <a:off x="844244" y="28091698"/>
            <a:ext cx="15640621" cy="4031873"/>
          </a:xfrm>
          <a:prstGeom prst="rect">
            <a:avLst/>
          </a:prstGeom>
          <a:noFill/>
        </p:spPr>
        <p:txBody>
          <a:bodyPr wrap="square" rtlCol="0">
            <a:spAutoFit/>
          </a:bodyPr>
          <a:lstStyle/>
          <a:p>
            <a:r>
              <a:rPr lang="en-GB" sz="3200" b="1" dirty="0"/>
              <a:t>Results :</a:t>
            </a:r>
          </a:p>
          <a:p>
            <a:pPr marL="571500" indent="-571500">
              <a:buFont typeface="Arial" panose="020B0604020202020204" pitchFamily="34" charset="0"/>
              <a:buChar char="•"/>
            </a:pPr>
            <a:r>
              <a:rPr lang="en-GB" sz="3200" dirty="0"/>
              <a:t>We demonstrated a method of accelerating protons at ultrahigh dose rates (UHDR) and characterized key radiobiological features at such dose rates.</a:t>
            </a:r>
          </a:p>
          <a:p>
            <a:pPr marL="571500" indent="-571500">
              <a:buFont typeface="Arial" panose="020B0604020202020204" pitchFamily="34" charset="0"/>
              <a:buChar char="•"/>
            </a:pPr>
            <a:r>
              <a:rPr lang="en-GB" sz="3200" dirty="0"/>
              <a:t>At UHDR, normal Cells (AG01522)  showed higher degree of sparing than</a:t>
            </a:r>
          </a:p>
          <a:p>
            <a:r>
              <a:rPr lang="en-GB" sz="3200" dirty="0"/>
              <a:t>     brain tumour cells.</a:t>
            </a:r>
          </a:p>
          <a:p>
            <a:pPr marL="571500" indent="-571500">
              <a:buFont typeface="Arial" panose="020B0604020202020204" pitchFamily="34" charset="0"/>
              <a:buChar char="•"/>
            </a:pPr>
            <a:r>
              <a:rPr lang="en-GB" sz="3200" dirty="0"/>
              <a:t>Laser-driven ions effectively induce cell killing in radioresistant 3D </a:t>
            </a:r>
          </a:p>
          <a:p>
            <a:r>
              <a:rPr lang="en-GB" sz="3200" dirty="0"/>
              <a:t>      neurospheres of GBM stem cells over-riding the impact of tumour </a:t>
            </a:r>
          </a:p>
          <a:p>
            <a:r>
              <a:rPr lang="en-GB" sz="3200" dirty="0"/>
              <a:t>      microenvironment.</a:t>
            </a:r>
          </a:p>
        </p:txBody>
      </p:sp>
      <p:sp>
        <p:nvSpPr>
          <p:cNvPr id="41" name="TextBox 40">
            <a:extLst>
              <a:ext uri="{FF2B5EF4-FFF2-40B4-BE49-F238E27FC236}">
                <a16:creationId xmlns:a16="http://schemas.microsoft.com/office/drawing/2014/main" id="{12C794B8-E2BE-0267-8770-EE2B94490911}"/>
              </a:ext>
            </a:extLst>
          </p:cNvPr>
          <p:cNvSpPr txBox="1"/>
          <p:nvPr/>
        </p:nvSpPr>
        <p:spPr>
          <a:xfrm>
            <a:off x="770161" y="35857275"/>
            <a:ext cx="15556900" cy="2062103"/>
          </a:xfrm>
          <a:prstGeom prst="rect">
            <a:avLst/>
          </a:prstGeom>
          <a:noFill/>
        </p:spPr>
        <p:txBody>
          <a:bodyPr wrap="square" rtlCol="0">
            <a:spAutoFit/>
          </a:bodyPr>
          <a:lstStyle/>
          <a:p>
            <a:pPr marL="342900" indent="-342900">
              <a:buFont typeface="Arial" panose="020B0604020202020204" pitchFamily="34" charset="0"/>
              <a:buChar char="•"/>
            </a:pPr>
            <a:r>
              <a:rPr lang="en-GB" sz="3200" dirty="0"/>
              <a:t>Conventional dose rate protons in 2D monolayers showed RBE of 1.21 ± 0.09 relative to X-rays while 3D neurospheres showed resistance with RBE decreasing to 0.65 ± 0.05.</a:t>
            </a:r>
          </a:p>
          <a:p>
            <a:endParaRPr lang="en-GB" sz="3200" dirty="0"/>
          </a:p>
        </p:txBody>
      </p:sp>
      <p:pic>
        <p:nvPicPr>
          <p:cNvPr id="42" name="Picture 41">
            <a:extLst>
              <a:ext uri="{FF2B5EF4-FFF2-40B4-BE49-F238E27FC236}">
                <a16:creationId xmlns:a16="http://schemas.microsoft.com/office/drawing/2014/main" id="{E2D5702A-7C3F-39A4-B921-95F32001ABAD}"/>
              </a:ext>
            </a:extLst>
          </p:cNvPr>
          <p:cNvPicPr>
            <a:picLocks noChangeAspect="1"/>
          </p:cNvPicPr>
          <p:nvPr/>
        </p:nvPicPr>
        <p:blipFill>
          <a:blip r:embed="rId7"/>
          <a:stretch>
            <a:fillRect/>
          </a:stretch>
        </p:blipFill>
        <p:spPr>
          <a:xfrm>
            <a:off x="17263459" y="21262178"/>
            <a:ext cx="9180240" cy="5886333"/>
          </a:xfrm>
          <a:prstGeom prst="rect">
            <a:avLst/>
          </a:prstGeom>
        </p:spPr>
      </p:pic>
      <p:grpSp>
        <p:nvGrpSpPr>
          <p:cNvPr id="48" name="Group 47">
            <a:extLst>
              <a:ext uri="{FF2B5EF4-FFF2-40B4-BE49-F238E27FC236}">
                <a16:creationId xmlns:a16="http://schemas.microsoft.com/office/drawing/2014/main" id="{A2F711BB-E9A6-7DF6-DB9A-CA82BB9157F8}"/>
              </a:ext>
            </a:extLst>
          </p:cNvPr>
          <p:cNvGrpSpPr/>
          <p:nvPr/>
        </p:nvGrpSpPr>
        <p:grpSpPr>
          <a:xfrm>
            <a:off x="822752" y="32345098"/>
            <a:ext cx="15721663" cy="3483341"/>
            <a:chOff x="844245" y="34006726"/>
            <a:chExt cx="15721663" cy="3483341"/>
          </a:xfrm>
        </p:grpSpPr>
        <p:grpSp>
          <p:nvGrpSpPr>
            <p:cNvPr id="32" name="Group 31">
              <a:extLst>
                <a:ext uri="{FF2B5EF4-FFF2-40B4-BE49-F238E27FC236}">
                  <a16:creationId xmlns:a16="http://schemas.microsoft.com/office/drawing/2014/main" id="{D733664D-AE5F-6BE4-9CC8-0CDB9A442877}"/>
                </a:ext>
              </a:extLst>
            </p:cNvPr>
            <p:cNvGrpSpPr/>
            <p:nvPr/>
          </p:nvGrpSpPr>
          <p:grpSpPr>
            <a:xfrm>
              <a:off x="844245" y="34028180"/>
              <a:ext cx="12469871" cy="3359842"/>
              <a:chOff x="93506" y="1814306"/>
              <a:chExt cx="11260294" cy="2498824"/>
            </a:xfrm>
          </p:grpSpPr>
          <p:grpSp>
            <p:nvGrpSpPr>
              <p:cNvPr id="33" name="Group 32">
                <a:extLst>
                  <a:ext uri="{FF2B5EF4-FFF2-40B4-BE49-F238E27FC236}">
                    <a16:creationId xmlns:a16="http://schemas.microsoft.com/office/drawing/2014/main" id="{E2591E44-09C2-9111-F7C0-03C14CD00CAD}"/>
                  </a:ext>
                </a:extLst>
              </p:cNvPr>
              <p:cNvGrpSpPr/>
              <p:nvPr/>
            </p:nvGrpSpPr>
            <p:grpSpPr>
              <a:xfrm>
                <a:off x="93506" y="1814306"/>
                <a:ext cx="5375762" cy="2421915"/>
                <a:chOff x="1333648" y="890877"/>
                <a:chExt cx="7334102" cy="3016938"/>
              </a:xfrm>
            </p:grpSpPr>
            <p:pic>
              <p:nvPicPr>
                <p:cNvPr id="39" name="Picture 38">
                  <a:extLst>
                    <a:ext uri="{FF2B5EF4-FFF2-40B4-BE49-F238E27FC236}">
                      <a16:creationId xmlns:a16="http://schemas.microsoft.com/office/drawing/2014/main" id="{E08337C7-1688-517A-CC8E-4C0602254698}"/>
                    </a:ext>
                  </a:extLst>
                </p:cNvPr>
                <p:cNvPicPr>
                  <a:picLocks noChangeAspect="1"/>
                </p:cNvPicPr>
                <p:nvPr/>
              </p:nvPicPr>
              <p:blipFill rotWithShape="1">
                <a:blip r:embed="rId8">
                  <a:extLst>
                    <a:ext uri="{28A0092B-C50C-407E-A947-70E740481C1C}">
                      <a14:useLocalDpi xmlns:a14="http://schemas.microsoft.com/office/drawing/2010/main" val="0"/>
                    </a:ext>
                  </a:extLst>
                </a:blip>
                <a:srcRect l="50483"/>
                <a:stretch/>
              </p:blipFill>
              <p:spPr bwMode="auto">
                <a:xfrm>
                  <a:off x="1333648" y="890877"/>
                  <a:ext cx="3733652" cy="2973897"/>
                </a:xfrm>
                <a:prstGeom prst="rect">
                  <a:avLst/>
                </a:prstGeom>
                <a:noFill/>
                <a:ln>
                  <a:noFill/>
                </a:ln>
              </p:spPr>
            </p:pic>
            <p:pic>
              <p:nvPicPr>
                <p:cNvPr id="40" name="Picture 39">
                  <a:extLst>
                    <a:ext uri="{FF2B5EF4-FFF2-40B4-BE49-F238E27FC236}">
                      <a16:creationId xmlns:a16="http://schemas.microsoft.com/office/drawing/2014/main" id="{03736D01-8CA6-50C1-478D-074CA965329E}"/>
                    </a:ext>
                  </a:extLst>
                </p:cNvPr>
                <p:cNvPicPr>
                  <a:picLocks noChangeAspect="1"/>
                </p:cNvPicPr>
                <p:nvPr/>
              </p:nvPicPr>
              <p:blipFill rotWithShape="1">
                <a:blip r:embed="rId8">
                  <a:extLst>
                    <a:ext uri="{28A0092B-C50C-407E-A947-70E740481C1C}">
                      <a14:useLocalDpi xmlns:a14="http://schemas.microsoft.com/office/drawing/2010/main" val="0"/>
                    </a:ext>
                  </a:extLst>
                </a:blip>
                <a:srcRect r="51720"/>
                <a:stretch/>
              </p:blipFill>
              <p:spPr bwMode="auto">
                <a:xfrm>
                  <a:off x="5166108" y="989571"/>
                  <a:ext cx="3501642" cy="2918244"/>
                </a:xfrm>
                <a:prstGeom prst="rect">
                  <a:avLst/>
                </a:prstGeom>
                <a:noFill/>
                <a:ln>
                  <a:noFill/>
                </a:ln>
              </p:spPr>
            </p:pic>
          </p:grpSp>
          <p:grpSp>
            <p:nvGrpSpPr>
              <p:cNvPr id="34" name="Group 33">
                <a:extLst>
                  <a:ext uri="{FF2B5EF4-FFF2-40B4-BE49-F238E27FC236}">
                    <a16:creationId xmlns:a16="http://schemas.microsoft.com/office/drawing/2014/main" id="{29A45E83-7207-9A4B-1E98-C2886C83D6DA}"/>
                  </a:ext>
                </a:extLst>
              </p:cNvPr>
              <p:cNvGrpSpPr/>
              <p:nvPr/>
            </p:nvGrpSpPr>
            <p:grpSpPr>
              <a:xfrm>
                <a:off x="5469268" y="1816626"/>
                <a:ext cx="5884532" cy="2496504"/>
                <a:chOff x="6061610" y="350195"/>
                <a:chExt cx="5932372" cy="2657771"/>
              </a:xfrm>
            </p:grpSpPr>
            <p:grpSp>
              <p:nvGrpSpPr>
                <p:cNvPr id="35" name="Group 34">
                  <a:extLst>
                    <a:ext uri="{FF2B5EF4-FFF2-40B4-BE49-F238E27FC236}">
                      <a16:creationId xmlns:a16="http://schemas.microsoft.com/office/drawing/2014/main" id="{274CF6B0-D3BF-C9B5-6E03-944B70BBBAD3}"/>
                    </a:ext>
                  </a:extLst>
                </p:cNvPr>
                <p:cNvGrpSpPr/>
                <p:nvPr/>
              </p:nvGrpSpPr>
              <p:grpSpPr>
                <a:xfrm>
                  <a:off x="6061610" y="350195"/>
                  <a:ext cx="5932372" cy="2657771"/>
                  <a:chOff x="6061610" y="350195"/>
                  <a:chExt cx="5932372" cy="2657771"/>
                </a:xfrm>
              </p:grpSpPr>
              <p:pic>
                <p:nvPicPr>
                  <p:cNvPr id="37" name="Picture 36">
                    <a:extLst>
                      <a:ext uri="{FF2B5EF4-FFF2-40B4-BE49-F238E27FC236}">
                        <a16:creationId xmlns:a16="http://schemas.microsoft.com/office/drawing/2014/main" id="{5DE24784-B0F9-AB10-8709-3156F7219E45}"/>
                      </a:ext>
                    </a:extLst>
                  </p:cNvPr>
                  <p:cNvPicPr>
                    <a:picLocks noChangeAspect="1"/>
                  </p:cNvPicPr>
                  <p:nvPr/>
                </p:nvPicPr>
                <p:blipFill>
                  <a:blip r:embed="rId9"/>
                  <a:stretch>
                    <a:fillRect/>
                  </a:stretch>
                </p:blipFill>
                <p:spPr>
                  <a:xfrm>
                    <a:off x="8987898" y="551452"/>
                    <a:ext cx="3006084" cy="2456514"/>
                  </a:xfrm>
                  <a:prstGeom prst="rect">
                    <a:avLst/>
                  </a:prstGeom>
                </p:spPr>
              </p:pic>
              <p:pic>
                <p:nvPicPr>
                  <p:cNvPr id="38" name="Picture 37">
                    <a:extLst>
                      <a:ext uri="{FF2B5EF4-FFF2-40B4-BE49-F238E27FC236}">
                        <a16:creationId xmlns:a16="http://schemas.microsoft.com/office/drawing/2014/main" id="{4FB6A773-9D25-6D5E-D2B6-339642804AC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61610" y="350195"/>
                    <a:ext cx="3038085" cy="2629022"/>
                  </a:xfrm>
                  <a:prstGeom prst="rect">
                    <a:avLst/>
                  </a:prstGeom>
                  <a:noFill/>
                  <a:ln>
                    <a:noFill/>
                  </a:ln>
                </p:spPr>
              </p:pic>
            </p:grpSp>
            <p:sp>
              <p:nvSpPr>
                <p:cNvPr id="36" name="TextBox 35">
                  <a:extLst>
                    <a:ext uri="{FF2B5EF4-FFF2-40B4-BE49-F238E27FC236}">
                      <a16:creationId xmlns:a16="http://schemas.microsoft.com/office/drawing/2014/main" id="{12265256-13A3-E327-E1BF-BA89E75AE345}"/>
                    </a:ext>
                  </a:extLst>
                </p:cNvPr>
                <p:cNvSpPr txBox="1"/>
                <p:nvPr/>
              </p:nvSpPr>
              <p:spPr>
                <a:xfrm>
                  <a:off x="10297942" y="350195"/>
                  <a:ext cx="478670" cy="327659"/>
                </a:xfrm>
                <a:prstGeom prst="rect">
                  <a:avLst/>
                </a:prstGeom>
                <a:noFill/>
              </p:spPr>
              <p:txBody>
                <a:bodyPr wrap="none" rtlCol="0">
                  <a:spAutoFit/>
                </a:bodyPr>
                <a:lstStyle/>
                <a:p>
                  <a:r>
                    <a:rPr lang="en-GB" sz="1400" b="1" dirty="0"/>
                    <a:t>RBE</a:t>
                  </a:r>
                </a:p>
              </p:txBody>
            </p:sp>
          </p:grpSp>
        </p:grpSp>
        <p:pic>
          <p:nvPicPr>
            <p:cNvPr id="44" name="Picture 43">
              <a:extLst>
                <a:ext uri="{FF2B5EF4-FFF2-40B4-BE49-F238E27FC236}">
                  <a16:creationId xmlns:a16="http://schemas.microsoft.com/office/drawing/2014/main" id="{FA3A265E-A8D9-65C8-6631-DBC2A82F8C0F}"/>
                </a:ext>
              </a:extLst>
            </p:cNvPr>
            <p:cNvPicPr>
              <a:picLocks noChangeAspect="1"/>
            </p:cNvPicPr>
            <p:nvPr/>
          </p:nvPicPr>
          <p:blipFill>
            <a:blip r:embed="rId11"/>
            <a:stretch>
              <a:fillRect/>
            </a:stretch>
          </p:blipFill>
          <p:spPr>
            <a:xfrm>
              <a:off x="13041371" y="34006726"/>
              <a:ext cx="3524537" cy="3483341"/>
            </a:xfrm>
            <a:prstGeom prst="rect">
              <a:avLst/>
            </a:prstGeom>
          </p:spPr>
        </p:pic>
      </p:grpSp>
      <p:sp>
        <p:nvSpPr>
          <p:cNvPr id="46" name="TextBox 45">
            <a:extLst>
              <a:ext uri="{FF2B5EF4-FFF2-40B4-BE49-F238E27FC236}">
                <a16:creationId xmlns:a16="http://schemas.microsoft.com/office/drawing/2014/main" id="{0F3EA841-99D7-DB7C-CBE5-254ABC48AAB9}"/>
              </a:ext>
            </a:extLst>
          </p:cNvPr>
          <p:cNvSpPr txBox="1"/>
          <p:nvPr/>
        </p:nvSpPr>
        <p:spPr>
          <a:xfrm>
            <a:off x="17363067" y="18496138"/>
            <a:ext cx="10387524" cy="3539430"/>
          </a:xfrm>
          <a:prstGeom prst="rect">
            <a:avLst/>
          </a:prstGeom>
          <a:noFill/>
        </p:spPr>
        <p:txBody>
          <a:bodyPr wrap="none" rtlCol="0">
            <a:spAutoFit/>
          </a:bodyPr>
          <a:lstStyle/>
          <a:p>
            <a:r>
              <a:rPr lang="en-GB" sz="3200" dirty="0"/>
              <a:t>Ions Accelerated : protons and carbon ions</a:t>
            </a:r>
          </a:p>
          <a:p>
            <a:r>
              <a:rPr lang="en-GB" sz="3200" dirty="0"/>
              <a:t>Energy: up to 15 MeV protons and 10 MeV/n C ions</a:t>
            </a:r>
          </a:p>
          <a:p>
            <a:r>
              <a:rPr lang="en-GB" sz="3200" dirty="0"/>
              <a:t>Pulse </a:t>
            </a:r>
            <a:r>
              <a:rPr lang="en-GB" sz="3200"/>
              <a:t>Duration: ~500ps </a:t>
            </a:r>
            <a:r>
              <a:rPr lang="en-GB" sz="3200" dirty="0"/>
              <a:t>– 1ns for protons and C ions</a:t>
            </a:r>
          </a:p>
          <a:p>
            <a:r>
              <a:rPr lang="en-GB" sz="3200" dirty="0"/>
              <a:t>Cellular Models: Human Normal and Brain Tumour Cells</a:t>
            </a:r>
          </a:p>
          <a:p>
            <a:r>
              <a:rPr lang="en-GB" sz="3200" dirty="0"/>
              <a:t>Endpoints: DNA Damage</a:t>
            </a:r>
          </a:p>
          <a:p>
            <a:endParaRPr lang="en-GB" sz="3200" dirty="0"/>
          </a:p>
          <a:p>
            <a:endParaRPr lang="en-GB" sz="3200" dirty="0"/>
          </a:p>
        </p:txBody>
      </p:sp>
      <p:sp>
        <p:nvSpPr>
          <p:cNvPr id="47" name="TextBox 46">
            <a:extLst>
              <a:ext uri="{FF2B5EF4-FFF2-40B4-BE49-F238E27FC236}">
                <a16:creationId xmlns:a16="http://schemas.microsoft.com/office/drawing/2014/main" id="{D237B2CC-6BAA-3F21-2235-7685640F7CCE}"/>
              </a:ext>
            </a:extLst>
          </p:cNvPr>
          <p:cNvSpPr txBox="1"/>
          <p:nvPr/>
        </p:nvSpPr>
        <p:spPr>
          <a:xfrm>
            <a:off x="17177038" y="26717281"/>
            <a:ext cx="15286737" cy="7971413"/>
          </a:xfrm>
          <a:prstGeom prst="rect">
            <a:avLst/>
          </a:prstGeom>
          <a:noFill/>
        </p:spPr>
        <p:txBody>
          <a:bodyPr wrap="square" rtlCol="0">
            <a:spAutoFit/>
          </a:bodyPr>
          <a:lstStyle/>
          <a:p>
            <a:endParaRPr lang="en-GB" sz="3200" dirty="0">
              <a:solidFill>
                <a:srgbClr val="333333"/>
              </a:solidFill>
            </a:endParaRPr>
          </a:p>
          <a:p>
            <a:r>
              <a:rPr lang="en-GB" sz="3200" b="1" dirty="0">
                <a:solidFill>
                  <a:srgbClr val="333333"/>
                </a:solidFill>
              </a:rPr>
              <a:t>Key results:</a:t>
            </a:r>
          </a:p>
          <a:p>
            <a:pPr marL="571500" indent="-571500">
              <a:buFont typeface="Arial" panose="020B0604020202020204" pitchFamily="34" charset="0"/>
              <a:buChar char="•"/>
            </a:pPr>
            <a:endParaRPr lang="en-GB" sz="3200" dirty="0"/>
          </a:p>
          <a:p>
            <a:pPr marL="571500" indent="-571500">
              <a:buFont typeface="Arial" panose="020B0604020202020204" pitchFamily="34" charset="0"/>
              <a:buChar char="•"/>
            </a:pPr>
            <a:endParaRPr lang="en-GB" sz="3200" dirty="0"/>
          </a:p>
          <a:p>
            <a:pPr marL="571500" indent="-571500">
              <a:buFont typeface="Arial" panose="020B0604020202020204" pitchFamily="34" charset="0"/>
              <a:buChar char="•"/>
            </a:pPr>
            <a:endParaRPr lang="en-GB" sz="3200" dirty="0"/>
          </a:p>
          <a:p>
            <a:pPr marL="571500" indent="-571500">
              <a:buFont typeface="Arial" panose="020B0604020202020204" pitchFamily="34" charset="0"/>
              <a:buChar char="•"/>
            </a:pPr>
            <a:endParaRPr lang="en-GB" sz="3200" dirty="0"/>
          </a:p>
          <a:p>
            <a:pPr marL="571500" indent="-571500">
              <a:buFont typeface="Arial" panose="020B0604020202020204" pitchFamily="34" charset="0"/>
              <a:buChar char="•"/>
            </a:pPr>
            <a:endParaRPr lang="en-GB" sz="3200" dirty="0"/>
          </a:p>
          <a:p>
            <a:pPr marL="571500" indent="-571500">
              <a:buFont typeface="Arial" panose="020B0604020202020204" pitchFamily="34" charset="0"/>
              <a:buChar char="•"/>
            </a:pPr>
            <a:endParaRPr lang="en-GB" sz="3200" dirty="0"/>
          </a:p>
          <a:p>
            <a:endParaRPr lang="en-GB" sz="3200" dirty="0"/>
          </a:p>
          <a:p>
            <a:pPr marL="571500" indent="-571500">
              <a:buFont typeface="Arial" panose="020B0604020202020204" pitchFamily="34" charset="0"/>
              <a:buChar char="•"/>
            </a:pPr>
            <a:endParaRPr lang="en-GB" sz="3200" dirty="0"/>
          </a:p>
          <a:p>
            <a:pPr marL="571500" indent="-571500">
              <a:buFont typeface="Arial" panose="020B0604020202020204" pitchFamily="34" charset="0"/>
              <a:buChar char="•"/>
            </a:pPr>
            <a:r>
              <a:rPr lang="en-GB" sz="3200" dirty="0"/>
              <a:t>We demonstrated a method of accelerating carbon ions at ultrahigh dose rates</a:t>
            </a:r>
          </a:p>
          <a:p>
            <a:r>
              <a:rPr lang="en-GB" sz="3200" dirty="0"/>
              <a:t>     and characterized DNA damage induction by high LET Carbon ions.</a:t>
            </a:r>
          </a:p>
          <a:p>
            <a:pPr marL="457200" indent="-457200">
              <a:buFont typeface="Arial" panose="020B0604020202020204" pitchFamily="34" charset="0"/>
              <a:buChar char="•"/>
            </a:pPr>
            <a:r>
              <a:rPr lang="en-GB" sz="3200" b="0" i="0" dirty="0">
                <a:solidFill>
                  <a:srgbClr val="333333"/>
                </a:solidFill>
                <a:effectLst/>
              </a:rPr>
              <a:t>Our study demonstrates the feasibility of radiobiology investigations at unprecedented dose rates using laser-accelerated high-LET carbon ions in clinically relevant models.</a:t>
            </a:r>
            <a:endParaRPr lang="en-GB" sz="3200" dirty="0">
              <a:solidFill>
                <a:srgbClr val="333333"/>
              </a:solidFill>
            </a:endParaRPr>
          </a:p>
          <a:p>
            <a:endParaRPr lang="en-GB" sz="3200" dirty="0"/>
          </a:p>
        </p:txBody>
      </p:sp>
      <p:pic>
        <p:nvPicPr>
          <p:cNvPr id="49" name="Picture 48">
            <a:extLst>
              <a:ext uri="{FF2B5EF4-FFF2-40B4-BE49-F238E27FC236}">
                <a16:creationId xmlns:a16="http://schemas.microsoft.com/office/drawing/2014/main" id="{88672F09-47F7-A5AD-9550-AAE0FAB0EC7A}"/>
              </a:ext>
            </a:extLst>
          </p:cNvPr>
          <p:cNvPicPr>
            <a:picLocks noChangeAspect="1"/>
          </p:cNvPicPr>
          <p:nvPr/>
        </p:nvPicPr>
        <p:blipFill>
          <a:blip r:embed="rId12"/>
          <a:stretch>
            <a:fillRect/>
          </a:stretch>
        </p:blipFill>
        <p:spPr>
          <a:xfrm>
            <a:off x="25641117" y="21263399"/>
            <a:ext cx="6097924" cy="2817249"/>
          </a:xfrm>
          <a:prstGeom prst="rect">
            <a:avLst/>
          </a:prstGeom>
        </p:spPr>
      </p:pic>
      <p:grpSp>
        <p:nvGrpSpPr>
          <p:cNvPr id="52" name="Group 51">
            <a:extLst>
              <a:ext uri="{FF2B5EF4-FFF2-40B4-BE49-F238E27FC236}">
                <a16:creationId xmlns:a16="http://schemas.microsoft.com/office/drawing/2014/main" id="{D6D200A0-9B0A-C525-EAFD-25830325FFDD}"/>
              </a:ext>
            </a:extLst>
          </p:cNvPr>
          <p:cNvGrpSpPr/>
          <p:nvPr/>
        </p:nvGrpSpPr>
        <p:grpSpPr>
          <a:xfrm>
            <a:off x="17177038" y="27974910"/>
            <a:ext cx="14710146" cy="3475296"/>
            <a:chOff x="17163830" y="29690047"/>
            <a:chExt cx="14710146" cy="3475296"/>
          </a:xfrm>
        </p:grpSpPr>
        <p:pic>
          <p:nvPicPr>
            <p:cNvPr id="1026" name="Picture 2" descr="Figure 4.">
              <a:extLst>
                <a:ext uri="{FF2B5EF4-FFF2-40B4-BE49-F238E27FC236}">
                  <a16:creationId xmlns:a16="http://schemas.microsoft.com/office/drawing/2014/main" id="{4DC35D8A-2BC8-EFF3-AC4A-8ABC8E68167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63830" y="29690047"/>
              <a:ext cx="7720031" cy="3475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ure 5.">
              <a:extLst>
                <a:ext uri="{FF2B5EF4-FFF2-40B4-BE49-F238E27FC236}">
                  <a16:creationId xmlns:a16="http://schemas.microsoft.com/office/drawing/2014/main" id="{7D644D99-9FF7-98C3-455A-3F164BF3E5E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03315" y="29867822"/>
              <a:ext cx="6870661" cy="3070113"/>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50">
            <a:extLst>
              <a:ext uri="{FF2B5EF4-FFF2-40B4-BE49-F238E27FC236}">
                <a16:creationId xmlns:a16="http://schemas.microsoft.com/office/drawing/2014/main" id="{59062DC0-5F51-143A-FF0F-3B1AEE82361A}"/>
              </a:ext>
            </a:extLst>
          </p:cNvPr>
          <p:cNvSpPr txBox="1"/>
          <p:nvPr/>
        </p:nvSpPr>
        <p:spPr>
          <a:xfrm>
            <a:off x="26895828" y="24582813"/>
            <a:ext cx="5673884" cy="2246769"/>
          </a:xfrm>
          <a:prstGeom prst="rect">
            <a:avLst/>
          </a:prstGeom>
          <a:noFill/>
        </p:spPr>
        <p:txBody>
          <a:bodyPr wrap="square">
            <a:spAutoFit/>
          </a:bodyPr>
          <a:lstStyle/>
          <a:p>
            <a:r>
              <a:rPr lang="en-GB" sz="2800" dirty="0"/>
              <a:t>Figure-4. Irradiation set up and carbon ions used at GEMINI as shown in </a:t>
            </a:r>
            <a:r>
              <a:rPr lang="en-GB" sz="2800" b="0" i="0" dirty="0">
                <a:solidFill>
                  <a:srgbClr val="333333"/>
                </a:solidFill>
                <a:effectLst/>
              </a:rPr>
              <a:t>Pankaj Chaudhary </a:t>
            </a:r>
            <a:r>
              <a:rPr lang="en-GB" sz="2800" b="0" i="1" dirty="0">
                <a:solidFill>
                  <a:srgbClr val="333333"/>
                </a:solidFill>
                <a:effectLst/>
              </a:rPr>
              <a:t>et al</a:t>
            </a:r>
            <a:r>
              <a:rPr lang="en-GB" sz="2800" b="0" i="0" dirty="0">
                <a:solidFill>
                  <a:srgbClr val="333333"/>
                </a:solidFill>
                <a:effectLst/>
              </a:rPr>
              <a:t> 2023 </a:t>
            </a:r>
            <a:r>
              <a:rPr lang="en-GB" sz="2800" b="0" i="1" dirty="0">
                <a:solidFill>
                  <a:srgbClr val="333333"/>
                </a:solidFill>
                <a:effectLst/>
              </a:rPr>
              <a:t>Phys. Med. Biol.</a:t>
            </a:r>
            <a:r>
              <a:rPr lang="en-GB" sz="2800" b="0" i="0" dirty="0">
                <a:solidFill>
                  <a:srgbClr val="333333"/>
                </a:solidFill>
                <a:effectLst/>
              </a:rPr>
              <a:t> </a:t>
            </a:r>
            <a:r>
              <a:rPr lang="en-GB" sz="2800" b="1" i="0" dirty="0">
                <a:solidFill>
                  <a:srgbClr val="333333"/>
                </a:solidFill>
                <a:effectLst/>
              </a:rPr>
              <a:t>68</a:t>
            </a:r>
            <a:r>
              <a:rPr lang="en-GB" sz="2800" b="0" i="0" dirty="0">
                <a:solidFill>
                  <a:srgbClr val="333333"/>
                </a:solidFill>
                <a:effectLst/>
              </a:rPr>
              <a:t> 025015</a:t>
            </a:r>
          </a:p>
        </p:txBody>
      </p:sp>
      <p:sp>
        <p:nvSpPr>
          <p:cNvPr id="54" name="Rectangle: Rounded Corners 53">
            <a:extLst>
              <a:ext uri="{FF2B5EF4-FFF2-40B4-BE49-F238E27FC236}">
                <a16:creationId xmlns:a16="http://schemas.microsoft.com/office/drawing/2014/main" id="{AC423418-BFD0-8364-F0E5-3AB7B84F33CF}"/>
              </a:ext>
            </a:extLst>
          </p:cNvPr>
          <p:cNvSpPr/>
          <p:nvPr/>
        </p:nvSpPr>
        <p:spPr>
          <a:xfrm>
            <a:off x="16967558" y="34712386"/>
            <a:ext cx="15991608" cy="779047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TextBox 54">
            <a:extLst>
              <a:ext uri="{FF2B5EF4-FFF2-40B4-BE49-F238E27FC236}">
                <a16:creationId xmlns:a16="http://schemas.microsoft.com/office/drawing/2014/main" id="{44D77F31-DB50-C0EE-0CEF-3ED69B41E4C5}"/>
              </a:ext>
            </a:extLst>
          </p:cNvPr>
          <p:cNvSpPr txBox="1"/>
          <p:nvPr/>
        </p:nvSpPr>
        <p:spPr>
          <a:xfrm>
            <a:off x="1002642" y="38326725"/>
            <a:ext cx="15106847" cy="3539430"/>
          </a:xfrm>
          <a:prstGeom prst="rect">
            <a:avLst/>
          </a:prstGeom>
          <a:noFill/>
        </p:spPr>
        <p:txBody>
          <a:bodyPr wrap="square" rtlCol="0">
            <a:spAutoFit/>
          </a:bodyPr>
          <a:lstStyle/>
          <a:p>
            <a:r>
              <a:rPr lang="en-GB" sz="3200" b="1" dirty="0"/>
              <a:t>Acknowledgements:</a:t>
            </a:r>
          </a:p>
          <a:p>
            <a:endParaRPr lang="en-GB" sz="3200" b="1" dirty="0"/>
          </a:p>
          <a:p>
            <a:pPr marL="457200" indent="-457200">
              <a:buFont typeface="Arial" panose="020B0604020202020204" pitchFamily="34" charset="0"/>
              <a:buChar char="•"/>
            </a:pPr>
            <a:r>
              <a:rPr lang="en-GB" sz="3200" b="0" i="0" dirty="0">
                <a:solidFill>
                  <a:srgbClr val="333333"/>
                </a:solidFill>
                <a:effectLst/>
              </a:rPr>
              <a:t>The authors acknowledge the funding received from the Engineering and Physical Sciences Research Council (EPSRC), through Grants   EP/K022415/1, EPJ500094/1 and EP/P010059/1. </a:t>
            </a:r>
          </a:p>
          <a:p>
            <a:pPr marL="457200" indent="-457200">
              <a:buFont typeface="Arial" panose="020B0604020202020204" pitchFamily="34" charset="0"/>
              <a:buChar char="•"/>
            </a:pPr>
            <a:r>
              <a:rPr lang="en-GB" sz="3200" dirty="0">
                <a:solidFill>
                  <a:srgbClr val="222222"/>
                </a:solidFill>
              </a:rPr>
              <a:t>We would like to acknowledge the support of the mechanical engineering staff of the Central Laser Facility and the staff at the Research Complex, STFC. </a:t>
            </a:r>
          </a:p>
        </p:txBody>
      </p:sp>
      <p:sp>
        <p:nvSpPr>
          <p:cNvPr id="4" name="Rectangle: Rounded Corners 53">
            <a:extLst>
              <a:ext uri="{FF2B5EF4-FFF2-40B4-BE49-F238E27FC236}">
                <a16:creationId xmlns:a16="http://schemas.microsoft.com/office/drawing/2014/main" id="{153ECB9B-875B-E433-B1D6-0A0BA0D6C5AD}"/>
              </a:ext>
            </a:extLst>
          </p:cNvPr>
          <p:cNvSpPr/>
          <p:nvPr/>
        </p:nvSpPr>
        <p:spPr>
          <a:xfrm>
            <a:off x="552807" y="37802804"/>
            <a:ext cx="15991608" cy="472772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D2E52633-376C-9BCD-F227-3D5E03AD480B}"/>
              </a:ext>
            </a:extLst>
          </p:cNvPr>
          <p:cNvSpPr txBox="1"/>
          <p:nvPr/>
        </p:nvSpPr>
        <p:spPr>
          <a:xfrm>
            <a:off x="17627631" y="34961546"/>
            <a:ext cx="15286737" cy="923330"/>
          </a:xfrm>
          <a:prstGeom prst="rect">
            <a:avLst/>
          </a:prstGeom>
          <a:noFill/>
        </p:spPr>
        <p:txBody>
          <a:bodyPr wrap="square" rtlCol="0">
            <a:spAutoFit/>
          </a:bodyPr>
          <a:lstStyle/>
          <a:p>
            <a:r>
              <a:rPr lang="en-GB" sz="5400" dirty="0">
                <a:solidFill>
                  <a:schemeClr val="accent1"/>
                </a:solidFill>
              </a:rPr>
              <a:t>Future experiments on EPAC</a:t>
            </a:r>
          </a:p>
        </p:txBody>
      </p:sp>
      <p:sp>
        <p:nvSpPr>
          <p:cNvPr id="12" name="TextBox 11">
            <a:extLst>
              <a:ext uri="{FF2B5EF4-FFF2-40B4-BE49-F238E27FC236}">
                <a16:creationId xmlns:a16="http://schemas.microsoft.com/office/drawing/2014/main" id="{0B7B4F6F-C78F-D859-B8AF-8FE939899E2D}"/>
              </a:ext>
            </a:extLst>
          </p:cNvPr>
          <p:cNvSpPr txBox="1"/>
          <p:nvPr/>
        </p:nvSpPr>
        <p:spPr>
          <a:xfrm>
            <a:off x="17297514" y="36305710"/>
            <a:ext cx="15584790" cy="6001643"/>
          </a:xfrm>
          <a:prstGeom prst="rect">
            <a:avLst/>
          </a:prstGeom>
          <a:noFill/>
        </p:spPr>
        <p:txBody>
          <a:bodyPr wrap="square">
            <a:spAutoFit/>
          </a:bodyPr>
          <a:lstStyle/>
          <a:p>
            <a:r>
              <a:rPr lang="en-GB" sz="3200" dirty="0"/>
              <a:t>As EA2 comes online, it will be a unique platform for the user community to conduct experiments harnessing its high repetition rate capability and stability to collect an unprecedented breadth of data to significantly progress the field of UHDR radiobiology. Such experiments on EPAC will require:</a:t>
            </a:r>
          </a:p>
          <a:p>
            <a:endParaRPr lang="en-GB" sz="3200" dirty="0"/>
          </a:p>
          <a:p>
            <a:pPr marL="457200" indent="-457200">
              <a:buFont typeface="Arial" panose="020B0604020202020204" pitchFamily="34" charset="0"/>
              <a:buChar char="•"/>
            </a:pPr>
            <a:r>
              <a:rPr lang="en-GB" sz="3200" dirty="0"/>
              <a:t>Proton or carbon ion beams up to 10s MeV/n. Initial experiments would likely be conducted in 10-40 MeV proton range, but as EA2 develops, beams in the range of 50-100 MeV could be more routinely available. </a:t>
            </a:r>
          </a:p>
          <a:p>
            <a:pPr marL="457200" indent="-457200">
              <a:buFont typeface="Arial" panose="020B0604020202020204" pitchFamily="34" charset="0"/>
              <a:buChar char="•"/>
            </a:pPr>
            <a:r>
              <a:rPr lang="en-GB" sz="3200" dirty="0"/>
              <a:t>Tuneable ion beam energy to sample, either from selected acceleration or post-target beam transport with diagnostics to monitor critical beam parameters.</a:t>
            </a:r>
          </a:p>
          <a:p>
            <a:pPr marL="457200" indent="-457200">
              <a:buFont typeface="Arial" panose="020B0604020202020204" pitchFamily="34" charset="0"/>
              <a:buChar char="•"/>
            </a:pPr>
            <a:r>
              <a:rPr lang="en-GB" sz="3200" dirty="0"/>
              <a:t>Ability to irradiate a sample with multiple doses in short succession or large number of individual samples in a single data run.</a:t>
            </a:r>
          </a:p>
        </p:txBody>
      </p:sp>
      <p:pic>
        <p:nvPicPr>
          <p:cNvPr id="11" name="Picture 2">
            <a:extLst>
              <a:ext uri="{FF2B5EF4-FFF2-40B4-BE49-F238E27FC236}">
                <a16:creationId xmlns:a16="http://schemas.microsoft.com/office/drawing/2014/main" id="{70C80EEC-42AE-5ED6-904F-6DAF31EF55E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457307" y="8909177"/>
            <a:ext cx="8796341" cy="55747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7F8F579-0A96-DFC4-2B87-EE42791ECCFA}"/>
              </a:ext>
            </a:extLst>
          </p:cNvPr>
          <p:cNvSpPr txBox="1"/>
          <p:nvPr/>
        </p:nvSpPr>
        <p:spPr>
          <a:xfrm>
            <a:off x="13336898" y="24103431"/>
            <a:ext cx="3128240" cy="1477328"/>
          </a:xfrm>
          <a:prstGeom prst="rect">
            <a:avLst/>
          </a:prstGeom>
          <a:noFill/>
        </p:spPr>
        <p:txBody>
          <a:bodyPr wrap="square" rtlCol="0">
            <a:spAutoFit/>
          </a:bodyPr>
          <a:lstStyle/>
          <a:p>
            <a:r>
              <a:rPr lang="en-GB" dirty="0"/>
              <a:t>Glioblastoma Stem cells 3D neurospheres and normal human skin fibroblast showing radiation induced  DNA DSB damage foci</a:t>
            </a:r>
          </a:p>
        </p:txBody>
      </p:sp>
      <p:pic>
        <p:nvPicPr>
          <p:cNvPr id="14" name="Picture 13">
            <a:extLst>
              <a:ext uri="{FF2B5EF4-FFF2-40B4-BE49-F238E27FC236}">
                <a16:creationId xmlns:a16="http://schemas.microsoft.com/office/drawing/2014/main" id="{54E0C55C-8AE9-31B0-739F-3533C66753F5}"/>
              </a:ext>
            </a:extLst>
          </p:cNvPr>
          <p:cNvPicPr>
            <a:picLocks noChangeAspect="1"/>
          </p:cNvPicPr>
          <p:nvPr/>
        </p:nvPicPr>
        <p:blipFill rotWithShape="1">
          <a:blip r:embed="rId16"/>
          <a:srcRect t="16739" b="14182"/>
          <a:stretch/>
        </p:blipFill>
        <p:spPr>
          <a:xfrm>
            <a:off x="28770943" y="4793222"/>
            <a:ext cx="4045268" cy="1358362"/>
          </a:xfrm>
          <a:prstGeom prst="rect">
            <a:avLst/>
          </a:prstGeom>
        </p:spPr>
      </p:pic>
      <p:pic>
        <p:nvPicPr>
          <p:cNvPr id="15" name="Picture 14">
            <a:extLst>
              <a:ext uri="{FF2B5EF4-FFF2-40B4-BE49-F238E27FC236}">
                <a16:creationId xmlns:a16="http://schemas.microsoft.com/office/drawing/2014/main" id="{DD7B38F5-2849-DF7D-E938-D4B59128BFC2}"/>
              </a:ext>
            </a:extLst>
          </p:cNvPr>
          <p:cNvPicPr>
            <a:picLocks noChangeAspect="1"/>
          </p:cNvPicPr>
          <p:nvPr/>
        </p:nvPicPr>
        <p:blipFill>
          <a:blip r:embed="rId17"/>
          <a:stretch>
            <a:fillRect/>
          </a:stretch>
        </p:blipFill>
        <p:spPr>
          <a:xfrm>
            <a:off x="1002642" y="4842412"/>
            <a:ext cx="3737668" cy="1259983"/>
          </a:xfrm>
          <a:prstGeom prst="rect">
            <a:avLst/>
          </a:prstGeom>
        </p:spPr>
      </p:pic>
    </p:spTree>
    <p:extLst>
      <p:ext uri="{BB962C8B-B14F-4D97-AF65-F5344CB8AC3E}">
        <p14:creationId xmlns:p14="http://schemas.microsoft.com/office/powerpoint/2010/main" val="237982935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38DED1542C1943A1290884108DB0E9" ma:contentTypeVersion="2" ma:contentTypeDescription="Create a new document." ma:contentTypeScope="" ma:versionID="75948dd912159fd788ffcd9de450d66e">
  <xsd:schema xmlns:xsd="http://www.w3.org/2001/XMLSchema" xmlns:xs="http://www.w3.org/2001/XMLSchema" xmlns:p="http://schemas.microsoft.com/office/2006/metadata/properties" xmlns:ns2="84978530-c7a6-42d8-babd-8b8d2b751aa6" targetNamespace="http://schemas.microsoft.com/office/2006/metadata/properties" ma:root="true" ma:fieldsID="c49709bdc75a7754cac99811eaeb298a" ns2:_="">
    <xsd:import namespace="84978530-c7a6-42d8-babd-8b8d2b751aa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978530-c7a6-42d8-babd-8b8d2b751a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C5C9F2-918A-48F3-B17D-100F55AC64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978530-c7a6-42d8-babd-8b8d2b751a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739E00-D430-4AEE-ACC0-A3F84F117167}">
  <ds:schemaRef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84978530-c7a6-42d8-babd-8b8d2b751aa6"/>
    <ds:schemaRef ds:uri="http://purl.org/dc/dcmitype/"/>
    <ds:schemaRef ds:uri="http://purl.org/dc/terms/"/>
  </ds:schemaRefs>
</ds:datastoreItem>
</file>

<file path=customXml/itemProps3.xml><?xml version="1.0" encoding="utf-8"?>
<ds:datastoreItem xmlns:ds="http://schemas.openxmlformats.org/officeDocument/2006/customXml" ds:itemID="{51281368-3B37-4499-9C6C-0CE129D508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989</TotalTime>
  <Words>858</Words>
  <Application>Microsoft Office PowerPoint</Application>
  <PresentationFormat>Custom</PresentationFormat>
  <Paragraphs>61</Paragraphs>
  <Slides>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MuseoSans</vt:lpstr>
      <vt:lpstr>Custom Design</vt:lpstr>
      <vt:lpstr>1_Custom Design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 portrait - 930 x 1190 mm (PowerPoint)</dc:title>
  <dc:creator>Collins, Andrew (STFC,DL,DI)</dc:creator>
  <cp:lastModifiedBy>Green, James (STFC,RAL,CLF)</cp:lastModifiedBy>
  <cp:revision>51</cp:revision>
  <cp:lastPrinted>2024-05-10T13:42:22Z</cp:lastPrinted>
  <dcterms:created xsi:type="dcterms:W3CDTF">2019-11-06T15:07:43Z</dcterms:created>
  <dcterms:modified xsi:type="dcterms:W3CDTF">2024-05-10T13:48:14Z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0x0101005038DED1542C1943A1290884108DB0E9</vt:lpwstr>
  </property>
  <property fmtid="{D5CDD505-2E9C-101B-9397-08002B2CF9AE}" pid="3" name="MSIP_Label_9df4b5af-ab42-45d5-91e7-45583bed1b2a_Enabled">
    <vt:lpwstr>true</vt:lpwstr>
  </property>
  <property fmtid="{D5CDD505-2E9C-101B-9397-08002B2CF9AE}" pid="4" name="MSIP_Label_9df4b5af-ab42-45d5-91e7-45583bed1b2a_SetDate">
    <vt:lpwstr>2024-05-09T17:26:59Z</vt:lpwstr>
  </property>
  <property fmtid="{D5CDD505-2E9C-101B-9397-08002B2CF9AE}" pid="5" name="MSIP_Label_9df4b5af-ab42-45d5-91e7-45583bed1b2a_Method">
    <vt:lpwstr>Standard</vt:lpwstr>
  </property>
  <property fmtid="{D5CDD505-2E9C-101B-9397-08002B2CF9AE}" pid="6" name="MSIP_Label_9df4b5af-ab42-45d5-91e7-45583bed1b2a_Name">
    <vt:lpwstr>9df4b5af-ab42-45d5-91e7-45583bed1b2a</vt:lpwstr>
  </property>
  <property fmtid="{D5CDD505-2E9C-101B-9397-08002B2CF9AE}" pid="7" name="MSIP_Label_9df4b5af-ab42-45d5-91e7-45583bed1b2a_SiteId">
    <vt:lpwstr>601e5460-b1bf-49c0-bd2d-e76ffc186a8d</vt:lpwstr>
  </property>
  <property fmtid="{D5CDD505-2E9C-101B-9397-08002B2CF9AE}" pid="8" name="MSIP_Label_9df4b5af-ab42-45d5-91e7-45583bed1b2a_ActionId">
    <vt:lpwstr>daae4754-aa57-441a-a05f-e83f09d3715e</vt:lpwstr>
  </property>
  <property fmtid="{D5CDD505-2E9C-101B-9397-08002B2CF9AE}" pid="9" name="MSIP_Label_9df4b5af-ab42-45d5-91e7-45583bed1b2a_ContentBits">
    <vt:lpwstr>0</vt:lpwstr>
  </property>
</Properties>
</file>